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4" r:id="rId4"/>
    <p:sldMasterId id="2147483871" r:id="rId5"/>
  </p:sldMasterIdLst>
  <p:notesMasterIdLst>
    <p:notesMasterId r:id="rId164"/>
  </p:notesMasterIdLst>
  <p:sldIdLst>
    <p:sldId id="256" r:id="rId6"/>
    <p:sldId id="6000" r:id="rId7"/>
    <p:sldId id="5984" r:id="rId8"/>
    <p:sldId id="389" r:id="rId9"/>
    <p:sldId id="5924" r:id="rId10"/>
    <p:sldId id="476" r:id="rId11"/>
    <p:sldId id="525" r:id="rId12"/>
    <p:sldId id="531" r:id="rId13"/>
    <p:sldId id="532" r:id="rId14"/>
    <p:sldId id="394" r:id="rId15"/>
    <p:sldId id="395" r:id="rId16"/>
    <p:sldId id="396" r:id="rId17"/>
    <p:sldId id="399" r:id="rId18"/>
    <p:sldId id="398" r:id="rId19"/>
    <p:sldId id="400" r:id="rId20"/>
    <p:sldId id="401" r:id="rId21"/>
    <p:sldId id="402" r:id="rId22"/>
    <p:sldId id="403" r:id="rId23"/>
    <p:sldId id="5836" r:id="rId24"/>
    <p:sldId id="392" r:id="rId25"/>
    <p:sldId id="500" r:id="rId26"/>
    <p:sldId id="5838" r:id="rId27"/>
    <p:sldId id="5926" r:id="rId28"/>
    <p:sldId id="5927" r:id="rId29"/>
    <p:sldId id="5928" r:id="rId30"/>
    <p:sldId id="5929" r:id="rId31"/>
    <p:sldId id="5930" r:id="rId32"/>
    <p:sldId id="5840" r:id="rId33"/>
    <p:sldId id="499" r:id="rId34"/>
    <p:sldId id="5954" r:id="rId35"/>
    <p:sldId id="533" r:id="rId36"/>
    <p:sldId id="416" r:id="rId37"/>
    <p:sldId id="422" r:id="rId38"/>
    <p:sldId id="545" r:id="rId39"/>
    <p:sldId id="546" r:id="rId40"/>
    <p:sldId id="547" r:id="rId41"/>
    <p:sldId id="548" r:id="rId42"/>
    <p:sldId id="549" r:id="rId43"/>
    <p:sldId id="5980" r:id="rId44"/>
    <p:sldId id="5981" r:id="rId45"/>
    <p:sldId id="6006" r:id="rId46"/>
    <p:sldId id="6007" r:id="rId47"/>
    <p:sldId id="6008" r:id="rId48"/>
    <p:sldId id="423" r:id="rId49"/>
    <p:sldId id="5905" r:id="rId50"/>
    <p:sldId id="5897" r:id="rId51"/>
    <p:sldId id="5898" r:id="rId52"/>
    <p:sldId id="5899" r:id="rId53"/>
    <p:sldId id="5900" r:id="rId54"/>
    <p:sldId id="5901" r:id="rId55"/>
    <p:sldId id="5902" r:id="rId56"/>
    <p:sldId id="5903" r:id="rId57"/>
    <p:sldId id="5904" r:id="rId58"/>
    <p:sldId id="5911" r:id="rId59"/>
    <p:sldId id="6005" r:id="rId60"/>
    <p:sldId id="5986" r:id="rId61"/>
    <p:sldId id="6055" r:id="rId62"/>
    <p:sldId id="6069" r:id="rId63"/>
    <p:sldId id="6058" r:id="rId64"/>
    <p:sldId id="6059" r:id="rId65"/>
    <p:sldId id="6060" r:id="rId66"/>
    <p:sldId id="6065" r:id="rId67"/>
    <p:sldId id="6061" r:id="rId68"/>
    <p:sldId id="6063" r:id="rId69"/>
    <p:sldId id="6067" r:id="rId70"/>
    <p:sldId id="6056" r:id="rId71"/>
    <p:sldId id="6062" r:id="rId72"/>
    <p:sldId id="6064" r:id="rId73"/>
    <p:sldId id="6070" r:id="rId74"/>
    <p:sldId id="6068" r:id="rId75"/>
    <p:sldId id="6066" r:id="rId76"/>
    <p:sldId id="5995" r:id="rId77"/>
    <p:sldId id="5998" r:id="rId78"/>
    <p:sldId id="5991" r:id="rId79"/>
    <p:sldId id="267" r:id="rId80"/>
    <p:sldId id="5992" r:id="rId81"/>
    <p:sldId id="258" r:id="rId82"/>
    <p:sldId id="259" r:id="rId83"/>
    <p:sldId id="260" r:id="rId84"/>
    <p:sldId id="261" r:id="rId85"/>
    <p:sldId id="262" r:id="rId86"/>
    <p:sldId id="263" r:id="rId87"/>
    <p:sldId id="264" r:id="rId88"/>
    <p:sldId id="265" r:id="rId89"/>
    <p:sldId id="268" r:id="rId90"/>
    <p:sldId id="276" r:id="rId91"/>
    <p:sldId id="273" r:id="rId92"/>
    <p:sldId id="271" r:id="rId93"/>
    <p:sldId id="269" r:id="rId94"/>
    <p:sldId id="274" r:id="rId95"/>
    <p:sldId id="275" r:id="rId96"/>
    <p:sldId id="266" r:id="rId97"/>
    <p:sldId id="5989" r:id="rId98"/>
    <p:sldId id="5987" r:id="rId99"/>
    <p:sldId id="5990" r:id="rId100"/>
    <p:sldId id="6089" r:id="rId101"/>
    <p:sldId id="6009" r:id="rId102"/>
    <p:sldId id="6010" r:id="rId103"/>
    <p:sldId id="6074" r:id="rId104"/>
    <p:sldId id="6012" r:id="rId105"/>
    <p:sldId id="6018" r:id="rId106"/>
    <p:sldId id="6014" r:id="rId107"/>
    <p:sldId id="6015" r:id="rId108"/>
    <p:sldId id="6016" r:id="rId109"/>
    <p:sldId id="6090" r:id="rId110"/>
    <p:sldId id="6076" r:id="rId111"/>
    <p:sldId id="6091" r:id="rId112"/>
    <p:sldId id="6017" r:id="rId113"/>
    <p:sldId id="6081" r:id="rId114"/>
    <p:sldId id="6079" r:id="rId115"/>
    <p:sldId id="6080" r:id="rId116"/>
    <p:sldId id="6073" r:id="rId117"/>
    <p:sldId id="6019" r:id="rId118"/>
    <p:sldId id="6083" r:id="rId119"/>
    <p:sldId id="6082" r:id="rId120"/>
    <p:sldId id="6092" r:id="rId121"/>
    <p:sldId id="6093" r:id="rId122"/>
    <p:sldId id="6084" r:id="rId123"/>
    <p:sldId id="6020" r:id="rId124"/>
    <p:sldId id="6021" r:id="rId125"/>
    <p:sldId id="6023" r:id="rId126"/>
    <p:sldId id="6025" r:id="rId127"/>
    <p:sldId id="6026" r:id="rId128"/>
    <p:sldId id="6027" r:id="rId129"/>
    <p:sldId id="6028" r:id="rId130"/>
    <p:sldId id="6030" r:id="rId131"/>
    <p:sldId id="6029" r:id="rId132"/>
    <p:sldId id="6085" r:id="rId133"/>
    <p:sldId id="6031" r:id="rId134"/>
    <p:sldId id="6032" r:id="rId135"/>
    <p:sldId id="6033" r:id="rId136"/>
    <p:sldId id="6034" r:id="rId137"/>
    <p:sldId id="6035" r:id="rId138"/>
    <p:sldId id="6036" r:id="rId139"/>
    <p:sldId id="6037" r:id="rId140"/>
    <p:sldId id="6038" r:id="rId141"/>
    <p:sldId id="6039" r:id="rId142"/>
    <p:sldId id="6040" r:id="rId143"/>
    <p:sldId id="6041" r:id="rId144"/>
    <p:sldId id="6042" r:id="rId145"/>
    <p:sldId id="6043" r:id="rId146"/>
    <p:sldId id="6044" r:id="rId147"/>
    <p:sldId id="6045" r:id="rId148"/>
    <p:sldId id="6046" r:id="rId149"/>
    <p:sldId id="6047" r:id="rId150"/>
    <p:sldId id="6048" r:id="rId151"/>
    <p:sldId id="6049" r:id="rId152"/>
    <p:sldId id="6050" r:id="rId153"/>
    <p:sldId id="6051" r:id="rId154"/>
    <p:sldId id="6052" r:id="rId155"/>
    <p:sldId id="6053" r:id="rId156"/>
    <p:sldId id="6054" r:id="rId157"/>
    <p:sldId id="5983" r:id="rId158"/>
    <p:sldId id="5910" r:id="rId159"/>
    <p:sldId id="6002" r:id="rId160"/>
    <p:sldId id="443" r:id="rId161"/>
    <p:sldId id="6003" r:id="rId162"/>
    <p:sldId id="6004" r:id="rId163"/>
  </p:sldIdLst>
  <p:sldSz cx="12192000" cy="6858000"/>
  <p:notesSz cx="6858000" cy="9144000"/>
  <p:embeddedFontLst>
    <p:embeddedFont>
      <p:font typeface="Cambria Math" panose="02040503050406030204" pitchFamily="18" charset="0"/>
      <p:regular r:id="rId165"/>
    </p:embeddedFont>
    <p:embeddedFont>
      <p:font typeface="Consolas" panose="020B0609020204030204" pitchFamily="49" charset="0"/>
      <p:regular r:id="rId166"/>
      <p:bold r:id="rId167"/>
      <p:italic r:id="rId168"/>
      <p:boldItalic r:id="rId169"/>
    </p:embeddedFont>
    <p:embeddedFont>
      <p:font typeface="Oslo Sans Office" panose="02000000000000000000" pitchFamily="2" charset="0"/>
      <p:regular r:id="rId170"/>
      <p:bold r:id="rId171"/>
      <p:italic r:id="rId172"/>
      <p:boldItalic r:id="rId173"/>
    </p:embeddedFont>
  </p:embeddedFontLst>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nlegging" id="{BFE82C7D-DE78-9B41-9138-E7CD198A3DC4}">
          <p14:sldIdLst>
            <p14:sldId id="256"/>
            <p14:sldId id="6000"/>
            <p14:sldId id="5984"/>
          </p14:sldIdLst>
        </p14:section>
        <p14:section name="Introduksjon" id="{6D7916CA-EAD7-4778-9F9E-E99FA498AB26}">
          <p14:sldIdLst>
            <p14:sldId id="389"/>
            <p14:sldId id="5924"/>
          </p14:sldIdLst>
        </p14:section>
        <p14:section name="KI Osloskolen: Hva og hvorfor" id="{42D85010-D157-4E17-B743-56B13D1D9C89}">
          <p14:sldIdLst>
            <p14:sldId id="476"/>
            <p14:sldId id="525"/>
            <p14:sldId id="531"/>
            <p14:sldId id="532"/>
            <p14:sldId id="394"/>
            <p14:sldId id="395"/>
            <p14:sldId id="396"/>
            <p14:sldId id="399"/>
            <p14:sldId id="398"/>
            <p14:sldId id="400"/>
            <p14:sldId id="401"/>
            <p14:sldId id="402"/>
            <p14:sldId id="403"/>
            <p14:sldId id="5836"/>
            <p14:sldId id="392"/>
            <p14:sldId id="500"/>
            <p14:sldId id="5838"/>
          </p14:sldIdLst>
        </p14:section>
        <p14:section name="CoPilot i Edge" id="{88F81595-89C9-41A0-BD18-1B297BFB1093}">
          <p14:sldIdLst>
            <p14:sldId id="5926"/>
            <p14:sldId id="5927"/>
            <p14:sldId id="5928"/>
            <p14:sldId id="5929"/>
            <p14:sldId id="5930"/>
          </p14:sldIdLst>
        </p14:section>
        <p14:section name="KI fra Elevperspektiv" id="{D82A54DD-A7DC-49E9-9D82-22DBF829BCD8}">
          <p14:sldIdLst>
            <p14:sldId id="5840"/>
            <p14:sldId id="499"/>
            <p14:sldId id="5954"/>
          </p14:sldIdLst>
        </p14:section>
        <p14:section name="Hensiktsmessig bruk av KI" id="{6E8373B2-76CF-4235-AC60-12E3C14F9A7E}">
          <p14:sldIdLst>
            <p14:sldId id="533"/>
            <p14:sldId id="416"/>
            <p14:sldId id="422"/>
            <p14:sldId id="545"/>
            <p14:sldId id="546"/>
            <p14:sldId id="547"/>
            <p14:sldId id="548"/>
            <p14:sldId id="549"/>
            <p14:sldId id="5980"/>
            <p14:sldId id="5981"/>
            <p14:sldId id="6006"/>
            <p14:sldId id="6007"/>
            <p14:sldId id="6008"/>
            <p14:sldId id="423"/>
          </p14:sldIdLst>
        </p14:section>
        <p14:section name="Ledetekster og prompting" id="{D5616547-E011-44BE-ACE7-899CE7F93E51}">
          <p14:sldIdLst>
            <p14:sldId id="5905"/>
            <p14:sldId id="5897"/>
            <p14:sldId id="5898"/>
            <p14:sldId id="5899"/>
            <p14:sldId id="5900"/>
            <p14:sldId id="5901"/>
            <p14:sldId id="5902"/>
            <p14:sldId id="5903"/>
            <p14:sldId id="5904"/>
          </p14:sldIdLst>
        </p14:section>
        <p14:section name="Workshop 1 Botbygging" id="{20868FB1-64E4-44CD-8E7A-F537F33578AE}">
          <p14:sldIdLst>
            <p14:sldId id="5911"/>
            <p14:sldId id="6005"/>
          </p14:sldIdLst>
        </p14:section>
        <p14:section name="Genetiske Algoritmer" id="{329E8C35-3C4F-43C2-A626-DECA8DB1F996}">
          <p14:sldIdLst>
            <p14:sldId id="5986"/>
            <p14:sldId id="6055"/>
            <p14:sldId id="6069"/>
            <p14:sldId id="6058"/>
            <p14:sldId id="6059"/>
            <p14:sldId id="6060"/>
            <p14:sldId id="6065"/>
            <p14:sldId id="6061"/>
            <p14:sldId id="6063"/>
            <p14:sldId id="6067"/>
            <p14:sldId id="6056"/>
            <p14:sldId id="6062"/>
            <p14:sldId id="6064"/>
            <p14:sldId id="6070"/>
            <p14:sldId id="6068"/>
            <p14:sldId id="6066"/>
            <p14:sldId id="5995"/>
            <p14:sldId id="5998"/>
            <p14:sldId id="5991"/>
            <p14:sldId id="267"/>
            <p14:sldId id="5992"/>
            <p14:sldId id="258"/>
            <p14:sldId id="259"/>
            <p14:sldId id="260"/>
            <p14:sldId id="261"/>
            <p14:sldId id="262"/>
            <p14:sldId id="263"/>
            <p14:sldId id="264"/>
            <p14:sldId id="265"/>
            <p14:sldId id="268"/>
            <p14:sldId id="276"/>
            <p14:sldId id="273"/>
            <p14:sldId id="271"/>
            <p14:sldId id="269"/>
            <p14:sldId id="274"/>
            <p14:sldId id="275"/>
            <p14:sldId id="266"/>
          </p14:sldIdLst>
        </p14:section>
        <p14:section name="Nevrale Nettverk" id="{B9446488-4FA3-4FA1-8918-5FB0F993BA16}">
          <p14:sldIdLst>
            <p14:sldId id="5989"/>
            <p14:sldId id="5987"/>
            <p14:sldId id="5990"/>
            <p14:sldId id="6089"/>
            <p14:sldId id="6009"/>
            <p14:sldId id="6010"/>
            <p14:sldId id="6074"/>
            <p14:sldId id="6012"/>
            <p14:sldId id="6018"/>
            <p14:sldId id="6014"/>
            <p14:sldId id="6015"/>
            <p14:sldId id="6016"/>
            <p14:sldId id="6090"/>
            <p14:sldId id="6076"/>
          </p14:sldIdLst>
        </p14:section>
        <p14:section name="Perseptroner og matematikk" id="{751B92E5-3124-4EE2-913E-E343DC8A43B9}">
          <p14:sldIdLst>
            <p14:sldId id="6091"/>
            <p14:sldId id="6017"/>
            <p14:sldId id="6081"/>
            <p14:sldId id="6079"/>
            <p14:sldId id="6080"/>
            <p14:sldId id="6073"/>
            <p14:sldId id="6019"/>
            <p14:sldId id="6083"/>
            <p14:sldId id="6082"/>
            <p14:sldId id="6092"/>
            <p14:sldId id="6093"/>
            <p14:sldId id="6084"/>
            <p14:sldId id="6020"/>
            <p14:sldId id="6021"/>
            <p14:sldId id="6023"/>
            <p14:sldId id="6025"/>
            <p14:sldId id="6026"/>
            <p14:sldId id="6027"/>
            <p14:sldId id="6028"/>
            <p14:sldId id="6030"/>
            <p14:sldId id="6029"/>
            <p14:sldId id="6085"/>
            <p14:sldId id="6031"/>
            <p14:sldId id="6032"/>
            <p14:sldId id="6033"/>
            <p14:sldId id="6034"/>
            <p14:sldId id="6035"/>
            <p14:sldId id="6036"/>
            <p14:sldId id="6037"/>
            <p14:sldId id="6038"/>
          </p14:sldIdLst>
        </p14:section>
        <p14:section name="Matriseregning" id="{933A989A-D29D-4396-B491-13AF7A76673D}">
          <p14:sldIdLst>
            <p14:sldId id="6039"/>
            <p14:sldId id="6040"/>
            <p14:sldId id="6041"/>
            <p14:sldId id="6042"/>
            <p14:sldId id="6043"/>
            <p14:sldId id="6044"/>
            <p14:sldId id="6045"/>
            <p14:sldId id="6046"/>
            <p14:sldId id="6047"/>
            <p14:sldId id="6048"/>
            <p14:sldId id="6049"/>
            <p14:sldId id="6050"/>
            <p14:sldId id="6051"/>
            <p14:sldId id="6052"/>
          </p14:sldIdLst>
        </p14:section>
        <p14:section name="Gradient og bakoverpropagering" id="{3B963C7D-93A6-4765-9C25-E35C764F375C}">
          <p14:sldIdLst>
            <p14:sldId id="6053"/>
            <p14:sldId id="6054"/>
          </p14:sldIdLst>
        </p14:section>
        <p14:section name="Workshop 2" id="{0A8F405A-C8A6-4B6F-BD76-504565E596EC}">
          <p14:sldIdLst>
            <p14:sldId id="5983"/>
            <p14:sldId id="5910"/>
            <p14:sldId id="6002"/>
          </p14:sldIdLst>
        </p14:section>
        <p14:section name="Oppsummering" id="{14F57B55-CBF2-4014-9DDB-5E06B6291139}">
          <p14:sldIdLst>
            <p14:sldId id="443"/>
            <p14:sldId id="6003"/>
            <p14:sldId id="600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23892A-0CCB-AE8F-D09F-910A092CEFE3}" name="Martin Haldorsen" initials="MH" userId="S::mahaa173@osloskolen.no::24e6e357-91fb-48d4-9fce-cb5e80b37544" providerId="AD"/>
  <p188:author id="{F3E4D78E-B1F4-3FC8-B770-73441545095D}" name="Nina Eriksdatter" initials="NE" userId="S::niera004@osloskolen.no::a9885882-8750-437b-a135-96b1a45c6e9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F6FF"/>
    <a:srgbClr val="6FE9FF"/>
    <a:srgbClr val="D0BFAE"/>
    <a:srgbClr val="B3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C4C8CD-83F5-4B92-AC0C-481205CE26A4}" v="107" dt="2025-01-16T21:34:42.313"/>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ddels stil 3 – utheving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40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font" Target="fonts/font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font" Target="fonts/font7.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tableStyles" Target="tableStyles.xml"/><Relationship Id="rId172" Type="http://schemas.openxmlformats.org/officeDocument/2006/relationships/font" Target="fonts/font8.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font" Target="fonts/font3.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font" Target="fonts/font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presProps" Target="presProps.xml"/><Relationship Id="rId179" Type="http://schemas.microsoft.com/office/2015/10/relationships/revisionInfo" Target="revisionInfo.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notesMaster" Target="notesMasters/notesMaster1.xml"/><Relationship Id="rId16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4.xml"/><Relationship Id="rId180" Type="http://schemas.microsoft.com/office/2018/10/relationships/authors" Target="authors.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viewProps" Target="view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font" Target="fonts/font1.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theme" Target="theme/theme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font" Target="fonts/font2.fntdata"/><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ald Bergersen Zeigler" userId="a124b0f5-0424-4f8c-9fc1-0c5adf456cb8" providerId="ADAL" clId="{3CC4C8CD-83F5-4B92-AC0C-481205CE26A4}"/>
    <pc:docChg chg="custSel modSld">
      <pc:chgData name="Harald Bergersen Zeigler" userId="a124b0f5-0424-4f8c-9fc1-0c5adf456cb8" providerId="ADAL" clId="{3CC4C8CD-83F5-4B92-AC0C-481205CE26A4}" dt="2025-01-16T21:34:42.313" v="109"/>
      <pc:docMkLst>
        <pc:docMk/>
      </pc:docMkLst>
      <pc:sldChg chg="modSp mod modAnim">
        <pc:chgData name="Harald Bergersen Zeigler" userId="a124b0f5-0424-4f8c-9fc1-0c5adf456cb8" providerId="ADAL" clId="{3CC4C8CD-83F5-4B92-AC0C-481205CE26A4}" dt="2025-01-16T21:34:42.313" v="109"/>
        <pc:sldMkLst>
          <pc:docMk/>
          <pc:sldMk cId="2863865043" sldId="6041"/>
        </pc:sldMkLst>
        <pc:spChg chg="mod">
          <ac:chgData name="Harald Bergersen Zeigler" userId="a124b0f5-0424-4f8c-9fc1-0c5adf456cb8" providerId="ADAL" clId="{3CC4C8CD-83F5-4B92-AC0C-481205CE26A4}" dt="2025-01-16T21:34:34.438" v="108" actId="27636"/>
          <ac:spMkLst>
            <pc:docMk/>
            <pc:sldMk cId="2863865043" sldId="6041"/>
            <ac:spMk id="3" creationId="{7CC96B0A-7474-59D3-D111-4E667AB8AA9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deoslokommuneno-my.sharepoint.com/personal/habea005_osloskolen_no/Documents/UDE/Realfagoslo2025/nevralt_des30_20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b-NO"/>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nb-NO"/>
        </a:p>
      </c:txPr>
    </c:title>
    <c:autoTitleDeleted val="0"/>
    <c:plotArea>
      <c:layout/>
      <c:scatterChart>
        <c:scatterStyle val="lineMarker"/>
        <c:varyColors val="0"/>
        <c:ser>
          <c:idx val="0"/>
          <c:order val="0"/>
          <c:tx>
            <c:strRef>
              <c:f>'Ark2'!$B$1</c:f>
              <c:strCache>
                <c:ptCount val="1"/>
                <c:pt idx="0">
                  <c:v>x31</c:v>
                </c:pt>
              </c:strCache>
            </c:strRef>
          </c:tx>
          <c:spPr>
            <a:ln w="381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'Ark2'!$A$2:$A$8</c:f>
              <c:numCache>
                <c:formatCode>0.000</c:formatCode>
                <c:ptCount val="7"/>
                <c:pt idx="0">
                  <c:v>0</c:v>
                </c:pt>
                <c:pt idx="1">
                  <c:v>0.2</c:v>
                </c:pt>
                <c:pt idx="2">
                  <c:v>0.4</c:v>
                </c:pt>
                <c:pt idx="3">
                  <c:v>0.5</c:v>
                </c:pt>
                <c:pt idx="4">
                  <c:v>0.6</c:v>
                </c:pt>
                <c:pt idx="5">
                  <c:v>0.8</c:v>
                </c:pt>
                <c:pt idx="6">
                  <c:v>1</c:v>
                </c:pt>
              </c:numCache>
            </c:numRef>
          </c:xVal>
          <c:yVal>
            <c:numRef>
              <c:f>'Ark2'!$B$2:$B$8</c:f>
              <c:numCache>
                <c:formatCode>0.000</c:formatCode>
                <c:ptCount val="7"/>
                <c:pt idx="0">
                  <c:v>0</c:v>
                </c:pt>
                <c:pt idx="1">
                  <c:v>9.9999999999999978E-2</c:v>
                </c:pt>
                <c:pt idx="2">
                  <c:v>0.44999999999999984</c:v>
                </c:pt>
                <c:pt idx="3">
                  <c:v>0.62499999999999989</c:v>
                </c:pt>
                <c:pt idx="4">
                  <c:v>0.79999999999999993</c:v>
                </c:pt>
                <c:pt idx="5">
                  <c:v>1.1499999999999999</c:v>
                </c:pt>
                <c:pt idx="6">
                  <c:v>1.4999999999999996</c:v>
                </c:pt>
              </c:numCache>
            </c:numRef>
          </c:yVal>
          <c:smooth val="0"/>
          <c:extLst>
            <c:ext xmlns:c16="http://schemas.microsoft.com/office/drawing/2014/chart" uri="{C3380CC4-5D6E-409C-BE32-E72D297353CC}">
              <c16:uniqueId val="{00000001-C07E-4F7F-B452-FA7015D82973}"/>
            </c:ext>
          </c:extLst>
        </c:ser>
        <c:dLbls>
          <c:showLegendKey val="0"/>
          <c:showVal val="0"/>
          <c:showCatName val="0"/>
          <c:showSerName val="0"/>
          <c:showPercent val="0"/>
          <c:showBubbleSize val="0"/>
        </c:dLbls>
        <c:axId val="1257318080"/>
        <c:axId val="1257302720"/>
      </c:scatterChart>
      <c:valAx>
        <c:axId val="1257318080"/>
        <c:scaling>
          <c:orientation val="minMax"/>
        </c:scaling>
        <c:delete val="0"/>
        <c:axPos val="b"/>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1257302720"/>
        <c:crosses val="autoZero"/>
        <c:crossBetween val="midCat"/>
      </c:valAx>
      <c:valAx>
        <c:axId val="1257302720"/>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12573180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2A0308-8593-4AF9-A104-8AD83C99E109}"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nb-NO"/>
        </a:p>
      </dgm:t>
    </dgm:pt>
    <dgm:pt modelId="{854FF2F3-0EAF-4B4E-AC88-5040F7730A85}">
      <dgm:prSet phldrT="[Tekst]"/>
      <dgm:spPr/>
      <dgm:t>
        <a:bodyPr/>
        <a:lstStyle/>
        <a:p>
          <a:r>
            <a:rPr lang="nb-NO"/>
            <a:t>Forslag 1</a:t>
          </a:r>
        </a:p>
      </dgm:t>
    </dgm:pt>
    <dgm:pt modelId="{58AD61EF-8132-49B7-B34D-24A653BE2DE1}" type="parTrans" cxnId="{BE79D530-7722-4979-831E-25F81BC46BC3}">
      <dgm:prSet/>
      <dgm:spPr/>
      <dgm:t>
        <a:bodyPr/>
        <a:lstStyle/>
        <a:p>
          <a:endParaRPr lang="nb-NO"/>
        </a:p>
      </dgm:t>
    </dgm:pt>
    <dgm:pt modelId="{9E9BEF6E-5291-4E2E-93C1-6B811CAB36F0}" type="sibTrans" cxnId="{BE79D530-7722-4979-831E-25F81BC46BC3}">
      <dgm:prSet/>
      <dgm:spPr/>
      <dgm:t>
        <a:bodyPr/>
        <a:lstStyle/>
        <a:p>
          <a:endParaRPr lang="nb-NO"/>
        </a:p>
      </dgm:t>
    </dgm:pt>
    <dgm:pt modelId="{4D6AE855-1A2B-4594-A80C-4C4EE66B166F}">
      <dgm:prSet phldrT="[Tekst]" custT="1"/>
      <dgm:spPr/>
      <dgm:t>
        <a:bodyPr/>
        <a:lstStyle/>
        <a:p>
          <a:r>
            <a:rPr lang="nb-NO" sz="2400"/>
            <a:t>Gå inn i bot-biblioteket og test </a:t>
          </a:r>
          <a:r>
            <a:rPr lang="nb-NO" sz="2400" err="1"/>
            <a:t>botene</a:t>
          </a:r>
          <a:r>
            <a:rPr lang="nb-NO" sz="2400"/>
            <a:t> som ligger der</a:t>
          </a:r>
        </a:p>
      </dgm:t>
    </dgm:pt>
    <dgm:pt modelId="{00850100-57F3-45ED-8795-B32E8016491D}" type="parTrans" cxnId="{FD7CF089-B043-48B9-B636-C6F30AAF4DC0}">
      <dgm:prSet/>
      <dgm:spPr/>
      <dgm:t>
        <a:bodyPr/>
        <a:lstStyle/>
        <a:p>
          <a:endParaRPr lang="nb-NO"/>
        </a:p>
      </dgm:t>
    </dgm:pt>
    <dgm:pt modelId="{00F62F6B-43FE-4D63-B689-9D62BBCC0E9D}" type="sibTrans" cxnId="{FD7CF089-B043-48B9-B636-C6F30AAF4DC0}">
      <dgm:prSet/>
      <dgm:spPr/>
      <dgm:t>
        <a:bodyPr/>
        <a:lstStyle/>
        <a:p>
          <a:endParaRPr lang="nb-NO"/>
        </a:p>
      </dgm:t>
    </dgm:pt>
    <dgm:pt modelId="{17EE6F3F-4CA1-4B4B-9419-FD9486A55A64}">
      <dgm:prSet phldrT="[Tekst]"/>
      <dgm:spPr/>
      <dgm:t>
        <a:bodyPr/>
        <a:lstStyle/>
        <a:p>
          <a:r>
            <a:rPr lang="nb-NO"/>
            <a:t>Forslag 2</a:t>
          </a:r>
        </a:p>
      </dgm:t>
    </dgm:pt>
    <dgm:pt modelId="{CCE7AB53-4888-4272-8793-EEED0FF798C5}" type="parTrans" cxnId="{C8E8AF62-5B62-449D-9B31-124835452D23}">
      <dgm:prSet/>
      <dgm:spPr/>
      <dgm:t>
        <a:bodyPr/>
        <a:lstStyle/>
        <a:p>
          <a:endParaRPr lang="nb-NO"/>
        </a:p>
      </dgm:t>
    </dgm:pt>
    <dgm:pt modelId="{20205EDD-3D83-4FD6-ACAA-E2E383E4D04A}" type="sibTrans" cxnId="{C8E8AF62-5B62-449D-9B31-124835452D23}">
      <dgm:prSet/>
      <dgm:spPr/>
      <dgm:t>
        <a:bodyPr/>
        <a:lstStyle/>
        <a:p>
          <a:endParaRPr lang="nb-NO"/>
        </a:p>
      </dgm:t>
    </dgm:pt>
    <dgm:pt modelId="{3320541A-B7C9-411D-85C2-4B8F18C6BD57}">
      <dgm:prSet phldrT="[Tekst]" custT="1"/>
      <dgm:spPr/>
      <dgm:t>
        <a:bodyPr/>
        <a:lstStyle/>
        <a:p>
          <a:r>
            <a:rPr lang="nb-NO" sz="2400"/>
            <a:t>Lag din egen bot til eget bruk eller undervisning</a:t>
          </a:r>
        </a:p>
      </dgm:t>
    </dgm:pt>
    <dgm:pt modelId="{F50E4602-EDA5-46D8-AC39-59401941BC71}" type="parTrans" cxnId="{C0974B86-7CE1-45B4-8651-15BB5E6F825F}">
      <dgm:prSet/>
      <dgm:spPr/>
      <dgm:t>
        <a:bodyPr/>
        <a:lstStyle/>
        <a:p>
          <a:endParaRPr lang="nb-NO"/>
        </a:p>
      </dgm:t>
    </dgm:pt>
    <dgm:pt modelId="{593CDECA-95C2-46B3-8587-58979E1763F0}" type="sibTrans" cxnId="{C0974B86-7CE1-45B4-8651-15BB5E6F825F}">
      <dgm:prSet/>
      <dgm:spPr/>
      <dgm:t>
        <a:bodyPr/>
        <a:lstStyle/>
        <a:p>
          <a:endParaRPr lang="nb-NO"/>
        </a:p>
      </dgm:t>
    </dgm:pt>
    <dgm:pt modelId="{D30FFA43-BF90-4BEE-977A-F80A830F5120}">
      <dgm:prSet phldrT="[Tekst]"/>
      <dgm:spPr/>
      <dgm:t>
        <a:bodyPr/>
        <a:lstStyle/>
        <a:p>
          <a:r>
            <a:rPr lang="nb-NO"/>
            <a:t>Forslag 3</a:t>
          </a:r>
        </a:p>
      </dgm:t>
    </dgm:pt>
    <dgm:pt modelId="{68DDAF05-DE95-435E-BF15-FCD0F0AE6BFE}" type="parTrans" cxnId="{5F5EC8D9-EC6C-4CC9-8A81-96BC364DAE03}">
      <dgm:prSet/>
      <dgm:spPr/>
      <dgm:t>
        <a:bodyPr/>
        <a:lstStyle/>
        <a:p>
          <a:endParaRPr lang="nb-NO"/>
        </a:p>
      </dgm:t>
    </dgm:pt>
    <dgm:pt modelId="{AEE5705E-77FE-464F-BB35-8772CC42D8F6}" type="sibTrans" cxnId="{5F5EC8D9-EC6C-4CC9-8A81-96BC364DAE03}">
      <dgm:prSet/>
      <dgm:spPr/>
      <dgm:t>
        <a:bodyPr/>
        <a:lstStyle/>
        <a:p>
          <a:endParaRPr lang="nb-NO"/>
        </a:p>
      </dgm:t>
    </dgm:pt>
    <dgm:pt modelId="{0693C62D-4BD0-4230-8016-62BDF9E3329E}">
      <dgm:prSet phldrT="[Tekst]" custT="1"/>
      <dgm:spPr/>
      <dgm:t>
        <a:bodyPr/>
        <a:lstStyle/>
        <a:p>
          <a:r>
            <a:rPr lang="nb-NO" sz="2400"/>
            <a:t>Godt i gang med </a:t>
          </a:r>
          <a:r>
            <a:rPr lang="nb-NO" sz="2400" err="1"/>
            <a:t>botbygging</a:t>
          </a:r>
          <a:r>
            <a:rPr lang="nb-NO" sz="2400"/>
            <a:t>? Test ut «Avanserte innstillinger»</a:t>
          </a:r>
        </a:p>
      </dgm:t>
    </dgm:pt>
    <dgm:pt modelId="{182157E0-3825-48EA-AAA4-DFE921247567}" type="parTrans" cxnId="{B1310B85-3EE6-47B4-A9A2-C489C00C6B90}">
      <dgm:prSet/>
      <dgm:spPr/>
      <dgm:t>
        <a:bodyPr/>
        <a:lstStyle/>
        <a:p>
          <a:endParaRPr lang="nb-NO"/>
        </a:p>
      </dgm:t>
    </dgm:pt>
    <dgm:pt modelId="{EC0F7685-24C5-423C-82F3-E5CE2F7F1127}" type="sibTrans" cxnId="{B1310B85-3EE6-47B4-A9A2-C489C00C6B90}">
      <dgm:prSet/>
      <dgm:spPr/>
      <dgm:t>
        <a:bodyPr/>
        <a:lstStyle/>
        <a:p>
          <a:endParaRPr lang="nb-NO"/>
        </a:p>
      </dgm:t>
    </dgm:pt>
    <dgm:pt modelId="{B9EF461B-424B-45A3-A2BB-FE2B2542766A}" type="pres">
      <dgm:prSet presAssocID="{5C2A0308-8593-4AF9-A104-8AD83C99E109}" presName="Name0" presStyleCnt="0">
        <dgm:presLayoutVars>
          <dgm:dir/>
          <dgm:animLvl val="lvl"/>
          <dgm:resizeHandles val="exact"/>
        </dgm:presLayoutVars>
      </dgm:prSet>
      <dgm:spPr/>
    </dgm:pt>
    <dgm:pt modelId="{FDF51E85-9EAC-45E8-9685-A9B47CB74B47}" type="pres">
      <dgm:prSet presAssocID="{854FF2F3-0EAF-4B4E-AC88-5040F7730A85}" presName="compositeNode" presStyleCnt="0">
        <dgm:presLayoutVars>
          <dgm:bulletEnabled val="1"/>
        </dgm:presLayoutVars>
      </dgm:prSet>
      <dgm:spPr/>
    </dgm:pt>
    <dgm:pt modelId="{0749ADD4-0648-4D58-9CF6-63705C2FC9DD}" type="pres">
      <dgm:prSet presAssocID="{854FF2F3-0EAF-4B4E-AC88-5040F7730A85}" presName="bgRect" presStyleLbl="node1" presStyleIdx="0" presStyleCnt="3"/>
      <dgm:spPr/>
    </dgm:pt>
    <dgm:pt modelId="{705DB9CA-72E9-44A2-9790-5F3802E10F7C}" type="pres">
      <dgm:prSet presAssocID="{854FF2F3-0EAF-4B4E-AC88-5040F7730A85}" presName="parentNode" presStyleLbl="node1" presStyleIdx="0" presStyleCnt="3">
        <dgm:presLayoutVars>
          <dgm:chMax val="0"/>
          <dgm:bulletEnabled val="1"/>
        </dgm:presLayoutVars>
      </dgm:prSet>
      <dgm:spPr/>
    </dgm:pt>
    <dgm:pt modelId="{49AD4E0B-0746-4D22-BC22-44F91EED0CE0}" type="pres">
      <dgm:prSet presAssocID="{854FF2F3-0EAF-4B4E-AC88-5040F7730A85}" presName="childNode" presStyleLbl="node1" presStyleIdx="0" presStyleCnt="3">
        <dgm:presLayoutVars>
          <dgm:bulletEnabled val="1"/>
        </dgm:presLayoutVars>
      </dgm:prSet>
      <dgm:spPr/>
    </dgm:pt>
    <dgm:pt modelId="{CB327D4D-E703-494E-A1FF-D5876B6207B8}" type="pres">
      <dgm:prSet presAssocID="{9E9BEF6E-5291-4E2E-93C1-6B811CAB36F0}" presName="hSp" presStyleCnt="0"/>
      <dgm:spPr/>
    </dgm:pt>
    <dgm:pt modelId="{EF9AE585-339E-45AB-8A70-AC87D484914D}" type="pres">
      <dgm:prSet presAssocID="{9E9BEF6E-5291-4E2E-93C1-6B811CAB36F0}" presName="vProcSp" presStyleCnt="0"/>
      <dgm:spPr/>
    </dgm:pt>
    <dgm:pt modelId="{C48B7830-CE09-4828-B3BE-73D3D4CEA365}" type="pres">
      <dgm:prSet presAssocID="{9E9BEF6E-5291-4E2E-93C1-6B811CAB36F0}" presName="vSp1" presStyleCnt="0"/>
      <dgm:spPr/>
    </dgm:pt>
    <dgm:pt modelId="{632505DB-7D96-4428-814C-1E0B41C46876}" type="pres">
      <dgm:prSet presAssocID="{9E9BEF6E-5291-4E2E-93C1-6B811CAB36F0}" presName="simulatedConn" presStyleLbl="solidFgAcc1" presStyleIdx="0" presStyleCnt="2"/>
      <dgm:spPr/>
    </dgm:pt>
    <dgm:pt modelId="{E13897F1-CA78-44BA-83C9-2BAB79E3DCE6}" type="pres">
      <dgm:prSet presAssocID="{9E9BEF6E-5291-4E2E-93C1-6B811CAB36F0}" presName="vSp2" presStyleCnt="0"/>
      <dgm:spPr/>
    </dgm:pt>
    <dgm:pt modelId="{08DE6174-A122-42A7-80CE-5BB4C23E45A1}" type="pres">
      <dgm:prSet presAssocID="{9E9BEF6E-5291-4E2E-93C1-6B811CAB36F0}" presName="sibTrans" presStyleCnt="0"/>
      <dgm:spPr/>
    </dgm:pt>
    <dgm:pt modelId="{452EEF04-5D79-4679-B27C-068A47633E29}" type="pres">
      <dgm:prSet presAssocID="{17EE6F3F-4CA1-4B4B-9419-FD9486A55A64}" presName="compositeNode" presStyleCnt="0">
        <dgm:presLayoutVars>
          <dgm:bulletEnabled val="1"/>
        </dgm:presLayoutVars>
      </dgm:prSet>
      <dgm:spPr/>
    </dgm:pt>
    <dgm:pt modelId="{831CD0F4-100E-4FBE-AF8C-7F26C9945FC9}" type="pres">
      <dgm:prSet presAssocID="{17EE6F3F-4CA1-4B4B-9419-FD9486A55A64}" presName="bgRect" presStyleLbl="node1" presStyleIdx="1" presStyleCnt="3"/>
      <dgm:spPr/>
    </dgm:pt>
    <dgm:pt modelId="{FF837925-244E-4A55-A70F-F085F972088A}" type="pres">
      <dgm:prSet presAssocID="{17EE6F3F-4CA1-4B4B-9419-FD9486A55A64}" presName="parentNode" presStyleLbl="node1" presStyleIdx="1" presStyleCnt="3">
        <dgm:presLayoutVars>
          <dgm:chMax val="0"/>
          <dgm:bulletEnabled val="1"/>
        </dgm:presLayoutVars>
      </dgm:prSet>
      <dgm:spPr/>
    </dgm:pt>
    <dgm:pt modelId="{534E13EC-751E-4441-B1F8-D2BC241B6257}" type="pres">
      <dgm:prSet presAssocID="{17EE6F3F-4CA1-4B4B-9419-FD9486A55A64}" presName="childNode" presStyleLbl="node1" presStyleIdx="1" presStyleCnt="3">
        <dgm:presLayoutVars>
          <dgm:bulletEnabled val="1"/>
        </dgm:presLayoutVars>
      </dgm:prSet>
      <dgm:spPr/>
    </dgm:pt>
    <dgm:pt modelId="{F5F5ADEE-80FA-42CD-9BA9-E800537F0D82}" type="pres">
      <dgm:prSet presAssocID="{20205EDD-3D83-4FD6-ACAA-E2E383E4D04A}" presName="hSp" presStyleCnt="0"/>
      <dgm:spPr/>
    </dgm:pt>
    <dgm:pt modelId="{D97C74CA-28F1-4B22-B170-85B47D67F311}" type="pres">
      <dgm:prSet presAssocID="{20205EDD-3D83-4FD6-ACAA-E2E383E4D04A}" presName="vProcSp" presStyleCnt="0"/>
      <dgm:spPr/>
    </dgm:pt>
    <dgm:pt modelId="{FE3BFDCB-5220-4380-B2AF-AFC29BD5AEF2}" type="pres">
      <dgm:prSet presAssocID="{20205EDD-3D83-4FD6-ACAA-E2E383E4D04A}" presName="vSp1" presStyleCnt="0"/>
      <dgm:spPr/>
    </dgm:pt>
    <dgm:pt modelId="{4EA169E7-B6B4-4A8E-87CC-8CCB280E0904}" type="pres">
      <dgm:prSet presAssocID="{20205EDD-3D83-4FD6-ACAA-E2E383E4D04A}" presName="simulatedConn" presStyleLbl="solidFgAcc1" presStyleIdx="1" presStyleCnt="2"/>
      <dgm:spPr/>
    </dgm:pt>
    <dgm:pt modelId="{3870A1DD-18E2-456B-82CC-CCD600AE6652}" type="pres">
      <dgm:prSet presAssocID="{20205EDD-3D83-4FD6-ACAA-E2E383E4D04A}" presName="vSp2" presStyleCnt="0"/>
      <dgm:spPr/>
    </dgm:pt>
    <dgm:pt modelId="{9A6A0645-832D-49F1-BE76-2D6555BC6CE2}" type="pres">
      <dgm:prSet presAssocID="{20205EDD-3D83-4FD6-ACAA-E2E383E4D04A}" presName="sibTrans" presStyleCnt="0"/>
      <dgm:spPr/>
    </dgm:pt>
    <dgm:pt modelId="{55B5C381-2C97-4986-8924-D8530777A40E}" type="pres">
      <dgm:prSet presAssocID="{D30FFA43-BF90-4BEE-977A-F80A830F5120}" presName="compositeNode" presStyleCnt="0">
        <dgm:presLayoutVars>
          <dgm:bulletEnabled val="1"/>
        </dgm:presLayoutVars>
      </dgm:prSet>
      <dgm:spPr/>
    </dgm:pt>
    <dgm:pt modelId="{4F74C97F-FBB4-4651-B6AE-72A793E76418}" type="pres">
      <dgm:prSet presAssocID="{D30FFA43-BF90-4BEE-977A-F80A830F5120}" presName="bgRect" presStyleLbl="node1" presStyleIdx="2" presStyleCnt="3"/>
      <dgm:spPr/>
    </dgm:pt>
    <dgm:pt modelId="{54878C4F-3BE7-404B-88E7-E7135242FC8D}" type="pres">
      <dgm:prSet presAssocID="{D30FFA43-BF90-4BEE-977A-F80A830F5120}" presName="parentNode" presStyleLbl="node1" presStyleIdx="2" presStyleCnt="3">
        <dgm:presLayoutVars>
          <dgm:chMax val="0"/>
          <dgm:bulletEnabled val="1"/>
        </dgm:presLayoutVars>
      </dgm:prSet>
      <dgm:spPr/>
    </dgm:pt>
    <dgm:pt modelId="{68C1D4E6-4033-4894-9E10-8344051341BF}" type="pres">
      <dgm:prSet presAssocID="{D30FFA43-BF90-4BEE-977A-F80A830F5120}" presName="childNode" presStyleLbl="node1" presStyleIdx="2" presStyleCnt="3">
        <dgm:presLayoutVars>
          <dgm:bulletEnabled val="1"/>
        </dgm:presLayoutVars>
      </dgm:prSet>
      <dgm:spPr/>
    </dgm:pt>
  </dgm:ptLst>
  <dgm:cxnLst>
    <dgm:cxn modelId="{A3549415-DF0A-41AE-A7F3-E6384FF2FBAD}" type="presOf" srcId="{D30FFA43-BF90-4BEE-977A-F80A830F5120}" destId="{54878C4F-3BE7-404B-88E7-E7135242FC8D}" srcOrd="1" destOrd="0" presId="urn:microsoft.com/office/officeart/2005/8/layout/hProcess7"/>
    <dgm:cxn modelId="{52339217-4F4D-46BB-9EB9-6150152C2E54}" type="presOf" srcId="{17EE6F3F-4CA1-4B4B-9419-FD9486A55A64}" destId="{831CD0F4-100E-4FBE-AF8C-7F26C9945FC9}" srcOrd="0" destOrd="0" presId="urn:microsoft.com/office/officeart/2005/8/layout/hProcess7"/>
    <dgm:cxn modelId="{55C9DD26-0EB2-4888-A1CA-9452D41F2FCD}" type="presOf" srcId="{17EE6F3F-4CA1-4B4B-9419-FD9486A55A64}" destId="{FF837925-244E-4A55-A70F-F085F972088A}" srcOrd="1" destOrd="0" presId="urn:microsoft.com/office/officeart/2005/8/layout/hProcess7"/>
    <dgm:cxn modelId="{BE79D530-7722-4979-831E-25F81BC46BC3}" srcId="{5C2A0308-8593-4AF9-A104-8AD83C99E109}" destId="{854FF2F3-0EAF-4B4E-AC88-5040F7730A85}" srcOrd="0" destOrd="0" parTransId="{58AD61EF-8132-49B7-B34D-24A653BE2DE1}" sibTransId="{9E9BEF6E-5291-4E2E-93C1-6B811CAB36F0}"/>
    <dgm:cxn modelId="{A0698D5D-0637-4C83-A71D-A6237A23B731}" type="presOf" srcId="{854FF2F3-0EAF-4B4E-AC88-5040F7730A85}" destId="{0749ADD4-0648-4D58-9CF6-63705C2FC9DD}" srcOrd="0" destOrd="0" presId="urn:microsoft.com/office/officeart/2005/8/layout/hProcess7"/>
    <dgm:cxn modelId="{C8E8AF62-5B62-449D-9B31-124835452D23}" srcId="{5C2A0308-8593-4AF9-A104-8AD83C99E109}" destId="{17EE6F3F-4CA1-4B4B-9419-FD9486A55A64}" srcOrd="1" destOrd="0" parTransId="{CCE7AB53-4888-4272-8793-EEED0FF798C5}" sibTransId="{20205EDD-3D83-4FD6-ACAA-E2E383E4D04A}"/>
    <dgm:cxn modelId="{49D0D547-A35E-44D9-9B86-CF7AE5B3B855}" type="presOf" srcId="{4D6AE855-1A2B-4594-A80C-4C4EE66B166F}" destId="{49AD4E0B-0746-4D22-BC22-44F91EED0CE0}" srcOrd="0" destOrd="0" presId="urn:microsoft.com/office/officeart/2005/8/layout/hProcess7"/>
    <dgm:cxn modelId="{DDB50174-6495-4AD2-958F-E7FADBC25BF4}" type="presOf" srcId="{3320541A-B7C9-411D-85C2-4B8F18C6BD57}" destId="{534E13EC-751E-4441-B1F8-D2BC241B6257}" srcOrd="0" destOrd="0" presId="urn:microsoft.com/office/officeart/2005/8/layout/hProcess7"/>
    <dgm:cxn modelId="{08DCBE5A-C741-4128-AC6B-FB7B25E46172}" type="presOf" srcId="{0693C62D-4BD0-4230-8016-62BDF9E3329E}" destId="{68C1D4E6-4033-4894-9E10-8344051341BF}" srcOrd="0" destOrd="0" presId="urn:microsoft.com/office/officeart/2005/8/layout/hProcess7"/>
    <dgm:cxn modelId="{B1310B85-3EE6-47B4-A9A2-C489C00C6B90}" srcId="{D30FFA43-BF90-4BEE-977A-F80A830F5120}" destId="{0693C62D-4BD0-4230-8016-62BDF9E3329E}" srcOrd="0" destOrd="0" parTransId="{182157E0-3825-48EA-AAA4-DFE921247567}" sibTransId="{EC0F7685-24C5-423C-82F3-E5CE2F7F1127}"/>
    <dgm:cxn modelId="{C0974B86-7CE1-45B4-8651-15BB5E6F825F}" srcId="{17EE6F3F-4CA1-4B4B-9419-FD9486A55A64}" destId="{3320541A-B7C9-411D-85C2-4B8F18C6BD57}" srcOrd="0" destOrd="0" parTransId="{F50E4602-EDA5-46D8-AC39-59401941BC71}" sibTransId="{593CDECA-95C2-46B3-8587-58979E1763F0}"/>
    <dgm:cxn modelId="{FD7CF089-B043-48B9-B636-C6F30AAF4DC0}" srcId="{854FF2F3-0EAF-4B4E-AC88-5040F7730A85}" destId="{4D6AE855-1A2B-4594-A80C-4C4EE66B166F}" srcOrd="0" destOrd="0" parTransId="{00850100-57F3-45ED-8795-B32E8016491D}" sibTransId="{00F62F6B-43FE-4D63-B689-9D62BBCC0E9D}"/>
    <dgm:cxn modelId="{35F209C1-E3F4-4DAF-8149-D2C8A2EF70B4}" type="presOf" srcId="{D30FFA43-BF90-4BEE-977A-F80A830F5120}" destId="{4F74C97F-FBB4-4651-B6AE-72A793E76418}" srcOrd="0" destOrd="0" presId="urn:microsoft.com/office/officeart/2005/8/layout/hProcess7"/>
    <dgm:cxn modelId="{24A6BFD3-D0E1-4B1A-99C3-CE56EA8E9FA7}" type="presOf" srcId="{854FF2F3-0EAF-4B4E-AC88-5040F7730A85}" destId="{705DB9CA-72E9-44A2-9790-5F3802E10F7C}" srcOrd="1" destOrd="0" presId="urn:microsoft.com/office/officeart/2005/8/layout/hProcess7"/>
    <dgm:cxn modelId="{5F5EC8D9-EC6C-4CC9-8A81-96BC364DAE03}" srcId="{5C2A0308-8593-4AF9-A104-8AD83C99E109}" destId="{D30FFA43-BF90-4BEE-977A-F80A830F5120}" srcOrd="2" destOrd="0" parTransId="{68DDAF05-DE95-435E-BF15-FCD0F0AE6BFE}" sibTransId="{AEE5705E-77FE-464F-BB35-8772CC42D8F6}"/>
    <dgm:cxn modelId="{A2F254EF-FF3C-42B2-9926-40396D455D3A}" type="presOf" srcId="{5C2A0308-8593-4AF9-A104-8AD83C99E109}" destId="{B9EF461B-424B-45A3-A2BB-FE2B2542766A}" srcOrd="0" destOrd="0" presId="urn:microsoft.com/office/officeart/2005/8/layout/hProcess7"/>
    <dgm:cxn modelId="{C352D1E9-EAB9-4A46-869F-0C059AA0E5EC}" type="presParOf" srcId="{B9EF461B-424B-45A3-A2BB-FE2B2542766A}" destId="{FDF51E85-9EAC-45E8-9685-A9B47CB74B47}" srcOrd="0" destOrd="0" presId="urn:microsoft.com/office/officeart/2005/8/layout/hProcess7"/>
    <dgm:cxn modelId="{48D9A521-478D-403B-9C51-0169654CEADA}" type="presParOf" srcId="{FDF51E85-9EAC-45E8-9685-A9B47CB74B47}" destId="{0749ADD4-0648-4D58-9CF6-63705C2FC9DD}" srcOrd="0" destOrd="0" presId="urn:microsoft.com/office/officeart/2005/8/layout/hProcess7"/>
    <dgm:cxn modelId="{90BAC3B7-86F9-4DB6-A37E-8B0E4DED26DB}" type="presParOf" srcId="{FDF51E85-9EAC-45E8-9685-A9B47CB74B47}" destId="{705DB9CA-72E9-44A2-9790-5F3802E10F7C}" srcOrd="1" destOrd="0" presId="urn:microsoft.com/office/officeart/2005/8/layout/hProcess7"/>
    <dgm:cxn modelId="{6F9D12C7-447D-4E88-B511-00E29DB5C551}" type="presParOf" srcId="{FDF51E85-9EAC-45E8-9685-A9B47CB74B47}" destId="{49AD4E0B-0746-4D22-BC22-44F91EED0CE0}" srcOrd="2" destOrd="0" presId="urn:microsoft.com/office/officeart/2005/8/layout/hProcess7"/>
    <dgm:cxn modelId="{32102F4C-556D-418B-AC55-16BE96A80C12}" type="presParOf" srcId="{B9EF461B-424B-45A3-A2BB-FE2B2542766A}" destId="{CB327D4D-E703-494E-A1FF-D5876B6207B8}" srcOrd="1" destOrd="0" presId="urn:microsoft.com/office/officeart/2005/8/layout/hProcess7"/>
    <dgm:cxn modelId="{FE5E1A0E-405B-4438-98B7-449795CF98B2}" type="presParOf" srcId="{B9EF461B-424B-45A3-A2BB-FE2B2542766A}" destId="{EF9AE585-339E-45AB-8A70-AC87D484914D}" srcOrd="2" destOrd="0" presId="urn:microsoft.com/office/officeart/2005/8/layout/hProcess7"/>
    <dgm:cxn modelId="{8592FF03-E4A4-4619-AFF9-845440DA123E}" type="presParOf" srcId="{EF9AE585-339E-45AB-8A70-AC87D484914D}" destId="{C48B7830-CE09-4828-B3BE-73D3D4CEA365}" srcOrd="0" destOrd="0" presId="urn:microsoft.com/office/officeart/2005/8/layout/hProcess7"/>
    <dgm:cxn modelId="{50AB1DB6-4847-41C5-83C3-F42BDD08F47F}" type="presParOf" srcId="{EF9AE585-339E-45AB-8A70-AC87D484914D}" destId="{632505DB-7D96-4428-814C-1E0B41C46876}" srcOrd="1" destOrd="0" presId="urn:microsoft.com/office/officeart/2005/8/layout/hProcess7"/>
    <dgm:cxn modelId="{7AF94170-D5F8-4F3B-B068-CD9FA18FBE62}" type="presParOf" srcId="{EF9AE585-339E-45AB-8A70-AC87D484914D}" destId="{E13897F1-CA78-44BA-83C9-2BAB79E3DCE6}" srcOrd="2" destOrd="0" presId="urn:microsoft.com/office/officeart/2005/8/layout/hProcess7"/>
    <dgm:cxn modelId="{AD9E73F1-B6A9-4368-9480-0DA4D7BCE01F}" type="presParOf" srcId="{B9EF461B-424B-45A3-A2BB-FE2B2542766A}" destId="{08DE6174-A122-42A7-80CE-5BB4C23E45A1}" srcOrd="3" destOrd="0" presId="urn:microsoft.com/office/officeart/2005/8/layout/hProcess7"/>
    <dgm:cxn modelId="{4A662C6A-4E03-436A-BD38-E97E226270AF}" type="presParOf" srcId="{B9EF461B-424B-45A3-A2BB-FE2B2542766A}" destId="{452EEF04-5D79-4679-B27C-068A47633E29}" srcOrd="4" destOrd="0" presId="urn:microsoft.com/office/officeart/2005/8/layout/hProcess7"/>
    <dgm:cxn modelId="{EBB71842-5665-48EA-97FC-21E788DC6B55}" type="presParOf" srcId="{452EEF04-5D79-4679-B27C-068A47633E29}" destId="{831CD0F4-100E-4FBE-AF8C-7F26C9945FC9}" srcOrd="0" destOrd="0" presId="urn:microsoft.com/office/officeart/2005/8/layout/hProcess7"/>
    <dgm:cxn modelId="{1EE0A0B6-C642-4740-89C1-9F029EECDB2F}" type="presParOf" srcId="{452EEF04-5D79-4679-B27C-068A47633E29}" destId="{FF837925-244E-4A55-A70F-F085F972088A}" srcOrd="1" destOrd="0" presId="urn:microsoft.com/office/officeart/2005/8/layout/hProcess7"/>
    <dgm:cxn modelId="{E0521D27-C12B-46DF-99E5-EB31A07309CD}" type="presParOf" srcId="{452EEF04-5D79-4679-B27C-068A47633E29}" destId="{534E13EC-751E-4441-B1F8-D2BC241B6257}" srcOrd="2" destOrd="0" presId="urn:microsoft.com/office/officeart/2005/8/layout/hProcess7"/>
    <dgm:cxn modelId="{34233E19-EEE7-44F8-863D-A82FCE727982}" type="presParOf" srcId="{B9EF461B-424B-45A3-A2BB-FE2B2542766A}" destId="{F5F5ADEE-80FA-42CD-9BA9-E800537F0D82}" srcOrd="5" destOrd="0" presId="urn:microsoft.com/office/officeart/2005/8/layout/hProcess7"/>
    <dgm:cxn modelId="{C7B60BC7-4766-42AD-9B6B-49BF7298C8CD}" type="presParOf" srcId="{B9EF461B-424B-45A3-A2BB-FE2B2542766A}" destId="{D97C74CA-28F1-4B22-B170-85B47D67F311}" srcOrd="6" destOrd="0" presId="urn:microsoft.com/office/officeart/2005/8/layout/hProcess7"/>
    <dgm:cxn modelId="{A6D884FE-63E4-4AD3-8E09-9E77AEA96799}" type="presParOf" srcId="{D97C74CA-28F1-4B22-B170-85B47D67F311}" destId="{FE3BFDCB-5220-4380-B2AF-AFC29BD5AEF2}" srcOrd="0" destOrd="0" presId="urn:microsoft.com/office/officeart/2005/8/layout/hProcess7"/>
    <dgm:cxn modelId="{03C85030-3872-4538-99DC-A32745DEC81F}" type="presParOf" srcId="{D97C74CA-28F1-4B22-B170-85B47D67F311}" destId="{4EA169E7-B6B4-4A8E-87CC-8CCB280E0904}" srcOrd="1" destOrd="0" presId="urn:microsoft.com/office/officeart/2005/8/layout/hProcess7"/>
    <dgm:cxn modelId="{6AC8287A-B3B0-4012-99C4-D3503EABAF37}" type="presParOf" srcId="{D97C74CA-28F1-4B22-B170-85B47D67F311}" destId="{3870A1DD-18E2-456B-82CC-CCD600AE6652}" srcOrd="2" destOrd="0" presId="urn:microsoft.com/office/officeart/2005/8/layout/hProcess7"/>
    <dgm:cxn modelId="{580E80EE-1572-400D-BC79-384273A1F74F}" type="presParOf" srcId="{B9EF461B-424B-45A3-A2BB-FE2B2542766A}" destId="{9A6A0645-832D-49F1-BE76-2D6555BC6CE2}" srcOrd="7" destOrd="0" presId="urn:microsoft.com/office/officeart/2005/8/layout/hProcess7"/>
    <dgm:cxn modelId="{8A38141B-0D84-480E-A85C-E31A3A42499C}" type="presParOf" srcId="{B9EF461B-424B-45A3-A2BB-FE2B2542766A}" destId="{55B5C381-2C97-4986-8924-D8530777A40E}" srcOrd="8" destOrd="0" presId="urn:microsoft.com/office/officeart/2005/8/layout/hProcess7"/>
    <dgm:cxn modelId="{E05B5EFA-1CC2-4239-BE5F-6EAE2E0ED7B8}" type="presParOf" srcId="{55B5C381-2C97-4986-8924-D8530777A40E}" destId="{4F74C97F-FBB4-4651-B6AE-72A793E76418}" srcOrd="0" destOrd="0" presId="urn:microsoft.com/office/officeart/2005/8/layout/hProcess7"/>
    <dgm:cxn modelId="{BD1A29B4-794E-4CE2-A2FB-FCAE77A75709}" type="presParOf" srcId="{55B5C381-2C97-4986-8924-D8530777A40E}" destId="{54878C4F-3BE7-404B-88E7-E7135242FC8D}" srcOrd="1" destOrd="0" presId="urn:microsoft.com/office/officeart/2005/8/layout/hProcess7"/>
    <dgm:cxn modelId="{27AB2D7D-2453-4DB8-8CFC-CAC051C64E84}" type="presParOf" srcId="{55B5C381-2C97-4986-8924-D8530777A40E}" destId="{68C1D4E6-4033-4894-9E10-8344051341BF}"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9ADD4-0648-4D58-9CF6-63705C2FC9DD}">
      <dsp:nvSpPr>
        <dsp:cNvPr id="0" name=""/>
        <dsp:cNvSpPr/>
      </dsp:nvSpPr>
      <dsp:spPr>
        <a:xfrm>
          <a:off x="818"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1</a:t>
          </a:r>
        </a:p>
      </dsp:txBody>
      <dsp:txXfrm rot="16200000">
        <a:off x="-1380325" y="1557988"/>
        <a:ext cx="3466952" cy="704665"/>
      </dsp:txXfrm>
    </dsp:sp>
    <dsp:sp modelId="{49AD4E0B-0746-4D22-BC22-44F91EED0CE0}">
      <dsp:nvSpPr>
        <dsp:cNvPr id="0" name=""/>
        <dsp:cNvSpPr/>
      </dsp:nvSpPr>
      <dsp:spPr>
        <a:xfrm>
          <a:off x="705484"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Gå inn i bot-biblioteket og test </a:t>
          </a:r>
          <a:r>
            <a:rPr lang="nb-NO" sz="2400" kern="1200" err="1"/>
            <a:t>botene</a:t>
          </a:r>
          <a:r>
            <a:rPr lang="nb-NO" sz="2400" kern="1200"/>
            <a:t> som ligger der</a:t>
          </a:r>
        </a:p>
      </dsp:txBody>
      <dsp:txXfrm>
        <a:off x="705484" y="176844"/>
        <a:ext cx="2624878" cy="4227991"/>
      </dsp:txXfrm>
    </dsp:sp>
    <dsp:sp modelId="{831CD0F4-100E-4FBE-AF8C-7F26C9945FC9}">
      <dsp:nvSpPr>
        <dsp:cNvPr id="0" name=""/>
        <dsp:cNvSpPr/>
      </dsp:nvSpPr>
      <dsp:spPr>
        <a:xfrm>
          <a:off x="3647461"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2</a:t>
          </a:r>
        </a:p>
      </dsp:txBody>
      <dsp:txXfrm rot="16200000">
        <a:off x="2266317" y="1557988"/>
        <a:ext cx="3466952" cy="704665"/>
      </dsp:txXfrm>
    </dsp:sp>
    <dsp:sp modelId="{632505DB-7D96-4428-814C-1E0B41C46876}">
      <dsp:nvSpPr>
        <dsp:cNvPr id="0" name=""/>
        <dsp:cNvSpPr/>
      </dsp:nvSpPr>
      <dsp:spPr>
        <a:xfrm rot="5400000">
          <a:off x="3354308" y="3538244"/>
          <a:ext cx="621539" cy="5284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E13EC-751E-4441-B1F8-D2BC241B6257}">
      <dsp:nvSpPr>
        <dsp:cNvPr id="0" name=""/>
        <dsp:cNvSpPr/>
      </dsp:nvSpPr>
      <dsp:spPr>
        <a:xfrm>
          <a:off x="4352126"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Lag din egen bot til eget bruk eller undervisning</a:t>
          </a:r>
        </a:p>
      </dsp:txBody>
      <dsp:txXfrm>
        <a:off x="4352126" y="176844"/>
        <a:ext cx="2624878" cy="4227991"/>
      </dsp:txXfrm>
    </dsp:sp>
    <dsp:sp modelId="{4F74C97F-FBB4-4651-B6AE-72A793E76418}">
      <dsp:nvSpPr>
        <dsp:cNvPr id="0" name=""/>
        <dsp:cNvSpPr/>
      </dsp:nvSpPr>
      <dsp:spPr>
        <a:xfrm>
          <a:off x="7294104" y="176844"/>
          <a:ext cx="3523326" cy="422799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0015" rIns="155575" bIns="0" numCol="1" spcCol="1270" anchor="t" anchorCtr="0">
          <a:noAutofit/>
        </a:bodyPr>
        <a:lstStyle/>
        <a:p>
          <a:pPr marL="0" lvl="0" indent="0" algn="r" defTabSz="1555750">
            <a:lnSpc>
              <a:spcPct val="90000"/>
            </a:lnSpc>
            <a:spcBef>
              <a:spcPct val="0"/>
            </a:spcBef>
            <a:spcAft>
              <a:spcPct val="35000"/>
            </a:spcAft>
            <a:buNone/>
          </a:pPr>
          <a:r>
            <a:rPr lang="nb-NO" sz="3500" kern="1200"/>
            <a:t>Forslag 3</a:t>
          </a:r>
        </a:p>
      </dsp:txBody>
      <dsp:txXfrm rot="16200000">
        <a:off x="5912960" y="1557988"/>
        <a:ext cx="3466952" cy="704665"/>
      </dsp:txXfrm>
    </dsp:sp>
    <dsp:sp modelId="{4EA169E7-B6B4-4A8E-87CC-8CCB280E0904}">
      <dsp:nvSpPr>
        <dsp:cNvPr id="0" name=""/>
        <dsp:cNvSpPr/>
      </dsp:nvSpPr>
      <dsp:spPr>
        <a:xfrm rot="5400000">
          <a:off x="7000950" y="3538244"/>
          <a:ext cx="621539" cy="5284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1D4E6-4033-4894-9E10-8344051341BF}">
      <dsp:nvSpPr>
        <dsp:cNvPr id="0" name=""/>
        <dsp:cNvSpPr/>
      </dsp:nvSpPr>
      <dsp:spPr>
        <a:xfrm>
          <a:off x="7998769" y="176844"/>
          <a:ext cx="2624878" cy="42279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t" anchorCtr="0">
          <a:noAutofit/>
        </a:bodyPr>
        <a:lstStyle/>
        <a:p>
          <a:pPr marL="0" lvl="0" indent="0" algn="l" defTabSz="1066800">
            <a:lnSpc>
              <a:spcPct val="90000"/>
            </a:lnSpc>
            <a:spcBef>
              <a:spcPct val="0"/>
            </a:spcBef>
            <a:spcAft>
              <a:spcPct val="35000"/>
            </a:spcAft>
            <a:buNone/>
          </a:pPr>
          <a:r>
            <a:rPr lang="nb-NO" sz="2400" kern="1200"/>
            <a:t>Godt i gang med </a:t>
          </a:r>
          <a:r>
            <a:rPr lang="nb-NO" sz="2400" kern="1200" err="1"/>
            <a:t>botbygging</a:t>
          </a:r>
          <a:r>
            <a:rPr lang="nb-NO" sz="2400" kern="1200"/>
            <a:t>? Test ut «Avanserte innstillinger»</a:t>
          </a:r>
        </a:p>
      </dsp:txBody>
      <dsp:txXfrm>
        <a:off x="7998769" y="176844"/>
        <a:ext cx="2624878" cy="422799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9T11:21:42.397"/>
    </inkml:context>
    <inkml:brush xml:id="br0">
      <inkml:brushProperty name="width" value="0.035" units="cm"/>
      <inkml:brushProperty name="height" value="0.035" units="cm"/>
      <inkml:brushProperty name="color" value="#E71224"/>
    </inkml:brush>
  </inkml:definitions>
  <inkml:trace contextRef="#ctx0" brushRef="#br0">1 1 5721,'5'14'0,"13"5"1176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2:49:55.145"/>
    </inkml:context>
    <inkml:brush xml:id="br0">
      <inkml:brushProperty name="width" value="0.2" units="cm"/>
      <inkml:brushProperty name="height" value="0.2" units="cm"/>
      <inkml:brushProperty name="color" value="#008C3A"/>
    </inkml:brush>
  </inkml:definitions>
  <inkml:trace contextRef="#ctx0" brushRef="#br0">0 1425 24575,'17'0'0,"-2"0"0,-8 0 0,-1-3 0,0 2 0,6-2 0,-4 3-3277,27-2 0,-23 1 0,63-2 1787,-57 3-27,37-1 0,2-1 1517,-33 1-1015,46-2 1,2 0 1014,-42 3 0,33-4 0,22-1 0,-18 1 0,-22 1 980,24-2 1,10 0-981,0 2 0,-11 2 0,-16 0 0,17-1 0,26-1 0,2 0 0,-25 0 2563,-7 1-2563,0 0 0,25-1 0,10 0 0,-8 0 0,-23 0 0,18 2 0,-13-1 0,26 0 0,9 0 0,-9 0 0,-25 0 0,14-3 0,-2 3 0,28-1 0,-3 0 0,-30-1 0,-20-5 0,10 4 0,25 0 0,-1 1 0,-25 0 0,-15-2 0,14 1 0,25-2 0,-1 0 0,-27 1 3276,-21 0-2945,38-2 0,24-1 0,-25 0 2945,-36 0-2240,21 2 0,19 1 0,-18 0-820,-22 0-216,19-2 0,17-1 0,-18 1 991,-24 4-991,59-10 0,-4 1 0,-66 10 0,64-10 0,2-1 0,-59 7 0,53-8 0,-1 0 0,-59 9 0,48-9 0,2 1 0,-45 7 0,50-10 0,1-1 0,-50 7 0,33-6 0,0-2 0,-33 4 0,10-4 0,1-1 0,-6-4-3277,30-33 0,-46 38 2711,24-40 566,-36 38 0,23-42 0,-21 11 0,4 6 0,-14-18 0,-5 50 0,0-42 0,0 45 0,-5-30 0,0 33 0,-10-29 0,10 29 0,-18-30 0,16 28 0,-19-23 0,17 24 0,-23-24 0,21 23 0,-30-23 0,30 24 0,-36-21 0,34 24 3276,-28-17 0,29 18-3211,-36-13-65,32 13 0,-43-13 0,47 16 0,-61-12 0,55 9-3277,-69-1 273,71 3 3004,-28 3 0,6 0 0,23 0-3277,-64 3 2329,63-3 948,-66 6 0,67-5 0,-46 7 0,40-3 0,-8 1 0,17 0 0,6-6 0,3 3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40.200"/>
    </inkml:context>
    <inkml:brush xml:id="br0">
      <inkml:brushProperty name="width" value="0.035" units="cm"/>
      <inkml:brushProperty name="height" value="0.035" units="cm"/>
    </inkml:brush>
  </inkml:definitions>
  <inkml:trace contextRef="#ctx0" brushRef="#br0">0 1 9784,'0'0'17431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40.558"/>
    </inkml:context>
    <inkml:brush xml:id="br0">
      <inkml:brushProperty name="width" value="0.035" units="cm"/>
      <inkml:brushProperty name="height" value="0.035" units="cm"/>
    </inkml:brush>
  </inkml:definitions>
  <inkml:trace contextRef="#ctx0" brushRef="#br0">0 0 8384,'0'0'21116,"1"9"-20109,19 100 772,-7-61-7019,-12-42 473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40.898"/>
    </inkml:context>
    <inkml:brush xml:id="br0">
      <inkml:brushProperty name="width" value="0.035" units="cm"/>
      <inkml:brushProperty name="height" value="0.035" units="cm"/>
    </inkml:brush>
  </inkml:definitions>
  <inkml:trace contextRef="#ctx0" brushRef="#br0">1 0 9568,'0'0'21679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42.520"/>
    </inkml:context>
    <inkml:brush xml:id="br0">
      <inkml:brushProperty name="width" value="0.035" units="cm"/>
      <inkml:brushProperty name="height" value="0.035" units="cm"/>
    </inkml:brush>
  </inkml:definitions>
  <inkml:trace contextRef="#ctx0" brushRef="#br0">17 41 2760,'0'0'20933,"-1"-7"-20032,-1-27 2069,2 35-2899,0-1-1,0 0 0,0 0 0,0 0 1,-1 0-1,1 0 0,0 0 0,0 0 1,0 1-1,0-1 0,0 0 0,0 0 1,0 0-1,0 0 0,0 0 0,-1 0 1,1 0-1,0 0 0,0 0 0,0 0 0,0 1 1,0-1-1,0 0 0,-1 0 0,1 0 1,0 0-1,0 0 0,0 0 0,0 0 1,0 0-1,0 0 0,-1 0 0,1 0 1,0 0-1,0 0 0,0 0 0,0 0 0,0-1 1,-1 1-1,1 0 0,0 0 0,0 0 1,0 0-1,0 0 0,0 0 0,0 0 1,0 0-1,0 0 0,-1 0 0,1-1 1,0 1-1,0 0 0,0 0 0,0 0 0,0 0 1,0 0-1,0-1 0,-6 17 1034,5-14-1101,11 17 11,-4-8-14,1-1 0,1 0 0,-1 0 0,2-1 0,16 16 0,-12-14 0,1 0 0,0-1 0,0 0 0,1-1 0,0-1 0,1 0 0,0-1 0,18 5 0,-13-2 0,-1 0 0,0 1 0,-1 0 0,0 2 0,19 17 0,-10-10 0,-11-6 0,0 1 0,21 26 0,14 12 0,-13-16 0,-32-29 0,1 1 0,0-2 0,0 1 0,1-1 0,0 0 0,0-1 0,1 0 0,0 0 0,0-1 0,0 0 0,0-1 0,1 0 0,15 3 0,-16-4 0,-1 0 0,1 0 0,0 1 0,-1 0 0,0 1 0,15 10 0,-13-8 0,1 0 0,0-1 0,22 9 0,8-2 0,-2-1 0,40 17 0,-75-26 0,0 0 0,0 0 0,-1 0 0,1 1 0,-1-1 0,7 8 0,-9-8 0,0 0 0,1 0 0,-1-1 0,1 1 0,0-1 0,0 0 0,0 0 0,0 0 0,0 0 0,0 0 0,1-1 0,-1 0 0,0 1 0,1-1 0,-1 0 0,1-1 0,0 1 0,4 0 0,16 1 0,-1 1 0,1 2 0,-1 0 0,0 1 0,32 14 0,-47-17 0,-1 1 0,0 1 0,1-1 0,-1 1 0,-1 1 0,1-1 0,6 8 0,-7-6 0,0-1 0,1-1 0,0 1 0,0-1 0,0 0 0,16 7 0,-21-11 0,0 0 0,1 1 0,-1-1 0,0 0 0,0 1 0,0-1 0,0 1 0,0 0 0,0 0 0,-1 0 0,1 0 0,0 0 0,-1 0 0,0 0 0,1 1 0,-1-1 0,0 0 0,0 1 0,0 2 0,0-3 0,0 1 0,0 0 0,0-1 0,1 1 0,-1-1 0,1 1 0,-1-1 0,1 0 0,0 0 0,0 0 0,0 0 0,0 0 0,3 2 0,7 9 0,-10-11 0,-1 0 0,1 0 0,0 0 0,0 0 0,0 0 0,0 0 0,0-1 0,0 1 0,1-1 0,-1 1 0,0-1 0,1 0 0,-1 0 0,1 0 0,-1-1 0,1 1 0,2 0 0,7 2 0,1-3 0,-12 0 0,1 0 0,0 0 0,-1 0 0,1 1 0,0-1 0,-1 0 0,1 0 0,-1 1 0,1-1 0,0 1 0,-1 0 0,1-1 0,-1 1 0,0 0 0,1 0 0,-1 0 0,0 0 0,1 0 0,-1 0 0,0 0 0,0 0 0,0 1 0,0-1 0,0 0 0,0 1 0,0-1 0,-1 1 0,1-1 0,0 1 0,-1-1 0,1 1 0,-1 0 0,0-1 0,1 1 0,-1 3 0,3 5 0,2 0 0,-1-20 0,-3-12 0,-2 12 0,-1 0 0,0 1 0,-1-1 0,0 0 0,0 1 0,-1-1 0,0 1 0,-1 0 0,-10-15 0,-15-33 0,24 40 0,-19-46 0,18 56 0,-2 7 0,0-5 0,2-9 0,-1 7 0,-2-17 0,10 23 0,5 16 0,0-5 0,4-4 0,-7-4 0,1 0 0,0-1 0,-1 1 0,1-1 0,0 0 0,0 1 0,0-1 0,0 0 0,0-1 0,0 1 0,0 0 0,0-1 0,0 0 0,0 0 0,0 0 0,0 0 0,4-1 0,14-1 0,-18 2 0,-1 0 0,1 0 0,0 1 0,-1-1 0,1 1 0,-1-1 0,1 1 0,-1 0 0,0 0 0,1 0 0,-1 0 0,0 1 0,0-1 0,1 1 0,-1-1 0,0 1 0,-1 0 0,1-1 0,0 1 0,2 3 0,1 4 0,0-1 0,0 1 0,-1-1 0,4 13 0,8 17 0,-14-34 0,0 0 0,-1 0 0,0 0 0,0 0 0,0 0 0,-1 0 0,1 1 0,-1-1 0,0 0 0,0 0 0,0 0 0,-1 1 0,0-1 0,0 0 0,0 0 0,0 0 0,0 0 0,-1 0 0,0 0 0,0 0 0,0-1 0,0 1 0,0-1 0,-6 6 0,-3 10 0,9-14 0,-1 0 0,-1 0 0,1 0 0,-1 0 0,0-1 0,0 0 0,0 1 0,0-1 0,-1-1 0,0 1 0,0-1 0,0 0 0,-8 4 0,-16 11 0,-3 7-1588,27-19-3159,3 0 3435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3.447"/>
    </inkml:context>
    <inkml:brush xml:id="br0">
      <inkml:brushProperty name="width" value="0.035" units="cm"/>
      <inkml:brushProperty name="height" value="0.035" units="cm"/>
    </inkml:brush>
  </inkml:definitions>
  <inkml:trace contextRef="#ctx0" brushRef="#br0">293 33 3384,'0'0'25726,"-7"-2"-25574,-1 0-113,3 1 4,-1 1 1,1-2 0,-1 1-1,1-1 1,0 0 0,-1 0-1,1 0 1,-6-5 0,9 6-29,-1 0-1,1-1 1,-1 1 0,0 0 0,1 0 0,-1 0 0,0 1-1,0-1 1,1 1 0,-1-1 0,0 1 0,0 0 0,0 0-1,1 0 1,-1 1 0,0-1 0,0 1 0,0-1 0,1 1-1,-1 0 1,0 0 0,-3 2 0,-4 1 48,1 1 1,0 0-1,-1 0 1,-14 12-1,10-6 8,3-3-38,1 0-1,0 1 1,1 0-1,0 0 1,-11 15 0,19-22-26,-1 0 1,1 1-1,0-1 0,-1 0 1,1 1-1,0-1 1,1 1-1,-1 0 1,0-1-1,1 1 1,-1 0-1,1-1 0,0 1 1,0 0-1,0-1 1,0 1-1,0 0 1,1-1-1,-1 1 1,1 0-1,0-1 0,0 1 1,0-1-1,0 1 1,0-1-1,0 1 1,1-1-1,-1 0 1,1 0-1,0 0 1,0 0-1,2 3 0,2 1 39,0 1 0,0-1 0,1-1 0,0 1 0,0-1-1,0 0 1,1 0 0,15 6 0,-19-10-33,0 0 1,0 0-1,0 0 0,0-1 0,0 0 1,0 0-1,0 0 0,0 0 0,1 0 0,-1-1 1,0 0-1,0 0 0,0 0 0,0 0 1,0 0-1,-1-1 0,1 0 0,0 0 1,-1 0-1,1 0 0,4-4 0,0-1 14,0 0 0,0 0 0,0-1 0,-1 0 0,0 0 0,-1-1 0,1 1 0,-2-2 0,8-13 0,-11 19-22,0 0 1,-1 0-1,1-1 0,-1 1 1,0-1-1,0 1 0,0-1 1,0 1-1,-1-1 1,0 0-1,0 1 0,0-1 1,0 1-1,-1-1 1,0 0-1,0 1 0,0-1 1,-1 1-1,1 0 0,-1-1 1,0 1-1,0 0 1,-1 0-1,-3-6 0,4 9-24,1-1 0,-1 0 0,0 0 0,0 1 0,1-1-1,-1 1 1,0-1 0,-1 1 0,1 0 0,0 0 0,0 0-1,0 0 1,-1 0 0,1 0 0,-3 0 0,-23-1-4705,27 2 2852,-2 17-7858,1-3 3316,4 1 1608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4.225"/>
    </inkml:context>
    <inkml:brush xml:id="br0">
      <inkml:brushProperty name="width" value="0.035" units="cm"/>
      <inkml:brushProperty name="height" value="0.035" units="cm"/>
    </inkml:brush>
  </inkml:definitions>
  <inkml:trace contextRef="#ctx0" brushRef="#br0">32 470 8384,'0'0'21675,"-4"9"-21567,-20 43-9,23-49-92,0 0-1,1 0 0,-1 0 0,1 0 0,-1 0 0,1 0 1,0 0-1,0 0 0,0 0 0,1 0 0,-1 0 0,1 0 1,0 0-1,0 0 0,0 0 0,0 0 0,0 0 0,0 0 1,4 5-1,-4-8-1,0 1 1,0 0-1,0 0 0,0-1 1,0 1-1,0-1 0,0 1 1,0-1-1,1 1 1,-1-1-1,0 0 0,0 1 1,0-1-1,1 0 1,-1 0-1,0 0 0,0 0 1,0 0-1,1 0 0,-1 0 1,0 0-1,0-1 1,0 1-1,1 0 0,-1-1 1,0 1-1,0-1 1,0 1-1,0-1 0,0 0 1,0 1-1,0-1 0,1-1 1,34-28 250,-34 28-225,23-22 103,-16 16-104,-1 1 0,0-1 0,-1-1 0,1 1 0,-2-1 0,11-17 0,29-69-24,-45 94 159,1 5-116,-1 0 1,1 0-1,-1 0 1,0 1-1,0-1 1,0 1-1,-1 7 1,1-7-7,0 3-32,1 0 0,0 0 0,0 0-1,0-1 1,1 1 0,1-1 0,-1 1 0,1-1 0,0 0 0,1 0 0,-1-1 0,1 1 0,1-1 0,-1 0 0,1-1 0,0 1 0,1-1 0,-1 0-1,12 6 1,-15-10-95,0 0 0,0 0 0,0-1-1,0 1 1,0-1 0,0 0 0,0 0-1,1 0 1,-1 0 0,0-1 0,0 1-1,0-1 1,0 1 0,0-1 0,0 0-1,0 0 1,0-1 0,-1 1 0,1-1-1,0 1 1,-1-1 0,1 0-1,-1 0 1,3-3 0,6-4-178,-1 0 0,-1-1 0,0 0 0,8-12 0,-5 4 206,-1-1-1,-1 0 0,-1 0 0,12-36 0,18-89 116,-23 81-59,-10 38 36,-2 1 0,-1-1 0,0-39 0,-3 62 309,-11 13-65,3 49-77,3 0 0,2 0-1,3 0 1,12 103 0,4-106-621,3-26-3689,-17-30 2297,-1 6-1773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4.665"/>
    </inkml:context>
    <inkml:brush xml:id="br0">
      <inkml:brushProperty name="width" value="0.035" units="cm"/>
      <inkml:brushProperty name="height" value="0.035" units="cm"/>
    </inkml:brush>
  </inkml:definitions>
  <inkml:trace contextRef="#ctx0" brushRef="#br0">0 0 5008,'0'0'20841,"7"4"-20127,5 3-540,-1-1-1,2-1 1,-1 0-1,1-1 1,25 6-1,13-5-3342,-23-3-1236,-3 1-6100,-11-2 5372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5.011"/>
    </inkml:context>
    <inkml:brush xml:id="br0">
      <inkml:brushProperty name="width" value="0.035" units="cm"/>
      <inkml:brushProperty name="height" value="0.035" units="cm"/>
    </inkml:brush>
  </inkml:definitions>
  <inkml:trace contextRef="#ctx0" brushRef="#br0">58 123 7424,'0'0'18934,"2"10"-17999,2 12-549,8 45 461,6 122-1,-12-72-791,-7-126-47,0 0 0,-1 0 0,0 1-1,-5-14 1,-1-6 0,-5-24 207,1 10 194,3 1 0,1-2 0,-4-82-1,12 114-388,4-57 91,-4 65-104,1-1 0,-1 1 1,1 0-1,0 0 0,0 0 1,0 0-1,0 0 0,1 0 1,-1 0-1,1 0 1,0 1-1,0-1 0,0 1 1,0-1-1,0 1 0,0 0 1,4-3-1,-4 4 12,-1 0-1,0 0 1,1 0 0,-1 1-1,0-1 1,1 1 0,-1-1-1,1 1 1,-1-1 0,1 1-1,-1 0 1,1 0 0,-1 0-1,1 0 1,-1 0 0,1 0-1,-1 0 1,1 0 0,0 1-1,-1-1 1,0 0 0,1 1-1,-1-1 1,3 2 0,-2 0 4,0 0 1,1 0-1,-1 0 0,0 0 1,0 0-1,0 1 0,0-1 1,-1 1-1,1 0 1,0-1-1,1 5 0,1 4 25,-1-1 1,0 1-1,0-1 0,-1 1 0,2 18 0,-4-18-25,1 0 0,-1 1 0,-1-1-1,0 0 1,-1 0 0,-3 14 0,4-23-37,0 1 0,0 0 1,0-1-1,-1 1 0,1-1 1,-1 0-1,1 1 0,-1-1 0,0 0 1,0 0-1,0 0 0,0 0 0,0 0 1,-1-1-1,1 1 0,-1-1 0,1 1 1,-1-1-1,1 0 0,-1 0 1,0 0-1,1 0 0,-1-1 0,0 1 1,0-1-1,0 1 0,1-1 0,-1 0 1,-4 0-1,-33-7-3054,17-2-6424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5.602"/>
    </inkml:context>
    <inkml:brush xml:id="br0">
      <inkml:brushProperty name="width" value="0.035" units="cm"/>
      <inkml:brushProperty name="height" value="0.035" units="cm"/>
    </inkml:brush>
  </inkml:definitions>
  <inkml:trace contextRef="#ctx0" brushRef="#br0">26 355 6720,'0'0'20085,"-1"9"-19704,-3 20 209,-13 49 1,17-77-573,-1 0 0,1 0 1,-1 0-1,1 0 0,0 0 0,-1-1 0,1 1 0,0 0 1,0 0-1,0 0 0,0 0 0,0 0 0,0 0 0,0 0 0,0 0 1,0 0-1,0 0 0,1 0 0,-1 0 0,0 0 0,1 0 0,-1 0 1,0 0-1,2 1 0,-2-2 13,1 0 0,0 1 0,0-1 0,0 0-1,-1 0 1,1 0 0,0 0 0,0 0 0,0 0 0,-1 0 0,1 0 0,0 0 0,0-1 0,0 1 0,-1 0-1,1 0 1,0-1 0,0 1 0,-1 0 0,1-1 0,0 1 0,-1-1 0,1 1 0,0-1 0,0 0-1,6-6 145,-1 0-1,1 0 0,-2 0 0,1-1 0,-1 0 1,0 0-1,4-10 0,21-30 631,-29 47-528,-1 37-5,0-30-266,0 0-1,0 0 1,1 0-1,0 0 0,0-1 1,0 1-1,1 0 1,0-1-1,0 1 1,0-1-1,1 0 0,5 9 1,-6-12-6,0 1 0,1-1 0,-1 0 1,0 0-1,1 0 0,-1 0 0,1 0 1,0-1-1,0 1 0,0-1 0,0 1 0,0-1 1,0 0-1,0-1 0,0 1 0,0 0 1,0-1-1,0 1 0,1-1 0,-1 0 0,0 0 1,0-1-1,0 1 0,7-2 0,1-1 7,0-1 0,0 0 0,-1-1 0,1 0 0,-1 0 0,0-1 0,0 0 0,0-1 0,-1 0 0,0-1 0,-1 0 0,0 0 0,0-1 0,-1 0 0,12-18 0,7-15 31,-2-1 1,26-63 0,-38 78-21,-2 7-7,-1-1-1,0 0 1,-2-1 0,-1 1 0,6-43 0,-40 132-11,21-35-73,1 1 0,2 0 1,1 0-1,1 0 0,3 0 0,0 1 0,2-1 1,1 0-1,10 35 0,5-25-2872,-3-19-1760,-5-8-985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6.008"/>
    </inkml:context>
    <inkml:brush xml:id="br0">
      <inkml:brushProperty name="width" value="0.035" units="cm"/>
      <inkml:brushProperty name="height" value="0.035" units="cm"/>
    </inkml:brush>
  </inkml:definitions>
  <inkml:trace contextRef="#ctx0" brushRef="#br0">0 0 5688,'0'0'25508,"8"2"-25212,79 3 425,-40-3-2450,-6 0-4909,-27 1 816,-4-1-1664,-2-1 1812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2:49:56.601"/>
    </inkml:context>
    <inkml:brush xml:id="br0">
      <inkml:brushProperty name="width" value="0.2" units="cm"/>
      <inkml:brushProperty name="height" value="0.2" units="cm"/>
      <inkml:brushProperty name="color" value="#008C3A"/>
    </inkml:brush>
  </inkml:definitions>
  <inkml:trace contextRef="#ctx0" brushRef="#br0">502 0 24575,'-7'11'0,"4"0"0,-3-10 0,5 5 0,-5-3 0,6 4 0,-6-4 0,2 6 0,1-5 0,-6 5 0,7-2 0,-12 5 0,12-4 0,-18 12 0,14-11 0,-24 20 0,20-22 0,-34 30 0,32-29 0,-21 15-3066,29-17 3066,-5-2 0,6-1 0,-1 0 0,-5 0 0,5 1 0,-14 7 0,9-6 0,-23 19 0,21-18 0,-25 25 0,27-26 3066,-12 17-3066,17-18 0,-5 6 0,5-7 0,-5 6 0,2-8 0,-6 11 0,6-11 0,-5 13 0,5-12 0,-6 13 0,9-11 0,-7 5 0,6-3 0,-1 1 0,3-1 0,3 1 0,3-1 0,0-2 0,4-2 0,-4 1 0,3-2 0,-3 5 0,4-6 0,-1 3 0,-2 0 0,10 3 0,-11 2 0,28 9 0,-23-8 0,32 20 0,-32-19 0,29 22 0,-30-23 0,37 29 0,-32-27 0,42 35 0,-44-34-3277,39 25 0,-42-30 2718,31 21 559,-28-24 0,16 16 0,-21-16 0,7 2 0,-12-3 0,3-3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6.396"/>
    </inkml:context>
    <inkml:brush xml:id="br0">
      <inkml:brushProperty name="width" value="0.035" units="cm"/>
      <inkml:brushProperty name="height" value="0.035" units="cm"/>
    </inkml:brush>
  </inkml:definitions>
  <inkml:trace contextRef="#ctx0" brushRef="#br0">0 298 8112,'0'0'18439,"7"-8"-17720,20-24-54,-1-1 0,-1-2 1,-3 0-1,0-2 0,-3 0 1,16-42-1,-34 77-604,0 28-34,4 330 116,-5-351-132,0 1 1,0-1 0,-1 0 0,1 0-1,-1 0 1,0 0 0,-1 0-1,-2 7 1,3-10-7,0 0 0,0-1 0,0 1 1,-1-1-1,1 1 0,0-1 0,-1 0 0,1 1 0,-1-1 0,1 0 0,-1 0 0,0 0 1,1 0-1,-1 0 0,0-1 0,0 1 0,0 0 0,0-1 0,0 1 0,1-1 1,-1 0-1,0 0 0,0 0 0,-4 0 0,-54-1 260,59 1-170,31 1-87,111 35-1437,-135-30-5376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7.222"/>
    </inkml:context>
    <inkml:brush xml:id="br0">
      <inkml:brushProperty name="width" value="0.035" units="cm"/>
      <inkml:brushProperty name="height" value="0.035" units="cm"/>
    </inkml:brush>
  </inkml:definitions>
  <inkml:trace contextRef="#ctx0" brushRef="#br0">133 80 4080,'0'0'20055,"0"-7"-18896,0 0-602,0 0-1,-1 0 1,0 1 0,0-1 0,-4-10-1,5 16-496,-1 0 0,1 0 0,-1 0 0,1 0 0,0 0 0,-1 0 0,0 0 0,1 0 0,-1 0 0,0 0 0,1 0 0,-1 0 0,0 0 0,0 0 0,0 0 0,0 1 0,0-1 0,0 0 0,0 1 0,0-1 0,0 1 0,0-1 0,0 1 0,0 0 0,0-1 0,0 1 0,-1 0 0,1 0 0,0 0 0,0 0 0,0 0 0,0 0 0,-1 0 0,1 0 0,0 0 0,0 0 0,0 1 0,0-1 0,0 0 0,-1 1 0,1-1 0,0 1 0,0-1 0,0 1 0,0 0 0,0-1 0,0 1 0,1 0 0,-2 1 0,-4 3-31,0 0 0,1 1 0,0 0 1,0 0-1,0 0 0,1 0 0,0 1 0,0-1 1,1 1-1,0 0 0,-5 14 0,3-4 30,1-1 0,1 1-1,0 0 1,-1 22 0,4-34-34,0 0 0,0 1 1,0-1-1,1 0 1,-1 0-1,2 1 0,-1-1 1,0 0-1,1 0 1,0 0-1,0 0 0,4 7 1,-4-11-22,-1 1 1,1 0-1,0-1 0,-1 1 1,1-1-1,0 0 0,0 1 1,0-1-1,0 0 0,0 0 1,0 0-1,0-1 0,0 1 1,0 0-1,1-1 0,-1 1 1,0-1-1,0 0 0,1 0 1,-1 0-1,0 0 0,0 0 1,1 0-1,-1-1 0,0 1 1,0-1-1,0 1 0,1-1 1,-1 0-1,0 0 0,0 0 1,3-3-1,2 0-4,0 0 0,0 0 1,-1-1-1,0-1 0,0 1 0,0-1 1,-1 0-1,0 0 0,0 0 0,0-1 1,-1 1-1,0-1 0,0 0 0,-1-1 1,0 1-1,0-1 0,-1 1 0,0-1 1,0 0-1,0 0 0,-1 0 0,-1 0 1,1 0-1,-1 0 0,-1 0 0,1 0 1,-1 0-1,-1 0 0,0 1 0,0-1 1,-4-11-1,5 16-23,0 1-1,-1-1 1,1 1-1,-1-1 1,1 1-1,-1-1 1,0 1-1,0 0 1,0 0 0,0 0-1,0 0 1,0 0-1,-1 0 1,1 1-1,-1-1 1,1 1-1,-1 0 1,-3-2-1,5 3-198,0 0 0,-1-1 0,1 1 0,0 0 0,-1 0-1,1-1 1,0 1 0,-1 0 0,1 1 0,0-1 0,-1 0-1,1 0 1,0 0 0,-1 1 0,1-1 0,-2 1-1,-3 13-8005,2 0-2434,4-6 5464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08.113"/>
    </inkml:context>
    <inkml:brush xml:id="br0">
      <inkml:brushProperty name="width" value="0.035" units="cm"/>
      <inkml:brushProperty name="height" value="0.035" units="cm"/>
    </inkml:brush>
  </inkml:definitions>
  <inkml:trace contextRef="#ctx0" brushRef="#br0">12 344 8104,'0'0'21026,"-1"8"-20836,0 5-133,-7 53 136,7-61-191,1 0 1,0 0-1,0 0 1,0 0 0,1 0-1,0 0 1,0 0-1,0 0 1,0 0-1,4 8 1,-4-12-1,0 0 1,0 0 0,0 0-1,0 0 1,0 0-1,0 0 1,0 0 0,0 0-1,0 0 1,0-1-1,0 1 1,1 0 0,-1-1-1,0 1 1,1-1-1,-1 1 1,0-1 0,1 1-1,-1-1 1,1 0-1,-1 0 1,0 0 0,1 0-1,-1 0 1,1 0-1,-1 0 1,0 0 0,1-1-1,-1 1 1,0-1-1,1 1 1,-1-1 0,0 1-1,1-1 1,-1 0-1,0 1 1,0-1 0,0 0-1,0 0 1,0 0-1,0 0 1,1-1 0,7-6 24,-2 1-1,1-1 1,12-18 0,-18 22-14,8-10 34,0 0 1,-2-1 0,13-30-1,-21 46-37,0-1-1,0 0 0,1 1 1,-1-1-1,0 0 0,0 1 0,0-1 1,0 0-1,0 1 0,1-1 1,-1 0-1,0 0 0,0 1 0,1-1 1,-1 0-1,0 1 0,0-1 1,1 0-1,-1 0 0,0 0 1,1 1-1,-1-1 0,0 0 0,1 0 1,-1 0-1,0 0 0,1 0 1,-1 0-1,0 0 0,1 0 0,-1 0 1,0 0-1,1 0 0,-1 0 1,0 0-1,1 0 0,-1 0 0,0 0 1,1 0-1,-1 0 0,0 0 1,1 0-1,-1 0 0,0-1 1,1 1-1,-1 0 0,0 0 0,1 0 1,-1-1-1,0 1 0,0 0 1,1 0-1,-1-1 0,0 1 0,0 0 1,0-1-1,1 1 0,-1 0 1,0-1-1,0 1 0,0 0 0,0-1 1,11 38 89,-10-31-77,1 1-42,0-1 0,0 0 0,1 0 0,0 0 1,0 0-1,0-1 0,1 1 0,0-1 0,0 0 0,0 0 0,0 0 0,1 0 0,6 4 1,-9-8-169,1 1 1,-1-1 0,1 1 0,0-1 0,-1 0 0,1 0 0,0 0 0,0-1 0,0 1 0,0-1 0,-1 1 0,1-1-1,0 0 1,0 0 0,0-1 0,0 1 0,0 0 0,0-1 0,0 0 0,0 0 0,-1 1 0,1-2 0,0 1 0,-1 0-1,1-1 1,-1 1 0,1-1 0,-1 1 0,0-1 0,1 0 0,2-4 0,14-10-755,-12 11 700,-1 0 0,-1 0 0,1-1 0,-1 1 1,0-1-1,0 0 0,0-1 0,7-13 0,50-144-249,-36 87 1356,24-70 6952,-66 259-6041,15-95-1737,-3 59-59,11 123 1,-6-191-438,1-1 1,-1 1-1,2 0 1,-1-1-1,4 8 1,11 14-5392,-15-27 3876,-9-30-12849,-25-25 21405,-57-72-1,84 118-5920,-1-1 410,0 0 0,-1 0 0,0 1 0,-13-11 2845,31 17-3598,0 0 0,0 1-1,0 1 1,0 0 0,1 0 0,-1 1 0,-1 1 0,18 5 0,6 1-321,20 6-5918,-37-7-916,-1 2-4889,-7-4 8290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1.550"/>
    </inkml:context>
    <inkml:brush xml:id="br0">
      <inkml:brushProperty name="width" value="0.035" units="cm"/>
      <inkml:brushProperty name="height" value="0.035" units="cm"/>
    </inkml:brush>
  </inkml:definitions>
  <inkml:trace contextRef="#ctx0" brushRef="#br0">31 121 6168,'0'0'13681,"1"9"-13121,19 169 1088,3 79-234,-23-257-1359,0 0-1,0 0 1,0 0-1,0 0 1,0 0-1,-1 0 1,1-1 0,0 1-1,0 0 1,0 0-1,0 0 1,0 0-1,0 0 1,0 0-1,0 0 1,0 0-1,-1 0 1,1 0-1,0 0 1,0 0-1,0 0 1,0 0-1,0 0 1,0 0 0,0 0-1,-1 0 1,1 0-1,0 0 1,0 0-1,0 0 1,0 0-1,0 0 1,0 0-1,0 0 1,0 0-1,-1 0 1,1 0-1,0 0 1,0 0-1,0 1 1,0-1 0,0 0-1,0 0 1,0 0-1,0 0 1,0 0-1,0 0 1,0 0-1,-1 0 1,1 0-1,0 1 1,0-1-1,-10-19 806,-10-26-338,10 15-364,2-1 0,1 1-1,1-1 1,2-1 0,1 1 0,2 0 0,0-1-1,3 1 1,0-1 0,2 1 0,12-46-1,-15 72-159,1 0 0,0 0 0,0 1 0,0-1 0,1 1 0,-1-1 0,1 1 0,0 0 0,0 0 0,1 0 0,-1 1 0,1-1 0,0 1 0,0 0 0,0 0 0,0 0 0,1 0 0,-1 1 0,1 0 0,6-3 0,-8 4-1,0 1-1,0-1 1,1 1 0,-1 0 0,0 0 0,0 0 0,1 0 0,-1 1 0,0-1 0,0 1 0,0 0 0,0-1 0,0 2 0,0-1 0,0 0 0,0 1-1,0-1 1,0 1 0,0 0 0,-1 0 0,1 0 0,-1 0 0,0 0 0,1 1 0,-1-1 0,0 1 0,0-1 0,-1 1 0,1 0 0,-1 0 0,1-1 0,1 6-1,1 2 23,0 1 0,0 0-1,-1 0 1,-1 0 0,0 0-1,0 1 1,-1 20-1,-1-25-7,0 1 1,0-1-1,-1 0 0,0 0 0,0 0 0,-1 0 0,0 0 0,0 0 0,-1-1 0,0 1 0,0-1 0,0 1 0,-8 9 0,9-14-146,-1 0-1,0 0 1,0 1 0,0-2-1,0 1 1,0 0-1,0-1 1,0 1-1,0-1 1,-1 0-1,1 0 1,-1 0-1,1 0 1,-1-1-1,1 0 1,-1 1-1,1-1 1,-7-1-1,-14-3-5901,5-4-6803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2.203"/>
    </inkml:context>
    <inkml:brush xml:id="br0">
      <inkml:brushProperty name="width" value="0.035" units="cm"/>
      <inkml:brushProperty name="height" value="0.035" units="cm"/>
    </inkml:brush>
  </inkml:definitions>
  <inkml:trace contextRef="#ctx0" brushRef="#br0">4 438 6184,'0'0'17445,"0"8"-16988,-1 15-118,0-8-24,0 0-1,1 0 0,0 0 1,1 0-1,4 20 0,-5-35-285,0 1 0,0-1 0,0 0 0,0 1 0,0-1 0,1 1 0,-1-1 0,0 0-1,0 1 1,0-1 0,1 0 0,-1 1 0,0-1 0,0 0 0,1 1 0,-1-1 0,0 0 0,1 0 0,-1 1 0,0-1-1,1 0 1,-1 0 0,0 0 0,1 1 0,-1-1 0,0 0 0,1 0 0,-1 0 0,1 0 0,-1 0 0,0 0-1,1 0 1,-1 0 0,1 0 0,-1 0 0,0 0 0,1 0 0,0 0 0,13-14 545,8-27 252,-21 39-715,19-48 705,-15 34-738,1 1 1,0 0-1,1 1 0,1 0 1,15-21-1,-23 35-74,0-1 0,1 1-1,-1 0 1,1-1-1,-1 1 1,0 0 0,1-1-1,-1 1 1,1 0 0,-1 0-1,1 0 1,-1-1-1,1 1 1,-1 0 0,1 0-1,-1 0 1,1 0-1,-1 0 1,1 0 0,-1 0-1,1 0 1,-1 0 0,1 0-1,-1 0 1,1 0-1,-1 1 1,1-1 0,-1 0-1,0 0 1,1 0-1,-1 1 1,1-1 0,-1 0-1,1 0 1,-1 1-1,0-1 1,1 0 0,-1 1-1,0-1 1,1 1 0,-1-1-1,0 0 1,0 1-1,1-1 1,-1 1 0,0-1-1,0 1 1,0-1-1,1 1 1,-1-1 0,0 2-1,13 30 195,-12-26-182,2 2 1,-1-1 1,1 1-1,0-1 1,1 0-1,0 0 1,0 0-1,0 0 0,1-1 1,6 8-1,-8-12-11,0 0-1,-1-1 1,1 1-1,0-1 0,0 1 1,0-1-1,0 0 0,0 0 1,0 0-1,0-1 1,0 1-1,1-1 0,-1 1 1,0-1-1,0 0 1,0 0-1,1-1 0,-1 1 1,0-1-1,0 1 0,0-1 1,0 0-1,0 0 1,0 0-1,6-4 0,-2 2 8,0-1 0,-1 0 0,1-1 0,-1 1 0,0-1 0,0-1 0,0 1 0,-1-1 0,9-10 0,37-67 106,-29 46-60,-9 12 45,0 0-1,-1 0 0,-2-2 0,0 1 0,-2-1 1,-1 0-1,-1-1 0,-1 0 0,1-53 0,-6 79-156,-1 38-82,-6 38-147,-3 128 845,10-179-1031,2-1 0,0 0 0,2 0 0,0 0 0,1 0 0,16 39-1,-7-32-2317,-6-19-2914,-6-25-12370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2.592"/>
    </inkml:context>
    <inkml:brush xml:id="br0">
      <inkml:brushProperty name="width" value="0.035" units="cm"/>
      <inkml:brushProperty name="height" value="0.035" units="cm"/>
    </inkml:brush>
  </inkml:definitions>
  <inkml:trace contextRef="#ctx0" brushRef="#br0">3 93 3536,'0'0'22381,"0"-7"-21205,-2-20-107,2 26-957,0 0 0,0 0 1,0-1-1,0 1 0,0 0 1,1 0-1,-1 0 0,1 0 1,-1 0-1,0 0 0,1 0 1,0 0-1,-1 0 0,1 0 1,0 0-1,-1 0 0,1 0 1,0 0-1,0 1 0,0-1 1,0 0-1,0 1 0,0-1 1,0 0-1,0 1 0,0-1 1,2 0-1,-2 1-84,7-3 144,0 1 1,0 0-1,0 1 0,0 0 1,1 0-1,13 1 0,12-2-22,-9-1-249,9-1-1397,-12 0-2436,-5 0-2301,0-2-3534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2.934"/>
    </inkml:context>
    <inkml:brush xml:id="br0">
      <inkml:brushProperty name="width" value="0.035" units="cm"/>
      <inkml:brushProperty name="height" value="0.035" units="cm"/>
    </inkml:brush>
  </inkml:definitions>
  <inkml:trace contextRef="#ctx0" brushRef="#br0">1 52 8528,'0'0'20322,"8"-6"-19337,0 0-811,0 1 0,0 0 1,1 0-1,0 1 0,0 0 0,0 1 0,0 0 0,0 0 1,1 1-1,-1 0 0,1 1 0,0 0 0,-1 0 0,1 1 1,16 2-1,-22-2-171,0 0 1,0 1 0,0-1 0,0 1 0,0 0-1,0 0 1,0 1 0,-1-1 0,1 1-1,0 0 1,-1 0 0,1 0 0,-1 0-1,0 1 1,1 0 0,-1-1 0,-1 1-1,1 0 1,0 0 0,-1 1 0,1-1 0,-1 0-1,0 1 1,0-1 0,0 1 0,-1 0-1,1 0 1,-1 0 0,0 0 0,0 0-1,0 0 1,-1 0 0,1 0 0,-1 0 0,0 0-1,0 0 1,-1 0 0,0 6 0,-2 8-6,-1 1 1,-1-1 0,0 0-1,-1 0 1,-1 0-1,-19 32 1,-115 189 1,140-237 0,-3 5 0,0 1 0,0 0 0,1 0 0,-4 12 0,7-19 0,-1 1 0,1 0 0,-1-1 0,1 1 0,0 0 0,0-1 0,0 1 0,0 0 0,0-1 0,0 1 0,0 0 0,1-1 0,-1 1 0,1-1 0,-1 1 0,1 0 0,0-1 0,-1 1 0,1-1 0,0 1 0,0-1 0,0 0 0,0 1 0,0-1 0,0 0 0,0 0 0,1 0 0,-1 0 0,0 0 0,1 0 0,1 1 0,40 15-110,-9-3-1029,-14-2-2765,-4 3-2524,-1 5-3796,-7-6 4326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3.871"/>
    </inkml:context>
    <inkml:brush xml:id="br0">
      <inkml:brushProperty name="width" value="0.035" units="cm"/>
      <inkml:brushProperty name="height" value="0.035" units="cm"/>
    </inkml:brush>
  </inkml:definitions>
  <inkml:trace contextRef="#ctx0" brushRef="#br0">68 71 6384,'0'0'16795,"-7"8"-16240,0-1-270,1 1 0,0 0 1,1 0-1,-1 0 0,2 1 0,-1 0 0,1 0 1,1 0-1,-1 0 0,1 1 0,1-1 1,-2 16-1,3-22-253,1 0 0,0 0 0,0 0 0,0-1 0,0 1 0,1 0 0,-1 0 0,1-1 0,-1 1 0,1 0 0,0 0 0,0-1 0,0 1 0,0-1 0,1 1 0,-1-1 0,1 0 0,-1 1 0,4 2 0,-3-3 16,0-1-1,1 0 1,-1 0 0,0 0 0,0 0-1,1 0 1,-1 0 0,0 0 0,1-1-1,-1 1 1,1-1 0,-1 0 0,1 0 0,-1 0-1,1 0 1,-1 0 0,5-1 0,-1 0 69,-1 0 1,1-1 0,-1 0 0,0 0 0,0 0 0,1-1-1,-1 1 1,-1-1 0,1 0 0,0-1 0,-1 1 0,0-1-1,0 0 1,0 0 0,0 0 0,0-1 0,-1 1 0,4-8-1,-3 4-18,-2 1 1,1-1-1,-1 0 0,0 1 0,-1-1 0,0 0 0,0 0 0,-1 0 0,1 0 0,-2 0 0,1 0 1,-1 0-1,-1 0 0,1 0 0,-1 1 0,-6-14 0,7 17-155,-1 0-1,0 0 1,-1 0 0,1 1 0,-1-1-1,1 1 1,-1 0 0,0-1 0,-1 1-1,1 0 1,0 1 0,-1-1 0,0 1-1,1-1 1,-1 1 0,0 0-1,0 1 1,0-1 0,0 1 0,-1 0-1,1-1 1,0 2 0,0-1 0,-1 1-1,1-1 1,-1 1 0,1 0-1,0 1 1,-1-1 0,1 1 0,-7 1-1,10-1-15,-27 9-7842,27-9 6940,0 1 1,1-1 0,-1 1 0,0 0 0,1-1-1,-1 1 1,1 0 0,-1-1 0,1 1 0,0 0-1,0 0 1,-1 0 0,2-1 0,-1 1 0,0 2-1,0 6-3068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4.557"/>
    </inkml:context>
    <inkml:brush xml:id="br0">
      <inkml:brushProperty name="width" value="0.035" units="cm"/>
      <inkml:brushProperty name="height" value="0.035" units="cm"/>
    </inkml:brush>
  </inkml:definitions>
  <inkml:trace contextRef="#ctx0" brushRef="#br0">79 18 6296,'0'0'24859,"-7"0"-24663,-20 0-40,25 0-140,1 0-1,-1 1 1,1-1-1,-1 1 1,1 0-1,0-1 1,-1 1 0,1 0-1,0 0 1,-1 0-1,1 0 1,0 0-1,0 0 1,0 0 0,0 0-1,0 0 1,0 1-1,0-1 1,0 0-1,0 2 1,-11 25 53,9-12-54,1 1 0,1-1 0,0 25 0,1-27-12,0-12-4,1 0 1,-1 0-1,0 0 1,1 0-1,-1 0 1,1 0 0,-1 0-1,1-1 1,0 1-1,0 0 1,0 0-1,0-1 1,0 1 0,0 0-1,1-1 1,-1 1-1,0-1 1,1 1-1,-1-1 1,1 0-1,0 0 1,-1 0 0,1 0-1,0 0 1,-1 0-1,1 0 1,0 0-1,0-1 1,0 1-1,0-1 1,0 1 0,0-1-1,0 0 1,0 0-1,3 0 1,0 0 4,-1 0 0,0 0 0,0 0 0,0 0 1,0-1-1,0 0 0,0 0 0,0 0 0,0 0 0,0-1 1,0 1-1,0-1 0,-1 0 0,1 0 0,5-5 0,1-5 64,-1-1-1,0-1 1,-1 1-1,0-1 0,-1 0 1,0-1-1,-2 0 0,0 0 1,0 0-1,3-23 1,-5 22-67,-5 27-1,-2 30 0,4-31-505,0 16 886,1 1-1,1 0 1,6 30-1,-6-49-699,0 0-1,1-1 0,-1 1 1,2-1-1,-1 1 0,6 8 1,-6-12-604,0 0 0,0-1 0,0 1 0,0-1-1,1 0 1,-1 1 0,1-2 0,0 1 0,0 0 0,0-1 0,8 4 0,-6-4-5482,-1-1 3485,-2-1 884,6 1-2865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4.961"/>
    </inkml:context>
    <inkml:brush xml:id="br0">
      <inkml:brushProperty name="width" value="0.035" units="cm"/>
      <inkml:brushProperty name="height" value="0.035" units="cm"/>
    </inkml:brush>
  </inkml:definitions>
  <inkml:trace contextRef="#ctx0" brushRef="#br0">1 1 8336,'0'0'23740,"1"10"-23585,10 83-769,4-1 1,27 91-1,-11-103-4684,-18-52 903,-12-17 1302,0-6-1607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0:03.235"/>
    </inkml:context>
    <inkml:brush xml:id="br0">
      <inkml:brushProperty name="width" value="0.2" units="cm"/>
      <inkml:brushProperty name="height" value="0.2" units="cm"/>
      <inkml:brushProperty name="color" value="#008C3A"/>
    </inkml:brush>
  </inkml:definitions>
  <inkml:trace contextRef="#ctx0" brushRef="#br0">0 1425 24575,'17'0'0,"-2"0"0,-8 0 0,-1-3 0,0 2 0,6-2 0,-4 3-3277,27-2 0,-23 1 0,63-2 1787,-57 3-27,37-1 0,2-1 1517,-33 1-1015,46-2 1,2 0 1014,-42 3 0,33-4 0,22-1 0,-18 1 0,-22 1 980,24-2 1,10 0-981,0 2 0,-11 2 0,-16 0 0,17-1 0,26-1 0,2 0 0,-25 0 2563,-7 1-2563,0 0 0,25-1 0,10 0 0,-8 0 0,-23 0 0,18 2 0,-13-1 0,26 0 0,9 0 0,-9 0 0,-25 0 0,14-3 0,-2 3 0,28-1 0,-3 0 0,-30-1 0,-20-5 0,10 4 0,25 0 0,-1 1 0,-25 0 0,-15-2 0,14 1 0,25-2 0,-1 0 0,-27 1 3276,-21 0-2945,38-2 0,24-1 0,-25 0 2945,-36 0-2240,21 2 0,19 1 0,-18 0-820,-22 0-216,19-2 0,17-1 0,-18 1 991,-24 4-991,59-10 0,-4 1 0,-66 10 0,64-10 0,2-1 0,-59 7 0,53-8 0,-1 0 0,-59 9 0,48-9 0,2 1 0,-45 7 0,50-10 0,1-1 0,-50 7 0,33-6 0,0-2 0,-33 4 0,10-4 0,1-1 0,-6-4-3277,30-33 0,-46 38 2711,24-40 566,-36 38 0,23-42 0,-21 11 0,4 6 0,-14-18 0,-5 50 0,0-42 0,0 45 0,-5-30 0,0 33 0,-10-29 0,10 29 0,-18-30 0,16 28 0,-19-23 0,17 24 0,-23-24 0,21 23 0,-30-23 0,30 24 0,-36-21 0,34 24 3276,-28-17 0,29 18-3211,-36-13-65,32 13 0,-43-13 0,47 16 0,-61-12 0,55 9-3277,-69-1 273,71 3 3004,-28 3 0,6 0 0,23 0-3277,-64 3 2329,63-3 948,-66 6 0,67-5 0,-46 7 0,40-3 0,-8 1 0,17 0 0,6-6 0,3 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5.332"/>
    </inkml:context>
    <inkml:brush xml:id="br0">
      <inkml:brushProperty name="width" value="0.035" units="cm"/>
      <inkml:brushProperty name="height" value="0.035" units="cm"/>
    </inkml:brush>
  </inkml:definitions>
  <inkml:trace contextRef="#ctx0" brushRef="#br0">31 85 4416,'0'0'16597,"-4"-6"-15232,-19-37 2532,22 42-3698,1 1 0,-1-1 0,1 0 0,0 1-1,-1-1 1,1 0 0,0 1 0,0-1 0,-1 0 0,1 1-1,0-1 1,0 0 0,0 1 0,0-1 0,0 0 0,0 0 0,0 1-1,0-1 1,1 0 0,-1 0 0,0 1 0,0-1 0,0 0-1,1 0 1,15-10 1171,27 6-1894,-38 4 916,61 1-1004,-21 2-3131,-8 0-3945,-1-2-6036,-25 0 10103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5.705"/>
    </inkml:context>
    <inkml:brush xml:id="br0">
      <inkml:brushProperty name="width" value="0.035" units="cm"/>
      <inkml:brushProperty name="height" value="0.035" units="cm"/>
    </inkml:brush>
  </inkml:definitions>
  <inkml:trace contextRef="#ctx0" brushRef="#br0">1 176 5088,'0'0'19815,"1"9"-18845,34 296 4251,-35-303-4585,-8-145 447,3 98-1097,3 0 1,1 0-1,7-59 1,-4 92 13,0 1 0,0-1 0,1 1 0,1 0 0,5-13 0,-2 15 0,-6 8 0,0-1 0,1 0 0,-1 1 0,1-1 0,0 1 0,0 0 0,-1 0 0,1-1 0,0 1 0,0 0 0,0 1 0,0-1 0,0 0 0,0 0 0,0 1 0,0-1 0,0 1 0,0 0 0,1 0 0,-1 0 0,0 0 0,0 0 0,0 0 0,0 0 0,0 1 0,1-1 0,-1 1 0,0 0 0,0-1 0,0 1 0,0 0 0,-1 0 0,1 0 0,0 0 0,0 1 0,0-1 0,-1 0 0,1 1 0,-1-1 0,1 1 0,-1 0 0,0-1 0,1 1 0,-1 0 0,1 2 0,1 10-10,0 0-1,-1 0 1,-1 0 0,0 0 0,-3 28-1,1-33-540,0-1-1,0 1 1,-1-1-1,0 1 0,0-1 1,-1 0-1,0 0 1,-1 0-1,0 0 0,-8 12 1,-8-8-6391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6.144"/>
    </inkml:context>
    <inkml:brush xml:id="br0">
      <inkml:brushProperty name="width" value="0.035" units="cm"/>
      <inkml:brushProperty name="height" value="0.035" units="cm"/>
    </inkml:brush>
  </inkml:definitions>
  <inkml:trace contextRef="#ctx0" brushRef="#br0">0 360 7504,'0'0'17523,"2"7"-17024,16 146 1335,-18-153-1817,-1 1 0,1-1 0,0 1-1,0-1 1,0 1 0,0-1-1,1 1 1,-1 0 0,0-1-1,0 1 1,0-1 0,0 1 0,0-1-1,1 1 1,-1-1 0,0 1-1,0-1 1,1 0 0,-1 1-1,0-1 1,1 1 0,-1-1-1,0 0 1,1 1 0,-1-1 0,1 0-1,-1 1 1,1-1 0,-1 0-1,1 0 1,-1 1 0,1-1-1,-1 0 1,1 0 0,-1 0-1,1 0 1,-1 1 0,1-1 0,-1 0-1,1 0 1,-1 0 0,1 0-1,-1 0 1,1-1 0,-1 1-1,1 0 1,-1 0 0,1 0-1,-1 0 1,1-1 0,-1 1 0,1 0-1,-1 0 1,1-1 0,-1 1-1,1 0 1,-1-1 0,0 1-1,1 0 1,-1-1 0,0 1-1,1-1 1,26-29 911,-23 26-782,2-6 155,0 1 0,0-1 0,0 0 0,-1-1 0,4-12 0,6-13 569,-15 35-860,0 1 0,0-1 0,0 1 0,1-1 0,-1 1-1,0-1 1,0 1 0,1-1 0,-1 1 0,0-1 0,1 1 0,-1-1 0,0 1 0,1 0 0,-1-1 0,1 1 0,-1 0 0,0-1 0,1 1 0,-1 0 0,1 0 0,-1-1 0,1 1 0,-1 0 0,1 0 0,-1 0 0,1-1 0,0 1 0,-1 0 0,1 0 0,-1 0 0,1 0 0,-1 0 0,1 0 0,-1 0 0,1 1 0,0-1-1,-1 0 1,1 0 0,-1 0 0,1 0 0,-1 1 0,1-1 0,-1 0 0,1 0 0,-1 1 0,0-1 0,1 0 0,-1 1 0,1-1 0,-1 1 0,0-1 0,1 1 0,-1-1 0,0 0 0,1 1 0,-1-1 0,0 1 0,0-1 0,0 1 0,1-1 0,-1 2 0,13 30-41,-12-27 4,1 1-1,-1 0 1,1 0 0,0-1-1,1 1 1,-1-1-1,1 0 1,0 0 0,1 0-1,-1 0 1,1 0 0,0-1-1,0 1 1,0-1 0,1 0-1,6 4 1,-8-6 14,0-1 1,0 1 0,0-1-1,0 0 1,0 0 0,0 0-1,0-1 1,0 1 0,1-1-1,-1 1 1,0-1 0,1 0-1,-1 0 1,0-1 0,0 1-1,0-1 1,1 0 0,-1 0-1,0 0 1,0 0-1,0 0 1,0 0 0,0-1-1,0 0 1,-1 1 0,1-1-1,0 0 1,-1 0 0,0-1-1,5-4 1,7-9 73,-1 0-1,0-1 1,-1-1 0,-1 0 0,-1-1-1,0 0 1,-1 0 0,-2-1 0,10-34-1,-4-1 21,-3 0-1,6-80 0,-15 130-80,-2-17 0,-14 60 0,6 43 9,0 108 0,15-75-3243,6-62-2725,-4-36 756,1-2-4434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6.467"/>
    </inkml:context>
    <inkml:brush xml:id="br0">
      <inkml:brushProperty name="width" value="0.035" units="cm"/>
      <inkml:brushProperty name="height" value="0.035" units="cm"/>
    </inkml:brush>
  </inkml:definitions>
  <inkml:trace contextRef="#ctx0" brushRef="#br0">1 6 8616,'0'0'24110,"7"-2"-24094,6 0-44,-1 1 1,0 0 0,1 1 0,-1 0-1,1 1 1,-1 1 0,1 0-1,-1 0 1,0 1 0,22 9 0,17 2-5948,-18-6-4962,-26-7 7515,7 3-3102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7.946"/>
    </inkml:context>
    <inkml:brush xml:id="br0">
      <inkml:brushProperty name="width" value="0.035" units="cm"/>
      <inkml:brushProperty name="height" value="0.035" units="cm"/>
    </inkml:brush>
  </inkml:definitions>
  <inkml:trace contextRef="#ctx0" brushRef="#br0">1 1040 5536,'0'0'23812,"2"-8"-23129,98-404 2020,-84 336-2688,-1 11-12,-2-2-1,-4 0 1,1-98-1,-10 205-2,6 178 0,-3-179 0,2 0 0,1-1 0,21 66 0,-22-92 0,0 0 0,1-1 0,0 1 0,1-1 0,0-1 0,10 13 0,-13-18 0,1 0 0,0 0 0,0 0 0,0 0 0,0-1 0,1 0 0,-1 0 0,1-1 0,0 1 0,0-1 0,1 0 0,-1-1 0,7 2 0,-10-3 0,1-1 0,-1-1 0,1 1 0,-1 0 0,1-1 0,-1 0 0,0 0 0,0 0 0,1 0 0,-1 0 0,0-1 0,0 1 0,0-1 0,0 0 0,0 0 0,-1 0 0,1 0 0,-1 0 0,1-1 0,-1 1 0,0-1 0,3-3 0,6-10 0,0 0 0,15-28 0,-23 38 0,28-58 0,23-74 0,-18 45 0,25-101 0,-18 51 0,-39 122 0,4-11 0,-6 29 0,-1 19 0,-19 278 0,3-116 0,14-148-215,-25 429 430,18-262-4775,6-171 809,0-10-1625,-1 2-5247,2-7 6070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19.755"/>
    </inkml:context>
    <inkml:brush xml:id="br0">
      <inkml:brushProperty name="width" value="0.035" units="cm"/>
      <inkml:brushProperty name="height" value="0.035" units="cm"/>
    </inkml:brush>
  </inkml:definitions>
  <inkml:trace contextRef="#ctx0" brushRef="#br0">1 106 3808,'0'0'19630,"8"-5"-19074,14-11 56,1 1 1,1 1-1,0 2 1,43-17 0,-53 25-530,-1 1 0,1 0 0,0 1 0,0 0 0,0 1 0,0 1 0,0 1 0,0 0 0,18 3 0,-24-2-68,-1 0 0,1 1-1,-1-1 1,0 1 0,0 1-1,0-1 1,0 1 0,-1 1-1,0-1 1,1 1 0,-2 0-1,1 0 1,-1 1 0,1 0-1,-1 0 1,-1 0 0,1 0-1,3 9 1,4 10 102,-2 0-1,-1 0 1,-1 1 0,-1 1 0,-1-1-1,-1 1 1,2 39 0,-8 193 710,-6-158-322,-26 125 0,-39 96 100,32-148-348,-27 98 67,-31 156-43,62-206-211,10 2-1,9 0 0,11 0 1,41 418-1,-13-503-75,-17-120-20,-1-1-1,2 0 1,1 0-1,0-1 0,13 23 1,-18-37 17,6 8 79,-22-19-18,14 8-54,-1 0 0,1-1 1,0 1-1,-1 0 0,1-1 1,0 1-1,-1 0 0,1 0 0,-1-1 1,1 1-1,0 0 0,-1 0 0,1 0 1,-1 0-1,1 0 0,0 0 0,-1 0 1,1 0-1,-1 0 0,1 0 0,-1 0 1,1 0-1,-1 0 0,1 0 0,0 0 1,-1 0-1,1 0 0,-1 0 0,1 0 1,0 1-1,-1-1 0,1 0 0,-1 0 1,1 1-1,-1-1 0,-7 19-39,3 24 21,7 57 68,5 0 0,36 175 1,-2-19-11,0 102-37,72 546-1,-43-386 0,6 711 0,-84-540-115,-39-2-990,45-670 1027,-4 38-425,-23 97 0,26-139 179,-1 0 0,-1 0 0,0 0 0,0-1 0,-1 1 0,-1-1 0,0-1 0,-1 1 0,0-1 0,0-1 0,-1 1 0,-20 16 0,22-22-181,0-1-1,0 0 1,-1 0-1,1-1 1,-1 0-1,0 0 1,1-1-1,-1 0 0,0 0 1,-16 1-1,11-3-2155,-1 0 0,1 0-1,-18-4 1,-10-4-2744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5.112"/>
    </inkml:context>
    <inkml:brush xml:id="br0">
      <inkml:brushProperty name="width" value="0.035" units="cm"/>
      <inkml:brushProperty name="height" value="0.035" units="cm"/>
    </inkml:brush>
  </inkml:definitions>
  <inkml:trace contextRef="#ctx0" brushRef="#br0">134 109 3832,'0'0'12266,"-7"7"-11882,4-2-251,-1 0 1,1-1-1,-1 1 0,1 0 0,1 1 1,-1-1-1,1 0 0,0 1 0,0-1 0,1 1 1,-1 0-1,1 0 0,0 0 0,1-1 1,0 1-1,0 0 0,0 0 0,0 0 0,1 0 1,0 0-1,0-1 0,1 1 0,0 0 1,3 6-1,1 0 2,0 1 0,2-2 0,-1 1 0,1-1 0,1 0 0,0-1 0,1 0 1,0 0-1,0-1 0,1-1 0,0 1 0,1-2 0,0 0 0,0 0 0,0-1 0,1 0 1,17 5-1,-27-11-113,1 1 0,-1-1 0,0 1 0,0-1 0,0 0 0,1 0 0,-1 0 0,0 0 0,0-1 0,0 1 0,0-1 0,1 0 0,-1 0 1,0 0-1,0-1 0,-1 1 0,1 0 0,0-1 0,0 0 0,-1 0 0,5-3 0,-4 1 34,0 0 1,0-1-1,0 1 0,0-1 1,-1 1-1,0-1 0,0 0 0,0 0 1,0 0-1,-1 0 0,0 0 1,1-7-1,-1-2 69,0 0 0,0 0 0,-2 0 0,0 0 0,0 0 0,-1 0-1,-1 1 1,0-1 0,-7-16 0,5 19-83,0 0-1,-1 0 0,0 0 0,0 1 1,-2 0-1,1 1 0,-1-1 0,0 1 1,-1 1-1,0-1 0,-1 2 1,1-1-1,-2 1 0,1 1 0,-1 0 1,1 0-1,-2 1 0,1 1 0,-1-1 1,1 2-1,-17-4 0,-3 1-37,0 2-1,0 0 0,-38 2 1,69 2-27,-1 0 0,1 0 1,-1 0-1,1 0 1,0 0-1,-1 0 1,1 0-1,0 0 0,-1 0 1,1 0-1,0 1 1,-1-1-1,1 0 1,0 0-1,-1 1 0,1-1 1,0 0-1,-1 0 1,1 1-1,0-1 1,0 0-1,-1 1 0,1-1 1,0 0-1,0 1 1,0-1-1,-1 0 1,1 1-1,0-1 0,0 0 1,0 1-1,0-1 1,0 1-1,0-1 1,0 0-1,0 1 0,0-1 1,0 1-1,0-1 1,0 0-1,0 1 1,0-1-1,0 0 0,0 1 1,1-1-1,-1 1 1,0-1-1,0 0 1,0 1-1,1-1 1,-1 0-1,0 0 0,1 1 1,9 16-1908,-10-17 1836,3 4-901,0-1 0,0 0 1,1 0-1,-1-1 0,1 1 0,0-1 1,0 0-1,0 0 0,8 3 0,5 3-4027,1 1 1026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6.113"/>
    </inkml:context>
    <inkml:brush xml:id="br0">
      <inkml:brushProperty name="width" value="0.035" units="cm"/>
      <inkml:brushProperty name="height" value="0.035" units="cm"/>
    </inkml:brush>
  </inkml:definitions>
  <inkml:trace contextRef="#ctx0" brushRef="#br0">67 1064 5328,'0'0'15845,"2"8"-15525,1 0-222,1 0 1,0 0 0,0 0-1,1 0 1,-1-1-1,2 0 1,8 11 0,-12-16-74,0 1 0,1-1 0,-1 1 0,0-1 0,1 0 0,0 1 1,0-1-1,-1-1 0,1 1 0,0 0 0,1-1 0,-1 1 1,0-1-1,0 0 0,1 0 0,-1-1 0,0 1 0,1-1 0,-1 1 1,0-1-1,1 0 0,-1 0 0,1 0 0,-1-1 0,1 1 0,4-2 1,-6 0 14,0 1 1,0-1 0,0 0-1,0 0 1,0 0 0,-1 0 0,1 0-1,0 0 1,-1 0 0,1 0-1,-1-1 1,0 1 0,0 0-1,0-1 1,0 1 0,0-1 0,-1 0-1,1 1 1,-1-1 0,1 1-1,-1-1 1,0 0 0,0-3 0,-5-64 371,5 67-379,-4-16 52,0-1-1,-2 1 1,0 0-1,-1 0 1,-1 0 0,-1 1-1,0 1 1,-1-1-1,-1 1 1,-1 1-1,-15-16 1,-8 0 84,34 31-145,-5-4 144,11 12-37,16 27 48,34 43-1,-48-68-158,0-1-1,1 1 0,0-1 0,0-1 0,1 0 0,0 0 0,1 0 0,-1-1 0,19 8 0,-18-11-3,0-1 0,-1-1 1,1 0-1,0 0 0,0-1 1,0 0-1,-1 0 0,1-1 0,0-1 1,0 0-1,-1 0 0,1-1 1,-1 0-1,0 0 0,0-1 0,0 0 1,0-1-1,-1 0 0,0 0 1,0-1-1,0 0 0,0-1 0,-1 1 1,0-1-1,-1-1 0,0 1 1,10-16-1,-14 18-2,0-1 1,-1 1-1,1-1 0,-1 0 1,0 1-1,-1-1 1,1 0-1,-1 0 1,0 0-1,0 0 0,-1 1 1,0-1-1,0 0 1,0 0-1,-1 1 0,0-1 1,0 1-1,-3-7 1,-7-10 25,0 0 0,-30-39 0,23 34-33,-36-47 24,23 31-39,1-1 0,-36-71 0,42 62-16,-2 2-1,-2 0 1,-2 3 0,-70-85 0,85 121 5,14 22 107,17 27-4,20 22 24,3-2-1,2-1 1,2-2 0,95 91-1,-104-120-145,0-1 0,2-1 0,1-2-1,0-2 1,2-1 0,43 13-1,-58-25-787,-20-6 332,0 1 0,0 0 0,0-1 0,0 1 0,0 0 0,-1 0 0,1 0 0,0 1-1,0-1 1,2 3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6.454"/>
    </inkml:context>
    <inkml:brush xml:id="br0">
      <inkml:brushProperty name="width" value="0.035" units="cm"/>
      <inkml:brushProperty name="height" value="0.035" units="cm"/>
    </inkml:brush>
  </inkml:definitions>
  <inkml:trace contextRef="#ctx0" brushRef="#br0">0 251 5288,'0'0'20694,"7"-6"-20010,11-11-236,-1 0-1,28-39 1,-25 30-668,38-39-1,-11 29-6649,-39 32 3986,0-1-1,0 2 1,1-1-1,14-3 1,-4 3-496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6.938"/>
    </inkml:context>
    <inkml:brush xml:id="br0">
      <inkml:brushProperty name="width" value="0.035" units="cm"/>
      <inkml:brushProperty name="height" value="0.035" units="cm"/>
    </inkml:brush>
  </inkml:definitions>
  <inkml:trace contextRef="#ctx0" brushRef="#br0">177 411 8128,'0'0'14982,"9"6"-14558,127 75 218,-91-58-530,-1 2-1,-2 3 0,0 1 0,43 40 1,-85-69-107,0 0 1,0 0 0,0 0 0,0 0-1,-1 0 1,1 0 0,0 0 0,0 1-1,0-1 1,0 0 0,0 0 0,0 0-1,-1 0 1,1 0 0,0 0 0,0 0-1,0 0 1,0 0 0,0 1 0,0-1-1,0 0 1,0 0 0,-1 0 0,1 0-1,0 0 1,0 0 0,0 1 0,0-1-1,0 0 1,0 0 0,0 0 0,0 0-1,0 0 1,0 1 0,0-1-1,0 0 1,0 0 0,0 0 0,0 0-1,0 1 1,0-1 0,0 0 0,0 0-1,0 0 1,0 0 0,1 0 0,-1 0-1,0 1 1,0-1 0,0 0 0,0 0-1,0 0 1,0 0 0,0 0 0,0 0-1,1 1 1,-26-8 88,-30-14-71,-1-7 76,2-3 1,-88-64-1,119 77 131,1-1 0,0 0 0,1-2 0,2 0 0,0-1 1,1-2-1,1 1 0,2-2 0,0 0 0,-19-47 0,30 61-176,0 1 1,0-1-1,2 0 1,-1 0 0,1 0-1,1 0 1,0 0-1,0 0 1,1 0-1,1 0 1,2-15-1,-1 23-47,0-1 0,0 1 0,0-1 0,1 1 0,-1 0 0,1 0 0,0 0 0,0 0-1,0 0 1,0 1 0,0 0 0,1-1 0,-1 1 0,1 0 0,5-2 0,-3 2-1,-1-1 0,1 1 0,0 0 0,0 1 0,0-1 0,0 1 0,1 0 0,-1 0 0,7 1 0,-8 1 2,0 0 1,0 0-1,0 1 0,0-1 0,0 1 0,-1 0 1,1 0-1,-1 1 0,0-1 0,1 1 1,-1 0-1,0 0 0,-1 1 0,1-1 1,-1 1-1,1 0 0,-1 0 0,0 0 0,0 0 1,-1 0-1,1 1 0,-1-1 0,0 1 1,0 0-1,-1-1 0,2 9 0,1 3 27,0 1 0,-2 0 0,0 0 0,-1 0 0,0 0 0,-4 28 0,3-43-201,0 1 1,-1-1-1,1 1 0,-1-1 1,1 0-1,-1 1 0,0-1 1,0 0-1,0 1 1,0-1-1,0 0 0,-1 0 1,1 0-1,-1 0 0,1 0 1,-3 2-1,-9 3-5827,-4-5-6714,10-2 8517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0:03.236"/>
    </inkml:context>
    <inkml:brush xml:id="br0">
      <inkml:brushProperty name="width" value="0.2" units="cm"/>
      <inkml:brushProperty name="height" value="0.2" units="cm"/>
      <inkml:brushProperty name="color" value="#008C3A"/>
    </inkml:brush>
  </inkml:definitions>
  <inkml:trace contextRef="#ctx0" brushRef="#br0">502 0 24575,'-7'11'0,"4"0"0,-3-10 0,5 5 0,-5-3 0,6 4 0,-6-4 0,2 6 0,1-5 0,-6 5 0,7-2 0,-12 5 0,12-4 0,-18 12 0,14-11 0,-24 20 0,20-22 0,-34 30 0,32-29 0,-21 15-3066,29-17 3066,-5-2 0,6-1 0,-1 0 0,-5 0 0,5 1 0,-14 7 0,9-6 0,-23 19 0,21-18 0,-25 25 0,27-26 3066,-12 17-3066,17-18 0,-5 6 0,5-7 0,-5 6 0,2-8 0,-6 11 0,6-11 0,-5 13 0,5-12 0,-6 13 0,9-11 0,-7 5 0,6-3 0,-1 1 0,3-1 0,3 1 0,3-1 0,0-2 0,4-2 0,-4 1 0,3-2 0,-3 5 0,4-6 0,-1 3 0,-2 0 0,10 3 0,-11 2 0,28 9 0,-23-8 0,32 20 0,-32-19 0,29 22 0,-30-23 0,37 29 0,-32-27 0,42 35 0,-44-34-3277,39 25 0,-42-30 2718,31 21 559,-28-24 0,16 16 0,-21-16 0,7 2 0,-12-3 0,3-3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7.655"/>
    </inkml:context>
    <inkml:brush xml:id="br0">
      <inkml:brushProperty name="width" value="0.035" units="cm"/>
      <inkml:brushProperty name="height" value="0.035" units="cm"/>
    </inkml:brush>
  </inkml:definitions>
  <inkml:trace contextRef="#ctx0" brushRef="#br0">0 504 4320,'0'0'18567,"8"7"-18324,4 4-177,-1 2 82,2-1 0,0-1 0,26 18-1,-38-28-128,0-1 0,0 1 0,0-1 0,0 1 0,0-1 0,0 0 0,0 0 0,0 1 0,0-1 0,0 0 0,0 0 0,0 0 0,0 0 0,0 0 0,0 0 0,0 0 0,0 0 0,0-1 0,0 1 0,0 0 0,0-1 0,0 1 0,0-1 0,0 1 0,-1-1 0,1 1 0,0-1 0,0 1 0,0-1 0,0 0 0,-1 1 0,1-1 0,0 0 0,-1 0 0,1 0 0,-1 0 0,1 1 0,-1-1 0,1 0 0,-1 0 0,0 0 0,1 0 0,-1 0 0,0 0 0,0 0 0,1-2 0,3-49 323,-4 49-213,-2-23 196,-1 0 1,-2 0-1,0 1 0,-2 0 0,-14-36 0,-1-6 269,-11-1-194,32 66-386,-9 7 28,10-1-34,0 1 0,1 0 0,-1-1-1,1 0 1,0 1 0,0-1 0,1 1-1,0-1 1,-1 0 0,1 0 0,1 0-1,-1 0 1,0 0 0,1-1-1,4 6 1,0-1-2,-1 0 0,1-1 0,1 0-1,0 0 1,12 9 0,-13-13 3,-1 0-1,1 0 1,-1-1-1,1 0 1,0 0-1,0 0 0,0-1 1,0 0-1,0-1 1,0 1-1,12-2 1,-14 1-1,1-1 0,-1 0 0,0 0 0,1 0 1,-1 0-1,0-1 0,0 0 0,0 0 0,0 0 0,0-1 0,0 0 1,-1 0-1,1 0 0,-1 0 0,6-6 0,-6 4-15,0 0 1,0 1-1,-1-2 0,0 1 1,1 0-1,-2 0 0,1-1 1,-1 0-1,0 0 0,0 1 1,0-1-1,-1 0 0,0 0 0,0-10 1,-1 6-664,0 0 1,-1 0-1,-1 0 1,-5-19-1,-14-38-5512,1 23-3553,6 18 4789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7.997"/>
    </inkml:context>
    <inkml:brush xml:id="br0">
      <inkml:brushProperty name="width" value="0.035" units="cm"/>
      <inkml:brushProperty name="height" value="0.035" units="cm"/>
    </inkml:brush>
  </inkml:definitions>
  <inkml:trace contextRef="#ctx0" brushRef="#br0">52 19 5080,'0'0'13518,"-7"-3"-12205,-36-12 1717,41 15-1348,28 10-406,16 18-557,-1 2 1,67 64-1,-68-56-543,2-3 0,56 38-1,10-15-3,20 13-14,-114-62-862,0 1 0,-1 1 0,18 18 0,-30-28 319,-1-1 0,1 1 1,-1-1-1,1 1 0,0 0 0,-1-1 0,1 1 1,-1 0-1,0-1 0,1 1 0,-1 0 1,1-1-1,-1 1 0,0 0 0,0 0 1,1-1-1,-1 1 0,0 0 0,0 0 0,0 0 1,0-1-1,0 1 0,0 0 0,0 1 1,-1-1-151,0 0 1,1 0 0,-1-1 0,0 1 0,0 0 0,0-1-1,0 1 1,0-1 0,0 1 0,0-1 0,0 0 0,0 1 0,0-1-1,0 0 1,0 0 0,0 1 0,-2-1 0,-12 2-3162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8.385"/>
    </inkml:context>
    <inkml:brush xml:id="br0">
      <inkml:brushProperty name="width" value="0.035" units="cm"/>
      <inkml:brushProperty name="height" value="0.035" units="cm"/>
    </inkml:brush>
  </inkml:definitions>
  <inkml:trace contextRef="#ctx0" brushRef="#br0">1 347 4912,'0'0'18943,"6"-9"-17971,165-180 3012,-42 66-8281,-117 107-1873,-6 6-2319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5:38.790"/>
    </inkml:context>
    <inkml:brush xml:id="br0">
      <inkml:brushProperty name="width" value="0.035" units="cm"/>
      <inkml:brushProperty name="height" value="0.035" units="cm"/>
    </inkml:brush>
  </inkml:definitions>
  <inkml:trace contextRef="#ctx0" brushRef="#br0">1 1 7256,'0'0'17553,"0"7"-17045,0-4-424,0 1 1,0-1 0,0 0 0,0 0 0,0 1 0,1-1 0,0 0 0,-1 0 0,1 0-1,2 5 1,-1-6-6,-1-1 0,0 1-1,1-1 1,-1 1-1,1-1 1,-1 0-1,1 0 1,0 1 0,-1-1-1,1-1 1,0 1-1,0 0 1,0 0 0,0-1-1,0 1 1,0-1-1,0 1 1,0-1 0,0 0-1,0 0 1,0 0-1,0 0 1,2 0-1,27-2 825,58-10-1,-66 7-651,0 1 0,1 2-1,0 0 1,41 3 0,-61-1-227,0 1 1,0-1-1,0 1 1,0 1-1,-1-1 1,1 0-1,0 1 1,0 0-1,-1 0 1,1 0-1,-1 0 0,1 1 1,-1-1-1,0 1 1,0 0-1,0 0 1,-1 0-1,5 5 1,-4-1-2,1-1 0,-1 1 1,0 0-1,0 0 0,-1 1 1,0-1-1,0 0 0,-1 1 1,1 11-1,-2 0 20,0 1-1,-1 0 1,-1-1-1,0 1 1,-2-1-1,-12 37 1,14-51-232,0 1-1,-1-1 1,1 0-1,-1 0 1,-1 0-1,1 0 1,-1-1-1,1 1 1,-1-1-1,-9 7 1,-6 3-4837,-2 0-5883,18-12 8549,-7 5-4004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43.191"/>
    </inkml:context>
    <inkml:brush xml:id="br0">
      <inkml:brushProperty name="width" value="0.035" units="cm"/>
      <inkml:brushProperty name="height" value="0.035" units="cm"/>
    </inkml:brush>
  </inkml:definitions>
  <inkml:trace contextRef="#ctx0" brushRef="#br0">3269 93 368,'0'0'7750,"7"-1"-7098,1 0-381,-5 1-119,0 0-1,-1-1 0,1 1 1,-1 0-1,0-1 0,1 0 1,-1 0-1,1 1 0,-1-1 0,0-1 1,3 0-1,-4 1 625,2-3 1864,4-6 2612,-4 1-4930,-3 7-186,0 0 0,0 0 0,-1-1 0,1 1 0,0 0 0,-1 0 0,1 0 0,-1 0 0,0 0 0,1 0 0,-1 0 0,0 0 0,0 0 0,0 0 0,-1 1 0,1-1 0,0 0 0,-1 1 0,1-1 0,-1 1-1,1-1 1,-1 1 0,-3-2 0,1 1-51,-1 0-1,1 0 1,-1 1-1,1 0 0,-1 0 1,0 0-1,1 0 1,-1 1-1,0 0 0,-7 0 1,-5 2-2,0 0 1,-1 1-1,1 1 0,0 1 1,-19 8-1,-335 159 912,-3 50-130,304-181-822,46-28-5,1 0 0,1 2 0,-25 20 0,-286 247 398,177-140 166,20 5-119,-63 59 194,153-165-466,1 2 0,-65 84-1,45-29-14,-14 20-2,60-91-159,2 1 0,1 1 0,-16 38 1,-3 8-1,-60 86 35,56-99-31,-56 119 0,69-107-8,-29 132 1,20-66-15,-3 13 7,19-70-1,-3-1-1,-57 134 1,-17 44 14,30-70-17,36-109 15,-35 161-1,8 90 269,53-308-262,-59 472 573,55-421-484,-5 121 100,16 278 0,4-263-160,34 372 12,-27-440-58,24 181 33,12 171 36,-45-436-81,21 90 0,3 30 14,-20-126-23,1-1 0,3-1 0,2 0 0,26 58 0,26 95 17,-4 24 27,-28-112 8,29 179 0,-12-39 70,-4-26-66,-38-184-51,1 1-1,26 64 0,13 45-6,-27-72-1,58 133 0,-24-102 0,3 9 0,107 234 0,-140-314 0,2 0 0,62 71 0,-76-96 0,143 206 0,-117-161 0,113 194 0,-134-223 0,1-2 0,2 0 0,1-2 0,1 0 0,31 28 0,30 17 0,-58-53 0,-1 2 0,47 52 0,-35-26 0,2-3 0,85 77 0,-2-32 0,15 13 0,-50-32 0,54 50 0,-98-85 0,3-3 0,100 59 0,-54-37 0,90 39 0,-62-36 0,-25-17 0,-70-33 0,-1 0 0,0 2 0,32 21 0,-6-3 0,-39-25 0,-1 1 0,1 1 0,18 16 0,-23-17-1351,2 7 3899,-5-7-6402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0.620"/>
    </inkml:context>
    <inkml:brush xml:id="br0">
      <inkml:brushProperty name="width" value="0.035" units="cm"/>
      <inkml:brushProperty name="height" value="0.035" units="cm"/>
    </inkml:brush>
  </inkml:definitions>
  <inkml:trace contextRef="#ctx0" brushRef="#br0">1222 1098 736,'0'0'22979,"6"5"-22781,19 14 0,-18-14-4,25-31 902,-10 9-878,2-4 146,23-28 358,-37 36-507,1 0 0,0 1 1,19-15-1,-28 25-197,33-25 466,-27 13-429,-6 11-9,0-1 1,0 1-1,0-1 0,0 1 1,0-1-1,1 1 0,-1 0 1,1 0-1,0 1 0,3-4 0,-4 5-8,-1-3-2,0-1 1,0 1-1,1-1 1,0 1-1,-1 0 1,2 0-1,2-5 1,1-3 144,-6 11-106,3-53 751,-2 22-531,0 12-101,-1 0 0,-1 0 0,-1 0 0,0 0 0,-8-28 0,2 14 7,1-1 0,3-1-1,0 1 1,2-1 0,5-54 0,-2 7-150,-1 78-51,2-18 0,7-12 0,-8 28 0,0 0 0,0 0 0,0 0 0,1 0 0,0 0 0,0 0 0,4-6 0,-1 3 0,1 5 0,-1-2 0,-1-1 0,4-1 0,0-2 0,1 2 0,-3 2 0,2 1 0,-1-2 0,2 1 0,-1 1 0,0 2 0,0 2 0,0-1 0,0 2 0,0 1 0,1 0 0,-1 0 0,5-3 0,25 9 0,-35-6 0,0 1 0,0-1 0,0 1 0,0 0 0,0 0 0,0 1 0,0-1 0,0 0 0,3 3 0,9 4 0,38 16 0,-45-19 0,0-1 0,0 0 0,1 0 0,-1-1 0,13 3 0,-7-1 0,1 1 0,-1 1 0,0 0 0,-1 0 0,1 2 0,-2 0 0,1 0 0,-1 1 0,19 20 0,44 32 0,-53-45 0,35 35 0,-12-10 0,80 64 0,37 22 0,-148-114 0,0 0 0,-2 1 0,0 0 0,-1 1 0,14 23 0,-21-30 0,3 1 0,22 22 0,-21-22 0,0 1 0,-1 1 0,0-1 0,10 25 0,8 17 0,-18-37 0,-2 0 0,0 1 0,-1 0 0,-1 0 0,0 0 0,-2 1 0,0-1 0,-1 19 0,-1-6 0,-2-20 0,-5 3 0,-2-6 0,-1-2 0,-21 7 0,27-9 0,-1-1 0,1 0 0,-1 0 0,0 0 0,0-1 0,0 0 0,0 0 0,0 0 0,-8-1 0,-12 0 0,-234-5 0,181-2 0,51 3 0,-1 1 0,1 2 0,0 1 0,-42 4 0,12 8 0,-62 21 0,81-23 0,23-6 0,0 1 0,0 0 0,-22 11 0,-28 18 0,-41 25 0,92-51 0,-1 2 0,2-1 0,-24 21 0,23-18 0,0 0 0,-34 19 0,-223 120 0,225-123 0,29-17 0,1-1 0,-35 15 0,-42-6 0,-156 76 0,231-89 0,0-1 0,0 0 0,0-2 0,0 0 0,-22 0 0,-42 7 0,61-7 0,-1-1 0,0-1 0,1-1 0,-27-4 0,-21 1 0,8-3 0,51 5 0,-1 1 0,0 1 0,0 5 0,10-5 0,1 0 0,-1 0 0,1-1 0,-1 1 0,1 0 0,-1 0 0,0-1 0,1 1 0,-1-1 0,0 1 0,1-1 0,-1 0 0,0 0 0,0 1 0,1-1 0,-3-1 0,1 1 0,0 0 0,1 0 0,-1 0 0,0 0 0,1 1 0,-1-1 0,0 1 0,1 0 0,-1-1 0,1 1 0,-1 0 0,1 1 0,-4 1 0,-2 2 0,0-2 0,-42-2 0,42-1-1725,-1 0 3891,4 0-2524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0.964"/>
    </inkml:context>
    <inkml:brush xml:id="br0">
      <inkml:brushProperty name="width" value="0.035" units="cm"/>
      <inkml:brushProperty name="height" value="0.035" units="cm"/>
    </inkml:brush>
  </inkml:definitions>
  <inkml:trace contextRef="#ctx0" brushRef="#br0">82 1 5920,'0'0'19799,"-7"0"-19703,-40-1-777,35 4-4644,3 1-5124,3 3 5409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1.351"/>
    </inkml:context>
    <inkml:brush xml:id="br0">
      <inkml:brushProperty name="width" value="0.035" units="cm"/>
      <inkml:brushProperty name="height" value="0.035" units="cm"/>
    </inkml:brush>
  </inkml:definitions>
  <inkml:trace contextRef="#ctx0" brushRef="#br0">733 40 6784,'0'0'13751,"-53"-11"-13631,40 7-48,-2-1-592,1-2-1200,-2 1-1943,-1 1-3753,4 4 3712</inkml:trace>
  <inkml:trace contextRef="#ctx0" brushRef="#br0" timeOffset="1">229 59 7560,'0'0'14647,"-53"-7"-14455,29 4-96,0 1-24,-3 1-928,5-2-960,1 3-1352,0 0-4183,1 0 2663,4 0 2344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1.708"/>
    </inkml:context>
    <inkml:brush xml:id="br0">
      <inkml:brushProperty name="width" value="0.035" units="cm"/>
      <inkml:brushProperty name="height" value="0.035" units="cm"/>
    </inkml:brush>
  </inkml:definitions>
  <inkml:trace contextRef="#ctx0" brushRef="#br0">554 8 5240,'0'0'16581,"-7"0"-15907,-59-2 277,16 0-105,15 1-3177,7 0-2681,1 0-3737,13 0 4333</inkml:trace>
  <inkml:trace contextRef="#ctx0" brushRef="#br0" timeOffset="1">164 17 6392,'0'0'21076,"-7"-1"-20553,-12-1-1652,-46-2 4137,40 3-5212,0 0-5029,3 1-7011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7.809"/>
    </inkml:context>
    <inkml:brush xml:id="br0">
      <inkml:brushProperty name="width" value="0.035" units="cm"/>
      <inkml:brushProperty name="height" value="0.035" units="cm"/>
    </inkml:brush>
  </inkml:definitions>
  <inkml:trace contextRef="#ctx0" brushRef="#br0">4021 0 3312,'0'0'10553,"-7"6"-9777,-39 40 806,21-22 397,-37 30 0,53-47-1666,-1 0-1,0-1 0,-1 0 1,1 0-1,-1-1 1,0-1-1,-1 0 0,-12 3 1,-284 57 2224,-550 29-153,786-88-2322,-258 8 303,115-6-20,30 2-137,-456 12 686,95 3-204,383-8-711,-48 6-360,73 2-4893,91-11-187,5-1-5379,25-9 6259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1:46.181"/>
    </inkml:context>
    <inkml:brush xml:id="br0">
      <inkml:brushProperty name="width" value="0.2" units="cm"/>
      <inkml:brushProperty name="height" value="0.2" units="cm"/>
      <inkml:brushProperty name="color" value="#008C3A"/>
    </inkml:brush>
  </inkml:definitions>
  <inkml:trace contextRef="#ctx0" brushRef="#br0">0 2916 24575,'17'3'0,"-4"0"0,-4-3 0,-3 0 0,1 0 0,-1 3 0,0-2 0,9 4 0,-6-4 0,11 2 0,-12-3 0,19 3 0,-17-3 0,33 9 0,-31-5 0,40 5 0,-40-5 0,43 2 0,-43-6 0,40 6 0,-40-5 0,31 2 0,-35-1 0,32-1 0,-33 2 0,42 0 0,-36-3 0,53 3 0,-51-3 0,51 0 0,-53 0 0,50 0 0,-51 3 0,50-2 0,-52 2 0,56-3 0,-51 0 0,63 0 0,-63 0 0,48 0 0,-51 0 0,40 0 0,-39 0 0,41-3 0,-42 2 0,46-8 0,-45 8 0,56-11 0,-54 11 0,51-11 0,-53 8 0,48-5 0,-51 2 0,24 4 0,-5-6 0,13-1 0,-3 2 0,21-10 0,-47 16 0,42-15 0,-43 15 0,42-16 0,-41 16 0,39-15 0,-41 15 0,33-16 0,-34 16 0,31-12 0,-30 9 0,12-1 0,3-6 0,-14 10 0,34-18 0,-18 8 0,3-4 0,9-2 0,-29 10 0,27-10 0,-28 10 0,27-13 0,-26 15 0,29-20 0,-29 19 0,12-8 0,-2-2 0,9-7 0,-5 2 0,24-22 0,-36 32 0,36-35 0,-38 36 0,41-42 0,-37 37-3277,35-40 0,-36 43 3047,9-16-961,1 0 1191,-14 16 0,34-46 0,-36 46 0,32-40 0,-36 42 0,30-42 0,-30 40 0,25-40 0,-23 42 0,20-39 0,-6 12-3103,-2 1 3103,-1 5 3276,-5 2-3227,-6 15-49,20-47 0,-23 45 1212,20-48-1212,-15 23 0,2 3 0,1-26 0,-10 52 0,8-49 0,-8 49-1111,2-19 1111,-3 25 3276,0 1-2319,0-1 829,0 1-1786,0-1 0,0 1 0,0-1 0,0-8 0,0 6 0,0-41 0,0 35 0,-3-49 0,-1 49 0,-2-47 0,2 44 0,-5-46 0,8 51 1633,-8-23-1633,8 29 0,-1-2 0,-1 2 0,2 1 0,-2-1 0,3 1 0,0-1 0,-3-2 0,2 2 0,-10-29 0,9 23 0,-16-45 0,16 45 0,-18-49 0,17 49 0,-20-43 0,20 44 0,-23-38 0,22 38 0,-22-35 0,21 39 0,-25-41 0,23 39 0,-25-40 0,28 39 0,-22-27 0,21 28 0,-25-31 0,23 29 0,-28-29 0,28 31 0,-32-26 0,29 29 0,-26-22 0,27 26 0,-24-17 0,23 15 0,-25-10 0,25 11 0,-40-11 0,36 13 0,-21-7 0,8 3 0,15 5 0,-43-11 0,41 11 0,-53-11 0,20 5 0,1 0 0,-24-2 0,56 9 0,-42-3 0,45 3 0,-36-3 0,35 2 0,-41-2 0,41 3 0,-18 0 0,6 0 0,14 0 0,-26 3 0,27-2 0,-15 2 0,13-1 0,-2-1 0,4 2 0,5-3 0,1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6.141"/>
    </inkml:context>
    <inkml:brush xml:id="br0">
      <inkml:brushProperty name="width" value="0.035" units="cm"/>
      <inkml:brushProperty name="height" value="0.035" units="cm"/>
    </inkml:brush>
  </inkml:definitions>
  <inkml:trace contextRef="#ctx0" brushRef="#br0">2464 2060 2336,'0'0'17918,"-8"3"-17507,-25 14 574,-57 38 1,29-15-141,53-34-711,0-1 1,0-1 0,0 1 0,-1-1-1,0 0 1,0-1 0,0 0 0,0-1 0,-1 1-1,1-2 1,-1 1 0,-15-1 0,-2 0 245,23 0-346,-1-1-1,1 0 1,-1 1-1,1-2 1,-1 1 0,1 0-1,-1-1 1,1 0-1,-1 0 1,1 0-1,0 0 1,0-1 0,-1 0-1,1 0 1,0 0-1,0 0 1,1-1 0,-6-3-1,3 0-6,-1 0 1,2 0-1,-1 0 0,1-1 0,0 1 1,0-1-1,1-1 0,-1 1 0,2 0 0,-1-1 1,1 0-1,0 0 0,1 0 0,0 0 0,0 0 1,1-1-1,-1-13 0,3 4-8,0 1-1,0-1 0,2 1 1,0 0-1,1 0 1,1 0-1,11-24 1,-4 6-4,0 0 1,-3-1 0,-1 0-1,-1-1 1,-2 1 0,-2-1-1,-3-72 1,-1 95-14,-2-1 1,0 1-1,0 0 1,-2 0-1,0 0 1,0 0-1,-1 1 1,-1 0-1,0 0 1,-1 1-1,0-1 1,-1 2-1,0-1 1,-1 2-1,-21-20 1,-21-12 7,-74-55 23,93 72-24,2-1 1,1-1 0,-47-55-1,44 45 3,-74-65-1,-10 16 6,49 37-16,-64-59 0,82 63-2,-83-55 0,-64-12 20,32 21-14,105 52-15,33 20-82,0 2 0,-2 0 0,-59-24 0,-70-24-1243,5 2-5136,140 58 4262,-8-2-7552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7.737"/>
    </inkml:context>
    <inkml:brush xml:id="br0">
      <inkml:brushProperty name="width" value="0.035" units="cm"/>
      <inkml:brushProperty name="height" value="0.035" units="cm"/>
    </inkml:brush>
  </inkml:definitions>
  <inkml:trace contextRef="#ctx0" brushRef="#br0">3386 1403 3640,'0'0'14343,"4"-8"-13800,6-13 119,-1-1 0,-1 0 0,-1 0 0,6-32 0,-12 47-538,0 0 0,0 0 0,-1 0 1,0 0-1,0 0 0,-1 0 0,1-1 0,-2 2 0,1-1 0,-1 0 0,0 0 0,0 0 0,-1 1 0,0-1 0,0 1 1,-1 0-1,0 0 0,0 0 0,0 0 0,-6-5 0,2 3-68,-2 0 1,1 0 0,-1 1-1,0 0 1,0 1-1,-1 0 1,0 0-1,0 1 1,0 1 0,-23-6-1,15 6-45,0 2 1,1 0-1,-1 1 0,0 0 1,0 2-1,-24 3 0,-42 7 29,-311 52 214,368-58-148,0-2 1,-50 0 0,45-3 49,-50 8 1,45-3-38,1-1-1,0-2 1,-1-2 0,0-1-1,1-2 1,-1-1 0,1-2-1,1-2 1,-65-22 0,19 4 74,52 18-138,1-1 1,0-1-1,0-2 1,-35-20-1,-137-82 104,162 93-147,-1 2 0,-48-16-1,49 20-3,0-2 0,-57-32-1,-10-21 24,-44-27 65,137 89-86,-200-110 41,183 101-47,1-2-1,0-1 0,-29-28 0,6 6 3,-1 5 246,-94-50 1,14 11-1574,50 16-3705,68 53 1411,10 6-949,-10-6-7350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8.361"/>
    </inkml:context>
    <inkml:brush xml:id="br0">
      <inkml:brushProperty name="width" value="0.035" units="cm"/>
      <inkml:brushProperty name="height" value="0.035" units="cm"/>
    </inkml:brush>
  </inkml:definitions>
  <inkml:trace contextRef="#ctx0" brushRef="#br0">41 39 6072,'0'0'10184,"-41"-39"-23592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8.736"/>
    </inkml:context>
    <inkml:brush xml:id="br0">
      <inkml:brushProperty name="width" value="0.035" units="cm"/>
      <inkml:brushProperty name="height" value="0.035" units="cm"/>
    </inkml:brush>
  </inkml:definitions>
  <inkml:trace contextRef="#ctx0" brushRef="#br0">516 373 6048,'0'0'13903,"-42"-37"-13847,30 24-432,0-1-680,0 2-1064,-2-3-1095,1 0-3409,-1 3 3312</inkml:trace>
  <inkml:trace contextRef="#ctx0" brushRef="#br0" timeOffset="1">104 59 4512,'0'0'14927,"-51"-33"-14799,39 28-128,0 1-792,1 1-1120,2-3-1247,0-2-3697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0.727"/>
    </inkml:context>
    <inkml:brush xml:id="br0">
      <inkml:brushProperty name="width" value="0.035" units="cm"/>
      <inkml:brushProperty name="height" value="0.035" units="cm"/>
    </inkml:brush>
  </inkml:definitions>
  <inkml:trace contextRef="#ctx0" brushRef="#br0">6 90 1784,'0'0'20883,"-1"-6"-20279,-3-37 835,4 41-1100,0 0-242,0 0 1,0 0 0,0 1 0,0-1-1,0 0 1,0 0 0,1 0 0,-1 0 0,1 0-1,-1 0 1,1 1 0,0-1 0,0 0-1,1-2 1,2 3-80,1-1 0,0 1 0,-1-1-1,1 1 1,0 1 0,0-1 0,0 1 0,0 0 0,0 0-1,0 0 1,0 1 0,-1-1 0,1 1 0,0 1-1,0-1 1,-1 1 0,1-1 0,-1 1 0,6 4 0,8 2 2,0 2 1,-1 0-1,23 18 1,-36-24-8,0-1 0,0 1-1,0 0 1,-1 1 0,1-1 0,-1 1 0,0-1 0,-1 1 0,1 0 0,-1 0 0,0 0-1,0 0 1,0 0 0,-1 1 0,0-1 0,0 1 0,0-1 0,0 8 0,-1-10 18,0 1 0,-1-1 0,1 0 0,-1 1 0,1-1 1,-1 0-1,0 1 0,0-1 0,-1 0 0,1 0 0,-1 0 1,0 0-1,1 0 0,-1 0 0,0 0 0,-1-1 0,1 1 0,0-1 1,-1 1-1,1-1 0,-1 0 0,0 0 0,0 0 0,0 0 1,0-1-1,0 1 0,0-1 0,0 0 0,-1 0 0,-3 1 0,-43 18 102,43-16-118,0 0 0,-1-1 0,1 0 0,-1 0-1,0-1 1,1 0 0,-1 0 0,-15 0 0,-13 0-3171,34-2 1742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1.115"/>
    </inkml:context>
    <inkml:brush xml:id="br0">
      <inkml:brushProperty name="width" value="0.035" units="cm"/>
      <inkml:brushProperty name="height" value="0.035" units="cm"/>
    </inkml:brush>
  </inkml:definitions>
  <inkml:trace contextRef="#ctx0" brushRef="#br0">204 1 5248,'0'0'20954,"-8"0"-20394,1 0-467,0 0 0,1 1 0,-1 0 0,0 0 0,0 1 1,1 0-1,-1 0 0,1 1 0,0-1 0,0 1 0,0 1 0,0-1 0,0 1 1,1 0-1,-1 0 0,1 1 0,0 0 0,-6 7 0,1 0-53,1 0-1,0 1 1,1 0-1,0 0 1,-7 19-1,13-26-31,-1 0 0,1 0 0,0 1 0,1-1 0,-1 1 0,1-1 0,0 1 0,1-1 0,0 1 0,0 0-1,0-1 1,1 1 0,0-1 0,3 13 0,-2-17-27,-1 1-1,1 0 1,0 0-1,-1-1 1,1 1-1,0-1 1,1 0-1,-1 0 1,0 0-1,1 0 1,-1 0-1,1 0 1,-1 0-1,1-1 1,0 1-1,0-1 1,0 0-1,0 0 1,0 0-1,0 0 1,3 0-1,33 4-4641,-3-4-8586,-32-1 10886,5 0-2052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1.507"/>
    </inkml:context>
    <inkml:brush xml:id="br0">
      <inkml:brushProperty name="width" value="0.035" units="cm"/>
      <inkml:brushProperty name="height" value="0.035" units="cm"/>
    </inkml:brush>
  </inkml:definitions>
  <inkml:trace contextRef="#ctx0" brushRef="#br0">53 1 8224,'0'0'19338,"-1"8"-18673,-6 37-1499,-9 28 3817,1-12-2800,7-20-3908,4-7-3014,2-1-4238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1.667"/>
    </inkml:context>
    <inkml:brush xml:id="br0">
      <inkml:brushProperty name="width" value="0.035" units="cm"/>
      <inkml:brushProperty name="height" value="0.035" units="cm"/>
    </inkml:brush>
  </inkml:definitions>
  <inkml:trace contextRef="#ctx0" brushRef="#br0">1680 110 3024,'0'0'20033,"1"-6"-19664,1 1-319,0 0-1,0 1 1,0-1 0,0 1-1,1 0 1,-1-1 0,1 1 0,0 0-1,1 1 1,-1-1 0,1 0-1,-1 1 1,1 0 0,0 0-1,0 0 1,1 0 0,-1 1-1,0 0 1,1 0 0,0 0 0,7-2-1,0-1-27,0 0 0,0 1-1,1 1 1,-1 0 0,1 1-1,23-2 1,-32 4-18,-1 1 1,1-1-1,-1 1 1,1-1-1,-1 1 1,1 0-1,-1 1 0,1-1 1,-1 0-1,0 1 1,0 0-1,0 0 1,0 0-1,0 0 0,0 0 1,0 1-1,-1-1 1,1 1-1,-1 0 0,0-1 1,0 1-1,0 0 1,0 0-1,0 1 1,-1-1-1,1 0 0,-1 1 1,2 5-1,0 5 200,1 0 0,-2 1 0,0 0 0,-1-1-1,-1 1 1,0 0 0,0 0 0,-2-1 0,0 1 0,-1-1-1,0 1 1,-7 16 0,-1 14 118,-5 33 61,3 2-1,3 0 1,1 94 0,11 226-199,1-281-73,31 191 0,-12-195-42,-10-62-32,-3 1 0,4 95 0,-12-111-20,0 45 53,-1-77-60,-1 0-1,1-1 1,-1 1 0,-1-1-1,1 1 1,-1-1 0,0 0-1,0 1 1,0-1 0,-1 0-1,-3 5 1,3-6-4,0-1 0,-1 0 1,1 0-1,-1 0 0,0 0 0,1-1 0,-1 0 0,0 1 1,-1-2-1,1 1 0,0 0 0,0-1 0,-1 1 0,1-1 1,-1-1-1,1 1 0,-1 0 0,1-1 0,-1 0 1,0 0-1,1-1 0,-1 1 0,1-1 0,-1 0 0,1 0 1,0 0-1,-8-4 0,4 2-3,0 0-1,1-1 1,-1 0 0,0 0 0,1-1 0,0 0-1,0 0 1,1 0 0,0-1 0,0 0 0,0-1-1,0 1 1,-7-13 0,-26-57 188,-49-138 1,85 207-175,0-2-6,0 1 1,0 0-1,-1 0 1,0 0-1,-1 1 1,-6-10-1,-29-26 46,34 35-51,0 0-1,-1 0 0,1 1 0,-2 0 0,1 0 0,-1 1 0,0 0 1,0 0-1,-1 1 0,1 0 0,-1 0 0,0 1 0,-12-4 0,-23-5 5,30 8-7,0 1 0,-1 0 0,-26-3 0,-333-3 62,100 5 162,132 3-102,-92-8-36,17-2-285,215 12-65,-22-2-3173,12-2-2489,8-13-10903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2.761"/>
    </inkml:context>
    <inkml:brush xml:id="br0">
      <inkml:brushProperty name="width" value="0.035" units="cm"/>
      <inkml:brushProperty name="height" value="0.035" units="cm"/>
    </inkml:brush>
  </inkml:definitions>
  <inkml:trace contextRef="#ctx0" brushRef="#br0">2535 0 4064,'0'0'16367,"-8"3"-15729,-5 1-531,3-1 190,-1 0 1,1 1-1,-1 1 0,1-1 0,0 2 1,1-1-1,-1 1 0,-14 13 0,-4 15 112,1 1 0,1 1 0,-32 64 0,16-27 66,28-53-327,-1-2 0,-1 0 0,0 0 0,-2-2 0,0 0 0,0-1 0,-2-1 0,0 0 0,0-2 0,-24 11 0,-182 64 876,167-62-893,0-2 0,-2-3 0,-78 15 0,44-13 135,-36 6 246,39-16-288,-91 9 34,-36 10 87,45-4-168,-198 15-34,351-40-620,0 2-1,0 0 0,0 2 1,1 0-1,-38 18 1,29-2-4342,23-12-59,4 0-3985,3-2 3673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3.182"/>
    </inkml:context>
    <inkml:brush xml:id="br0">
      <inkml:brushProperty name="width" value="0.035" units="cm"/>
      <inkml:brushProperty name="height" value="0.035" units="cm"/>
    </inkml:brush>
  </inkml:definitions>
  <inkml:trace contextRef="#ctx0" brushRef="#br0">234 1 7400,'0'0'17102,"-8"1"-16559,-65-2 208,-9 0-5428,30 6-8149,34-1 8357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3:01:51.492"/>
    </inkml:context>
    <inkml:brush xml:id="br0">
      <inkml:brushProperty name="width" value="0.2" units="cm"/>
      <inkml:brushProperty name="height" value="0.2" units="cm"/>
      <inkml:brushProperty name="color" value="#008C3A"/>
    </inkml:brush>
  </inkml:definitions>
  <inkml:trace contextRef="#ctx0" brushRef="#br0">645 1 24575,'-14'6'0,"2"-2"0,8 1 0,-2-4 0,3 2 0,-4 0 0,1-2 0,-1 4 0,1-4 0,-4 7 0,3-6 0,-8 9 0,7-9 0,-1 6 0,3-7 0,2 5 0,-5-3 0,2 1 0,0 1 0,-4-1 0,8 2 0,-26 6 0,22-4 0,-29 10 0,27-13 0,-9 4 0,-6 2-3277,-1 0 0,-3 3 2385,-4 3 892,22-15 0,-14 12 0,16-10 0,-18 8 0,15-4 0,-27 4 0,27-8 0,-27 10 0,28-9 0,-23 10 0,27-8 0,-17 2 0,21-2 0,-10-1 0,8-2 3276,-2 1-95,2-1-2192,-1-1-989,4 3 0,-2-2 0,6 2 0,-3 1 0,6-4 0,-5 6 0,5-8 0,0 13 0,-2-9 0,16 16 0,-16-13 0,27 19 0,-24-21 0,22 20 0,-23-21 0,19 19 0,-18-19 0,25 24 0,-22-22 0,27 25 0,-29-23 0,23 17 0,-25-20 0,20 20 0,-19-20 0,16 15 0,-18-17 0,12 10 0,-12-9 0,15 13 0,-14-10 0,14 9 0,-12-12 0,13 12 0,-15-12 0,8 5 0,-11-7 0,1-1 0,4-1 0,-6 5 0,6-6 0,-4 3 0,-1 0 0,3 1 0,-2-1 0,-1 3 0,3-5 0,-3 1 0,4 1 0,-4 1 0,3-1 0,-5 3 0,4-5 0,-1 7 0,2-6 0,4 12 0,-3-12 0,-1 9 0,0-10 0,-5 5 0,1-3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03.538"/>
    </inkml:context>
    <inkml:brush xml:id="br0">
      <inkml:brushProperty name="width" value="0.035" units="cm"/>
      <inkml:brushProperty name="height" value="0.035" units="cm"/>
    </inkml:brush>
  </inkml:definitions>
  <inkml:trace contextRef="#ctx0" brushRef="#br0">826 51 7568,'0'0'17831,"-9"-2"-16984,-81-19 466,-2 0-3869,58 16-3681,0 4-4625,16 1 6606</inkml:trace>
  <inkml:trace contextRef="#ctx0" brushRef="#br0" timeOffset="1">107 108 8216,'0'0'18727,"-41"0"-18599,31 0-48,-1 0-24,1 0-560,2 0-1048,1 0-1040,-4 0-1184,2 1-5615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2.499"/>
    </inkml:context>
    <inkml:brush xml:id="br0">
      <inkml:brushProperty name="width" value="0.035" units="cm"/>
      <inkml:brushProperty name="height" value="0.035" units="cm"/>
    </inkml:brush>
  </inkml:definitions>
  <inkml:trace contextRef="#ctx0" brushRef="#br0">1 109 3456,'0'0'22937,"0"-8"-22425,1 4-460,-1 0 0,1 0 0,-1 0 0,1 1 1,0-1-1,1 0 0,-1 0 0,1 1 0,-1-1 1,1 1-1,0-1 0,1 1 0,-1 0 0,0 0 1,1 0-1,0 0 0,0 1 0,-1-1 0,2 1 1,-1-1-1,0 1 0,0 0 0,1 0 0,-1 0 1,5-1-1,0 0-15,0-1-1,1 1 1,-1 1 0,0 0-1,1 0 1,0 0 0,0 1 0,-1 0-1,1 1 1,0 0 0,13 2 0,-17-1-31,-1 0 0,0 1 0,1-1 0,-1 1 0,0 0 0,0 0 0,0 0-1,0 1 1,0 0 0,0-1 0,-1 1 0,1 0 0,-1 1 0,0-1 0,0 1 0,0-1 0,-1 1 0,1 0 0,-1 0 0,0 0 0,0 0 0,0 1 0,0-1 0,0 5 0,3 5 20,-1 0 1,-1 1-1,0-1 0,-1 1 0,-1 0 0,0-1 0,-3 28 0,2-37-17,-1 0 1,0-1 0,0 1-1,0 0 1,0-1 0,-1 1-1,0-1 1,0 1 0,0-1-1,-1 0 1,1 0 0,-1 0-1,0 0 1,0 0 0,0 0-1,-1-1 1,1 0 0,-1 0-1,0 0 1,0 0 0,0 0-1,0-1 1,-1 0-1,1 1 1,-1-2 0,1 1-1,-7 1 1,-29 6-404,14-7-4274,24-2 2653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2.875"/>
    </inkml:context>
    <inkml:brush xml:id="br0">
      <inkml:brushProperty name="width" value="0.035" units="cm"/>
      <inkml:brushProperty name="height" value="0.035" units="cm"/>
    </inkml:brush>
  </inkml:definitions>
  <inkml:trace contextRef="#ctx0" brushRef="#br0">161 0 6144,'0'0'20530,"-8"3"-19734,0 2-647,0-1 0,0 2 1,0-1-1,1 1 0,0 0 1,0 1-1,1 0 0,-1 0 1,1 0-1,1 1 0,0 0 1,-6 11-1,2-6-101,2 0 1,0 1-1,0 0 1,1 0-1,1 1 0,1-1 1,0 1-1,0 0 1,2 1-1,0-1 0,0 0 1,2 1-1,1 24 0,1-37-327,-1 0 0,1 0-1,-1 0 1,1 0-1,0-1 1,0 1 0,0-1-1,0 1 1,0-1-1,1 0 1,-1 0 0,1 0-1,0 0 1,4 2-1,41 22-9868,-21-16-63,-11-4 7225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3.221"/>
    </inkml:context>
    <inkml:brush xml:id="br0">
      <inkml:brushProperty name="width" value="0.035" units="cm"/>
      <inkml:brushProperty name="height" value="0.035" units="cm"/>
    </inkml:brush>
  </inkml:definitions>
  <inkml:trace contextRef="#ctx0" brushRef="#br0">1 64 6448,'0'0'23034,"7"-5"-22424,3-2-444,-2 1 21,1 0 0,0 0 1,-1 1-1,2 0 0,-1 0 0,0 1 1,1 0-1,0 1 0,0 0 0,11-1 1,-20 4-178,-1 1 1,1-1 0,0 1 0,-1-1-1,1 1 1,-1-1 0,1 1-1,-1-1 1,1 1 0,-1 0 0,1-1-1,-1 1 1,1 0 0,-1-1-1,0 1 1,1 0 0,-1 0 0,0-1-1,0 1 1,0 0 0,0 0-1,1 0 1,-1-1 0,0 1 0,0 0-1,0 0 1,-1 0 0,1-1-1,0 1 1,0 0 0,-1 1 0,-3 25 62,-30 73-49,23-73-24,1 0 1,2 1-1,0 0 0,2 0 0,1 1 0,1 0 0,0 49 0,4-73-147,1-1 0,0 1 0,0-1 0,1 0 1,-1 1-1,1-1 0,0 0 0,0 0 0,1 0 0,-1 0 0,1-1 0,0 1 0,0-1 0,6 6 1,22 17-5104,1-5-4289,-21-13 4578,11 7-861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9.189"/>
    </inkml:context>
    <inkml:brush xml:id="br0">
      <inkml:brushProperty name="width" value="0.035" units="cm"/>
      <inkml:brushProperty name="height" value="0.035" units="cm"/>
    </inkml:brush>
  </inkml:definitions>
  <inkml:trace contextRef="#ctx0" brushRef="#br0">1 1 6032,'0'0'25684,"0"6"-26004,0 37-3124,0-25-2786,0-1-5056,0-3 5666</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4.674"/>
    </inkml:context>
    <inkml:brush xml:id="br0">
      <inkml:brushProperty name="width" value="0.035" units="cm"/>
      <inkml:brushProperty name="height" value="0.035" units="cm"/>
    </inkml:brush>
  </inkml:definitions>
  <inkml:trace contextRef="#ctx0" brushRef="#br0">1186 604 1456,'0'0'18977,"3"-7"-18596,8-23 538,-1-1 1,-1 0-1,5-32 0,-2-63 632,-10 92-1178,0-5-27,9-48 1,-9 73-321,2 0 0,0-1 0,1 2 0,0-1 0,1 0 0,1 1 0,9-14 1,-7 15-23,-8 10-4,0 1 1,1-1 0,-1 1 0,1-1 0,-1 1 0,1-1-1,0 1 1,0 0 0,-1 0 0,1 0 0,0 0 0,0 0 0,0 1-1,0-1 1,0 1 0,0-1 0,0 1 0,0-1 0,0 1 0,1 0-1,-1 0 1,0 0 0,0 0 0,0 1 0,0-1 0,0 1 0,2 0-1,1 0 4,1 1-1,-1 0 0,0 1 0,-1-1 1,1 1-1,8 6 0,5 4 1,0 1 0,-2 1 0,0 0 0,0 1 0,-2 1 0,0 0 0,0 1 0,-2 0 0,16 33 0,-19-30-7,-1 1 1,-1-1-1,-1 1 1,5 39-1,-6-22-62,23 231 1470,-8-100-758,-8-83-392,36 262 699,-37-297-864,26 71 1,8 38 17,-37-125-75,-5-30-22,-1 1-1,0 0 0,0 0 1,-1 0-1,0 0 0,0 0 1,0 0-1,-1 0 0,0 0 1,-1 0-1,0 0 0,0 0 1,0 0-1,-1 0 0,-3 9 1,4-15-7,0 0 0,0 0 0,0 0-1,0 0 1,0-1 0,0 1 0,0 0 0,0-1 0,-1 1 0,1-1 0,0 1 0,0-1 0,-1 1 0,1-1 0,0 0 0,-1 0 0,1 1 0,0-1 0,-1 0 0,1 0 0,0 0 0,-1-1-1,1 1 1,0 0 0,-3-1 0,-29-11 31,16-1-25,0-1 1,1-1-1,0 0 0,1-1 0,1-1 1,-21-33-1,-73-128 57,102 170-56,1-1 7,-1-1-1,0 1 0,-1 1 1,0-1-1,-1 1 1,0 0-1,0 1 0,-1 0 1,-10-7-1,9 8 12,1 1 0,-1-1 0,-15-14 0,18 14-10,0 0 1,0 1-1,-1-1 1,0 2-1,0-1 1,-11-4-1,-11-4 63,-11-3 27,19 13-82,0 1 0,0 1 0,-1 1 0,1 2 1,0 0-1,0 1 0,-31 8 0,-22 3 46,-242 42 371,288-53-424,-58-2 0,58-3-19,0 3 0,-35 3 0,-15 9-1,-145 44 0,205-52-1695,-10 0 4372,4 0-2695,10-2-4323,2 1-3439,1 1-4888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5.312"/>
    </inkml:context>
    <inkml:brush xml:id="br0">
      <inkml:brushProperty name="width" value="0.035" units="cm"/>
      <inkml:brushProperty name="height" value="0.035" units="cm"/>
    </inkml:brush>
  </inkml:definitions>
  <inkml:trace contextRef="#ctx0" brushRef="#br0">118 1 8200,'0'0'15767,"-39"0"-16327,26 0-928,0 0-960,-4 0-1455,-1 1-3881,0 4 3888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5.670"/>
    </inkml:context>
    <inkml:brush xml:id="br0">
      <inkml:brushProperty name="width" value="0.035" units="cm"/>
      <inkml:brushProperty name="height" value="0.035" units="cm"/>
    </inkml:brush>
  </inkml:definitions>
  <inkml:trace contextRef="#ctx0" brushRef="#br0">283 7 6968,'0'0'15991,"-59"-5"-15775,37 4-88,-2 1-40,0 0-72,-5 0-1024,1 0-888,1 0-1112,3 1-2407,-1 1-625,4 1 3016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6.013"/>
    </inkml:context>
    <inkml:brush xml:id="br0">
      <inkml:brushProperty name="width" value="0.035" units="cm"/>
      <inkml:brushProperty name="height" value="0.035" units="cm"/>
    </inkml:brush>
  </inkml:definitions>
  <inkml:trace contextRef="#ctx0" brushRef="#br0">614 0 4192,'0'0'10408,"-51"6"-10248,35-3-144,-1-1-944,1-1-1232,1 2-3688,-2-1 2928</inkml:trace>
  <inkml:trace contextRef="#ctx0" brushRef="#br0" timeOffset="1">129 107 5024,'0'0'18583,"-44"-1"-17975,32-1-264,-1-1-136,-2 2-80,1-1-72,2-1-216,1 3-984,4 0-1048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2:56.653"/>
    </inkml:context>
    <inkml:brush xml:id="br0">
      <inkml:brushProperty name="width" value="0.035" units="cm"/>
      <inkml:brushProperty name="height" value="0.035" units="cm"/>
    </inkml:brush>
  </inkml:definitions>
  <inkml:trace contextRef="#ctx0" brushRef="#br0">2685 1 5056,'0'0'17462,"-7"0"-16555,-497 33 3522,5 29-3307,2 33-674,314-59-197,-179 62-78,114-26-143,127-36-59,-25 6-462,120-36-3123,-46 3 0,65-9 1814,-4 0-9197,9 0 9186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02.203"/>
    </inkml:context>
    <inkml:brush xml:id="br0">
      <inkml:brushProperty name="width" value="0.035" units="cm"/>
      <inkml:brushProperty name="height" value="0.035" units="cm"/>
    </inkml:brush>
  </inkml:definitions>
  <inkml:trace contextRef="#ctx0" brushRef="#br0">1416 167 6552,'0'0'19173,"-6"-7"-18468,-5-7-357,-1 2-1,0-1 1,-1 1 0,0 1 0,-18-12-1,10 11-260,0 2 0,0 0 0,-1 1-1,0 1 1,-1 2 0,0 0-1,0 1 1,0 1 0,0 2-1,-1 0 1,-28 2 0,10 2-69,0 2-1,0 1 1,1 3 0,0 1-1,-58 22 1,73-21-4,1 1 0,0 1 0,1 1 0,-31 22 0,46-29-1,0 0-1,0 2 0,1-1 0,0 1 1,0 0-1,1 0 0,0 1 0,1 0 0,-1 1 1,2-1-1,-1 1 0,1 0 0,-5 17 0,8-16 11,1 0-1,0 0 0,1 0 0,0 0 1,0 0-1,1-1 0,1 1 0,0 0 1,0 0-1,1-1 0,0 1 0,1-1 1,1 0-1,-1 0 0,1 0 0,1-1 1,0 0-1,0 0 0,10 10 1,15 16 143,1-1 0,2-2 0,41 31 0,-65-55-114,140 96 676,-47-35-278,-5-5-139,-60-41-222,65 53 1,-18-2-82,-4 4 1,78 96-1,-150-163-8,-1 1 0,-1 0 0,0 0 0,-1 1 0,0 0 0,-1 0 0,0 0 0,-1 1 0,-1 0 0,0 0 0,-1 0 0,0 0 0,-1 0 0,-2 26 0,1-31 0,-1 0 0,-1 0 0,1 0 0,-2 0 0,1-1 0,-1 1 0,0-1 0,-1 1 0,0-1 0,0 0 0,-1 0 0,0-1 0,0 0 0,-1 1 0,0-2 0,0 1 0,-1-1 0,1 0 0,-1 0 0,-1-1 0,1 0 0,-1 0 0,-16 7 0,-8 0 0,0-2 0,-1-1 0,0-2 0,-68 6 0,-137-11 0,125-9 0,0-6 0,1-5 0,-181-52 0,225 51-161,-87-29-2905,134 39 383,0 0 1,-31-20 0,49 27 1542,0 0 1,0 0 0,0 0 0,1 0-1,-1 0 1,1-1 0,-1 1 0,1-1 0,0 1-1,-3-6 1,0-9-3686</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9.591"/>
    </inkml:context>
    <inkml:brush xml:id="br0">
      <inkml:brushProperty name="width" value="0.035" units="cm"/>
      <inkml:brushProperty name="height" value="0.035" units="cm"/>
    </inkml:brush>
  </inkml:definitions>
  <inkml:trace contextRef="#ctx0" brushRef="#br0">0 1 8128,'0'0'18623,"0"44"-18495,0-34-88,2-2-1288,-2 1-1288,1-2-1520,-1 2-5487,0 2 4775</inkml:trace>
  <inkml:trace contextRef="#ctx0" brushRef="#br0" timeOffset="1">169 451 8536,'0'0'18431,"10"41"-19143,-8-32-1320,2 5-5983,-2-5-89,-1-2 4048</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29.938"/>
    </inkml:context>
    <inkml:brush xml:id="br0">
      <inkml:brushProperty name="width" value="0.035" units="cm"/>
      <inkml:brushProperty name="height" value="0.035" units="cm"/>
    </inkml:brush>
  </inkml:definitions>
  <inkml:trace contextRef="#ctx0" brushRef="#br0">1 0 9536,'0'0'17303,"13"47"-16927,-5-27-152,2 2-816,2 8-1520,3-1-1840,-1 4-6439,1-3 5191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30.670"/>
    </inkml:context>
    <inkml:brush xml:id="br0">
      <inkml:brushProperty name="width" value="0.035" units="cm"/>
      <inkml:brushProperty name="height" value="0.035" units="cm"/>
    </inkml:brush>
  </inkml:definitions>
  <inkml:trace contextRef="#ctx0" brushRef="#br0">1 135 5480,'0'0'22048,"5"-6"-21442,4-7-375,2 1 0,0 0-1,1 1 1,0 0 0,0 1 0,1 0 0,0 1 0,19-9 0,-24 14-211,-1 1-1,0 0 1,1 0 0,0 1 0,-1 0 0,1 0 0,0 1-1,0 0 1,0 0 0,0 1 0,0 0 0,0 0 0,0 1-1,0 0 1,0 1 0,0-1 0,0 1 0,-1 1 0,13 5-1,-14-5-3,-1 1-1,0-1 0,0 1 0,0 0 0,0 0 0,-1 1 1,0-1-1,0 1 0,0 0 0,0 0 0,-1 0 0,0 1 0,3 5 1,-4-7 3,-1 0 0,1 0 0,-1 0 1,1 0-1,-1 0 0,-1 0 0,1 0 1,0 1-1,-1-1 0,0 0 0,0 0 1,0 1-1,-1-1 0,0 0 0,1 0 1,-1 1-1,-1-1 0,1 0 0,-3 6 1,0-5-7,1 1 1,-1-1-1,0 0 1,0 0-1,0 0 1,-1 0 0,0-1-1,0 0 1,0 0-1,-7 4 1,-5 4-10,-22 15-1479,22-16-2927,11-7-1784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31.077"/>
    </inkml:context>
    <inkml:brush xml:id="br0">
      <inkml:brushProperty name="width" value="0.035" units="cm"/>
      <inkml:brushProperty name="height" value="0.035" units="cm"/>
    </inkml:brush>
  </inkml:definitions>
  <inkml:trace contextRef="#ctx0" brushRef="#br0">155 1 7016,'0'0'22427,"-7"0"-21732,2 0-588,0 0 0,1 1 0,-1 0 0,0 0 0,1 0 0,-1 0 0,1 1 0,-1 0 0,1 0 0,0 0 0,0 0 0,0 1 0,0-1 0,0 1 1,0 0-1,1 0 0,-1 1 0,1-1 0,0 1 0,0-1 0,0 1 0,1 0 0,-5 9 0,-1 0-103,1 1-1,1 0 1,0 0 0,1 1 0,1 0-1,0 0 1,1 0 0,0 0-1,2 1 1,-1-1 0,2 0 0,0 1-1,3 15 1,-3-27-18,1 0 0,1-1-1,-1 1 1,0-1 0,1 1 0,0-1 0,0 1 0,0-1-1,0 0 1,0 0 0,1 0 0,-1 0 0,1 0-1,0 0 1,0-1 0,0 1 0,0-1 0,0 0 0,1 0-1,-1 0 1,8 2 0,1 0-1107,1 0-1,-1-2 1,1 1 0,24 0-1,-6 0-3988,7-1-6887,-17-2 6752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3:31.841"/>
    </inkml:context>
    <inkml:brush xml:id="br0">
      <inkml:brushProperty name="width" value="0.035" units="cm"/>
      <inkml:brushProperty name="height" value="0.035" units="cm"/>
    </inkml:brush>
  </inkml:definitions>
  <inkml:trace contextRef="#ctx0" brushRef="#br0">1 369 5104,'0'0'24748,"1"-9"-24100,35-292 1611,-33 293-2259,-3 8 0,0-1 0,1 1 0,-1 0 0,0 0 0,1 0 0,-1 0 0,0-1 0,1 1 0,-1 0 0,1 0 0,-1 0 0,0 0 0,1 0 0,-1 0 0,0 0 0,1 0 0,-1 0 0,0 0 0,1 0 0,-1 0 0,0 0 0,1 1 0,-1-1 0,0 0 0,1 0 0,-1 0 0,0 0 0,1 1 0,-1-1 0,0 0 0,1 0 0,-1 1 0,0-1 0,0 0 0,1 0 0,-1 1 0,0-1 0,0 0 0,0 1 0,1-1 0,-1 0 0,0 1 0,0-1 0,0 0 0,0 1 0,0-1 0,0 0 0,0 1 0,0 0 0,6 13 0,5 17 0,2-1 0,16 30 0,-24-52 0,-1 0 0,1-1 0,0 0 0,1 0 0,0 0 0,0-1 0,0 0 0,1 0 0,0 0 0,0-1 0,14 8 0,-19-12 0,0 1 0,1-1 0,-1 0 0,0 0 0,1-1 0,-1 1 0,1 0 0,-1-1 0,1 0 0,-1 1 0,1-1 0,-1 0 0,1 0 0,-1 0 0,1-1 0,-1 1 0,1-1 0,-1 1 0,1-1 0,-1 0 0,1 0 0,-1 0 0,3-1 0,-2-1 0,0 0 0,0 0 0,-1 0 0,1 0 0,0 0 0,-1-1 0,0 1 0,0-1 0,0 0 0,0 1 0,-1-1 0,3-8 0,1-8 0,-2 0 0,0-1 0,-1 1 0,0-30 0,-2-45-147,0 93-755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02.364"/>
    </inkml:context>
    <inkml:brush xml:id="br0">
      <inkml:brushProperty name="width" value="0.035" units="cm"/>
      <inkml:brushProperty name="height" value="0.035" units="cm"/>
    </inkml:brush>
  </inkml:definitions>
  <inkml:trace contextRef="#ctx0" brushRef="#br0">0 0 8976,'0'0'10351,"0"47"-11255,3-33 680,2-2 120,-1 0 56,-2 0-640,-4-2-1415,-2 1-9249</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00.097"/>
    </inkml:context>
    <inkml:brush xml:id="br0">
      <inkml:brushProperty name="width" value="0.035" units="cm"/>
      <inkml:brushProperty name="height" value="0.035" units="cm"/>
    </inkml:brush>
  </inkml:definitions>
  <inkml:trace contextRef="#ctx0" brushRef="#br0">1 3424 5112,'0'0'25859,"7"6"-25675,7 4-31,1 0 0,1-1 0,0-1-1,0-1 1,0 0 0,1-1 0,33 7 0,-26-9-99,1-2 1,0 0-1,-1-2 1,1 0-1,0-2 1,25-5-1,-38 6-54,0 1 0,0 0 0,0 1 0,18 2 0,23 2 0,33-8 0,50 2 0,42 16 0,-148-13 0,-11-2 0,-1 1 0,0 2 0,0-1 0,33 11 0,18-5 0,-18-3 0,95-2 0,28 3 0,-82-4 0,-36 1 0,89-6 0,-28-2 0,-105 4 0,0 0 0,0-1 0,21-7 0,-26 6 0,1 1 0,-1 0 0,0 0 0,1 1 0,-1-1 0,1 2 0,-1-1 0,1 1 0,-1 0 0,1 1 0,10 1 0,-13 0 0,0-1 0,0 0 0,0-1 0,1 0 0,-1 1 0,0-2 0,0 1 0,0 0 0,0-1 0,0 0 0,1 0 0,-2-1 0,1 0 0,9-3 0,-6 1 0,0 2 0,0-1 0,0 1 0,1 0 0,11 0 0,50 1 0,71-4 0,-53-12 0,-85 16 0,0 0 0,0 0 0,0-1 0,0 1 0,-1-1 0,1 0 0,0 0 0,-1 0 0,1 0 0,2-3 0,-3 2 0,0 1 0,0 0 0,0 0 0,0 0 0,1 1 0,-1-1 0,1 0 0,0 1 0,-1 0 0,1-1 0,0 1 0,0 0 0,-1 1 0,5-2 0,-4 2 0,4 0 0,1 0 0,-1-1 0,1 0 0,-1 0 0,1-1 0,-1 0 0,0 0 0,0-1 0,0 0 0,0 0 0,0-1 0,8-6 0,-5 5 0,1 0 0,-1 1 0,0 0 0,1 0 0,0 1 0,0 1 0,0-1 0,0 2 0,23-1 0,22-5 0,-19 2 0,-31 5 0,0-1 0,1 1 0,-1-1 0,0-1 0,0 1 0,0-1 0,0 0 0,0 0 0,0-1 0,0 0 0,10-6 0,-3-1 0,0 2 0,1 0 0,0 0 0,1 2 0,19-7 0,-18 6 0,1 1 0,-1-2 0,22-13 0,-25 11 0,0 2 0,1 0 0,0 1 0,1 0 0,-1 1 0,1 0 0,1 1 0,-1 1 0,1 1 0,15-2 0,-23 4 0,1 0 0,-1 0 0,0-1 0,0 0 0,-1-1 0,1 0 0,0 0 0,-1 0 0,0-1 0,0 0 0,0-1 0,7-5 0,28-12 0,-37 20 0,-1 1 0,1-1 0,-1 0 0,1 0 0,-1-1 0,0 1 0,0-1 0,0 0 0,-1 0 0,1 0 0,5-7 0,-5 5 0,1-1 0,-1 1 0,1 0 0,0 1 0,0-1 0,1 1 0,-1 0 0,1 0 0,0 0 0,9-3 0,11-7 0,-23 11 0,1 0 0,-1 0 0,0 0 0,0 0 0,-1 0 0,1 0 0,3-7 0,19-20 0,139-95 0,-122 104 0,-37 19 0,-1 0 0,1 0 0,-1 0 0,1 0 0,-1-1 0,0 1 0,0-1 0,0 0 0,0 0 0,0-1 0,4-4 0,-4 3 0,0 0 0,1 0 0,0 0 0,0 0 0,0 1 0,9-6 0,34-30 0,-33 11 0,-15 27 0,1 0 0,0 1 0,0-1 0,-1 0 0,1 0 0,0 1 0,1-1 0,-1 1 0,0-1 0,0 1 0,1-1 0,-1 1 0,1 0 0,-1-1 0,1 1 0,0 0 0,-1 0 0,1 0 0,0 0 0,2 0 0,12-10 0,2-12 0,0 2 0,25-22 0,-22 21 0,40-33 0,-32 29 0,29-32 0,35-35 0,-62 63 0,-24 24 0,-1 1 0,0-1 0,0 0 0,-1-1 0,0 1 0,6-11 0,-2 6 0,0 0 0,1 1 0,0 1 0,0 0 0,21-14 0,-27 20 0,-1 0 0,0 0 0,0-1 0,0 1 0,-1-1 0,1 0 0,2-5 0,18-22 0,-18 25 0,-1 0 0,1 0 0,-1-1 0,-1 1 0,1-1 0,3-10 0,6-11 0,10-26 0,8-13 0,10-9 0,-29 52 0,0 1 0,21-28 0,-14 24 0,-14 19 0,0 0 0,1 1 0,0-1 0,0 1 0,1 1 0,11-10 0,-15 13 0,0 0 0,0 0 0,0 0 0,-1-1 0,1 1 0,-1-1 0,4-7 0,17-22 0,-15 23 0,-1-1 0,0 0 0,-1 0 0,0-1 0,0 0 0,-2 0 0,7-24 0,-6 22 0,23-67 0,36-124 0,-37 135 0,18-51 0,-37 82 0,-2 0 0,2-43 0,-6 53 0,0 0 0,2 1 0,1-1 0,2 1 0,13-38 0,42-97 0,-53 140 0,1 0 0,1 0 0,1 1 0,16-23 0,-12 21 0,-4 3 34,0-1 0,-2 0 1,0-1-1,10-40 0,-12 29-3278,-2 1-3513,-4 25-2980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00.747"/>
    </inkml:context>
    <inkml:brush xml:id="br0">
      <inkml:brushProperty name="width" value="0.035" units="cm"/>
      <inkml:brushProperty name="height" value="0.035" units="cm"/>
    </inkml:brush>
  </inkml:definitions>
  <inkml:trace contextRef="#ctx0" brushRef="#br0">193 3 3240,'0'0'18613,"-6"0"-18283,-19-2-7,23 2-225,0 1-1,0-1 1,0 1 0,0-1 0,0 1-1,0 0 1,1 0 0,-1 0 0,0 0-1,0 0 1,1 0 0,-1 0 0,1 1-1,-1-1 1,1 1 0,-1-1 0,-1 3 0,-5 4 55,2-4-5,1 1 0,-1-1 0,1 1 0,0 0 0,0 1 0,1-1 0,0 1 0,0 0 0,0 0 0,1 0 0,0 0 0,0 1 0,0-1 0,1 1 0,0 0 0,0 0 0,-1 12 0,-1 12 232,2 0-1,2 56 1,1-40-303,0-7 1,0 0 1,3 0-1,1-1 0,2 0 1,2 0-1,21 59 0,-7-23-44,-3 0 1,-4 2-1,12 144 0,-24-171-16,-2 0 0,-3 0 0,-1 1 0,-3-2 0,-2 1-1,-3 0 1,-17 55 0,23-96-15,0 0 1,-1 0-1,0-1 0,-1 0 0,1 0 0,-2 0 0,1-1 1,-8 8-1,-10 11 16,22-25-15,0 1-1,0 0 0,0 0 1,0-1-1,-1 0 1,1 1-1,-1-1 1,1 0-1,-1 0 0,-4 1 1,6-1-3,-1-1 1,1 0-1,0 1 0,-1-1 0,1 0 1,0 0-1,-1 0 0,1 0 1,-1 0-1,1 0 0,0 0 1,-1 0-1,1-1 0,0 1 1,-1 0-1,1-1 0,0 1 1,-1-1-1,1 0 0,0 1 0,0-1 1,0 0-1,-2-1 0,2 0 24,6 6-16,7 9-7,37 110 14,-21-49-2,-19-48 19,-1-1 1,-1 1 0,-1 1-1,-2-1 1,3 48-1,-11 137 231,1-153-192,0-33-50,-1-1-1,-1 1 1,-11 32 0,-7 39 46,-16 213-5,34-233 136,4-1 0,8 84 0,-5-146-145,0 0 1,1 0 0,1 0-1,0-1 1,1 1-1,0-1 1,12 20 0,6 3 21,29 35 0,-35-47-64,-5-10 100,0 0 1,1-1-1,21 17 0,-6-7-1060,-2 2-3528,2 13-10180,-20-26 8392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20.081"/>
    </inkml:context>
    <inkml:brush xml:id="br0">
      <inkml:brushProperty name="width" value="0.035" units="cm"/>
      <inkml:brushProperty name="height" value="0.035" units="cm"/>
    </inkml:brush>
  </inkml:definitions>
  <inkml:trace contextRef="#ctx0" brushRef="#br0">0 1811 1248,'0'0'14293,"7"-4"-13913,6-4-182,172-101 1850,-149 91-1733,0 2-1,2 0 0,59-15 1,-71 24-182,-2-2 1,48-24-1,-45 20-27,54-20 0,35-6 47,144-71 0,-136 55-122,-4 16-14,-85 27-16,38-13 12,-1-3 0,130-70 0,-149 68 35,2 4 1,62-22-1,28-12 43,-99 38-19,18-10-21,2 3 0,117-35-1,-45 25 114,-68 17-72,101-17 0,106-18-29,-167 34-45,-71 13-8,0 2 1,57-5-1,158-10 8,-220 18-8,-1-1 0,57-18 0,-51 12 2,55-9 0,-46 12-1,78-27 0,-87 24-10,307-87 10,-211 59 7,183-30 1,-246 65-14,-52 4-3,0-1 0,0 0-1,28-7 1,-13 1 7,0 2 0,0 1 0,63 1 0,-62 3 1,0-1 0,0-2 0,51-11 0,58-18 30,-123 28-37,1 1 0,-1 1 0,27 1 1,20-3 0,60-22-4,105-30 8,-190 48-6,1 1 0,0 2 0,54 0 0,-80 7-8,-2 1-1,35 8 0,7 0-5,24 14 35,-43-12-16,-31-9-6,-1 0 1,1 0 0,0-1 0,-1-1 0,19 2-1,-24-3-1,0 1 0,0 0 0,0 0 0,0-1 0,1 2 0,-1-1 0,0 0 0,-1 1 0,6 2 0,24 10 0,3-7 7,59 20 0,-78-22-6,63 28 23,-67-27-22,1 0-1,-1 1 1,-1 0 0,1 1-1,-1 0 1,0 1-1,16 17 1,0-2 2,-9-7 5,-1 1-1,0 1 0,19 29 0,4 4 23,20 35-12,-58-83-17,0 0-1,1 0 1,-1 0 0,-1 1-1,1-1 1,-1 1 0,1-1 0,-1 1-1,0 9 1,0-5 1,1 0 1,0 0-1,0 0 1,1 0-1,7 15 0,-9-21-1,1 1-1,0-1 0,0 1 1,0-1-1,0 0 0,1 0 1,-1 0-1,1 0 0,0 0 0,4 3 1,-5-5-2,0 0 1,0 0-1,0-1 0,0 1 1,0 0-1,0-1 1,0 0-1,0 1 1,0-1-1,0 0 1,3 0-1,-2 0 0,0 0 0,0 0 1,0 1-1,0-1 0,0 1 1,0-1-1,0 1 0,0 0 0,0 1 1,-1-1-1,1 0 0,0 1 0,-1-1 1,1 1-1,-1 0 0,1 0 1,-1 0-1,0 0 0,0 0 0,3 5 1,-1-4 4,3 3-4,-1-1 0,0 1-1,0 0 1,0 0 0,-1 1 0,0 0 0,0 0-1,-1 0 1,0 0 0,0 1 0,-1-1-1,4 11 1,-1 4 4,-1 1-1,4 42 0,-3-17-2,7 46 10,-4 2 0,-4-1 0,-9 117 0,-18-17 0,10-104-2,0 98 0,7-109-3,-3 0 0,-27 118 0,-2 6 3,35-195-10,0 0 0,-1 0 1,0 0-1,-1 0 0,0-1 0,-5 9 1,4-7-1,-1 1 0,2-1-1,-1 1 1,-2 11 0,-18 122 18,-12 271-1,28-256-13,3 36 6,6-104 25,-15 110 0,7-146-33,-47 382 29,9-151 11,6-56-10,24-108-27,0-8 1,-1 130 0,8-16 47,2 299 43,4-392-80,5 123 26,3-122-27,-6-94-7,2 0 0,3 1 0,12 62-1,72 273 25,-70-309-35,43 139-18,-59-204 28,0 1 0,0-1 0,0 1 0,1-1 0,0 0 0,0 0 0,0 0-1,0 0 1,1 0 0,-1-1 0,1 1 0,0-1 0,0 0 0,0-1 0,0 1 0,1-1-1,-1 1 1,1-1 0,0 0 0,5 1 0,0-1 74,0 0-1,0 0 1,0-1-1,1-1 1,-1 0-1,0 0 1,1-1-1,18-4 1,-21 4-19,1-1 1,-1-1 0,0 0-1,0 0 1,0-1 0,-1 0 0,1 0-1,-1 0 1,0-1 0,0-1-1,0 1 1,7-9 0,-5 4 91,-1 0-1,0-1 1,-1 0 0,0-1 0,0 0 0,-1 0 0,5-14 0,2-17 245,-2-1-1,-1 0 1,5-72 0,-13 101-414,6-56 147,-3 1 0,-3 0 0,-15-141 0,7 151-16,3 1-1,2-2 1,9-70 0,-4-165 164,-2 47 146,3 169-359,-4 1 0,-3-1 0,-3 0 0,-22-110 0,17 126-20,3-1 0,2 0 0,7-109 0,1 48 73,0 30 68,21-136 0,36-93-36,-24 141-124,62-265 12,-93 436-43,1 0-1,0 0 1,1 1-1,0 0 1,1 0 0,1 1-1,16-19 1,12-15 7,254-325-28,-277 354 20,24-35 5,-28 36-2,0 1 1,1 0-1,1 0 1,0 1 0,1 1-1,23-18 1,18-11-1,-1-2 0,-2-3 0,-2-1 0,48-62 0,-52 58-13,-22 26 9,1 1-1,1 2 1,1 0-1,0 1 0,2 2 1,50-27-1,141-78 6,-187 104-4,34-25-1,-45 29 3,1 1 0,0 1 0,2 1 0,30-14-1,172-71-38,-54 22 60,-104 52-23,94-19 0,-138 37 4,59-13-18,117-32 36,-10 9-10,-76 20 1,-73 13 1,36-10-3,132-13 0,-89 22 1,106-5 8,-12-2 11,0-1 11,-196 17-35,0 0 0,0-2 0,30-8 0,25-4 5,213-30-4,-245 38 3,82-23-1,-83 18-5,1 2-1,43-6 1,331-39 7,-409 54-7,407-48 6,-306 43-7,-37 2 4,75-13-1,-65 7 1,131-2 0,-2 1 5,302-18 7,433 29 56,-924-1-69,-1-1 1,0-1-1,20-5 1,-20 4-3,1 0 1,-1 1 0,21 0 0,20 0-1,93-16 0,3-1-1,84 18 4,-125 4 0,-102-3-4,1-1 0,-1 0 1,17-5-1,27-4 0,8 7-2,-1 3-1,1 2 1,71 12 0,18 14-2,-150-26 4,42 8-5,62 20 0,-91-24 0,-2 1-1,1 1 0,-1 0 0,1 1 0,-2 0 0,0 2 1,0-1-1,0 2 0,-1 0 0,-1 0 0,0 1 0,-1 1 0,0 0 1,0 0-1,-2 1 0,0 1 0,0 0 0,-1 0 0,-1 0 1,7 23-1,8 35 14,-2 2 1,15 123-1,-3-18-7,-13-79 39,10 173 0,-1 3 46,13 205 33,-24-190-76,-12 5 28,-2-15-23,-1 115 71,3 29-95,16-273-20,2 27-8,-19-125-46,4 62-69,-5 0 1,-13 136-1,-11 24 38,19-240 88,-3 0-1,0-1 1,-3 1 0,-17 50-1,15-51-10,1 1 0,2 0 0,1 0 0,-1 67 0,-1 1-17,6-36-205,1-18-863,-3-17-2526,-3-7-2276,-5 0-3426,6-18 3960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58.605"/>
    </inkml:context>
    <inkml:brush xml:id="br0">
      <inkml:brushProperty name="width" value="0.035" units="cm"/>
      <inkml:brushProperty name="height" value="0.035" units="cm"/>
    </inkml:brush>
  </inkml:definitions>
  <inkml:trace contextRef="#ctx0" brushRef="#br0">1638 5321 2504,'0'0'11337,"4"7"-10340,82 170 6032,-83-170-6847,-1 0 0,0 0 1,0 1-1,0-1 0,-1 1 0,0-1 0,-1 0 0,1 1 0,-2-1 0,0 12 0,0-16-136,0 1 0,0-1 0,0 1 0,0-1 0,-1 1 0,1-1 0,-1 0 0,0 1 0,0-1 0,0 0 0,0 0 0,-1-1 0,1 1 0,-1 0 0,1-1-1,-1 0 1,0 1 0,0-1 0,0 0 0,-1 0 0,1-1 0,-5 3 0,-6 0 12,-1 0-1,1 0 1,-1-2-1,0 1 1,0-2-1,1 0 1,-26-2-1,-106-19 203,130 17-177,3 1 10,4 1-60,0-1 0,-1 0 0,1-1 0,0 0 0,1-1 0,-1 1 0,1-2 0,-1 1 0,-8-8 0,14 11-28,-20-10 19,21 10-17,1 0-1,-1 0 0,1 0 0,0 0 0,-1 1 1,1-1-1,-1 1 0,1-1 0,-1 1 0,0 0 0,1-1 1,-1 1-1,1 0 0,-4 0 0,-136 7 1478,120-6-1449,16-2-31,-1 1 0,1 0 0,0 1 0,0-1 0,0 1 0,0 0 0,0 1 0,-8 2 0,12-4 3,0 0 0,0 0 0,1 1 0,-1-1 1,0 0-1,0 0 0,1 1 0,-1-1 0,0 0 0,1 1 0,-1-1 0,0 1 1,1-1-1,-1 1 0,1-1 0,-1 1 0,1-1 0,-1 1 0,1 0 1,-1-1-1,1 1 0,-1 0 0,1-1 0,0 1 0,-1 0 0,1-1 1,0 1-1,0 0 0,0 0 0,0-1 0,-1 1 0,1 0 0,0 0 1,0 0-1,0-1 0,1 1 0,-1 1 0,1 1 8,1 0 0,-1-1 0,1 1 0,0-1 0,0 1-1,0-1 1,0 0 0,0 0 0,1 0 0,2 2 0,7 5 33,0-1 0,1-1 1,21 10-1,4 1 109,20 5 283,-32-14-245,-1 1 0,0 1 0,0 0-1,44 31 1,-36-22-8,55 26 0,-65-34-129,-1 0 0,-1 2 0,-1 0 0,0 1 0,0 1 0,-2 1 0,32 37 0,-24-26-33,1-2 0,38 30 0,-21-26 38,67 31 0,-62-35 111,49 34-1,-58-29-119,-31-22-48,0-2-1,1 1 0,0-1 0,1-1 0,0 1 1,21 8-1,-20-10 3,0 1 1,-1 0 0,0 1-1,0 0 1,-1 1 0,19 17 0,31 22 22,36 26-6,-75-58-19,-18-12-3,0 0-1,0-1 1,1 1 0,-1-1-1,1 0 1,-1 0-1,1 0 1,0-1 0,0 1-1,0-1 1,0 0-1,0 0 1,4 0 0,-6-1 18,10-14 51,0-17-2,-1-1 0,-1 0 1,9-63-1,2-104 0,-1-15-61,3-38 7,-23-213-40,-6 405-32,-21-103 0,27 161 49,-1-1 0,1 1 0,-1 0 0,1 0 0,-1-1 0,0 1 0,1 0 0,-1 0 0,-1 0 0,1 0 0,0 0 0,0 0 0,-1 0 0,1 0 0,-1 1 0,1-1 0,-1 0 0,0 1 0,0 0 0,0-1 0,0 1 0,0 0 0,0 0 0,-3-2 0,2 3 0,1 0 1,-1 0-1,0 1 1,1-1-1,-1 1 1,1-1-1,-1 1 1,1 0-1,-1 0 1,1 0-1,-1 0 1,1 0-1,0 1 1,0-1-1,-1 1 1,1-1-1,0 1 0,0 0 1,1 0-1,-1 0 1,-1 2-1,-31 33 9,11-9-13,-2-2 1,0-1-1,-49 36 0,62-51-9,0 0-1,1 0 1,-13 17-1,15-17-5,1-1 0,-1 0 0,0-1 0,0 0-1,-20 13 1,21-19 32,0 0 0,0 0-1,-1-1 1,1 1-1,0-2 1,-1 1-1,1-1 1,-1-1-1,1 0 1,0 0 0,-1 0-1,1-1 1,0 0-1,0-1 1,0 0-1,-8-4 1,3-4 12,0 0 0,1-1 0,0-1 0,1 0 0,0 0 0,1-1 0,1-1 0,-10-20 0,4 11 23,-134-260 631,129 246-556,-28-44 1,2 5-33,-19-52-20,36 66-60,-73-112 0,-17 1-4,96 139 0,2-1 0,2-1 0,-25-65 0,-18-37 0,-188-329 0,148 306 0,-11-17 0,75 99 0,-53-161 0,21 44 0,-24-70 0,48 130 0,-33-124 0,22 130 0,-22-133 0,71 233 0,-58-226 0,36 136 0,6-1 0,-11-134 0,17 146 0,12 85 0,1 0 0,1-1 0,1 1 0,2-1 0,0 1 0,5-37 0,10 9 0,-10 42 0,0 3 0,0 0 0,0 1 0,1-1 0,0 1 0,0 0 0,10-10 0,-1 0 0,33-31 0,-42 43 0,-1 0 0,1 1 0,0 0 0,1-1 0,-1 2 0,1-1 0,-1 1 0,10-4 0,82-34 0,47-2 0,-115 38 0,1 1 0,0 2 0,48 2 0,-42 0 0,366-3-157,-392 5-1754,-4-1-3705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03.082"/>
    </inkml:context>
    <inkml:brush xml:id="br0">
      <inkml:brushProperty name="width" value="0.035" units="cm"/>
      <inkml:brushProperty name="height" value="0.035" units="cm"/>
    </inkml:brush>
  </inkml:definitions>
  <inkml:trace contextRef="#ctx0" brushRef="#br0">468 5 6344,'0'0'15485,"-7"-2"-14720,-2 1-600,0 0 1,0 1-1,0 0 1,1 0-1,-1 0 1,0 1-1,0 1 0,1 0 1,-1 0-1,1 0 1,-1 1-1,-10 5 1,-2 3-40,0 1 1,1 1 0,1 1 0,0 0-1,1 1 1,0 1 0,-26 33 0,38-43-90,0 1 0,1 0 0,0 1-1,1-1 1,-1 1 0,1 0 0,1 0 0,0 1 0,0-1 0,0 1 0,1-1 0,1 1 0,-1 0-1,1 0 1,1-1 0,-1 1 0,2 0 0,-1 0 0,1 0 0,1 0 0,-1-1 0,1 1 0,6 15 0,1-11 103,0 0 0,0 0 0,2-1 0,-1 0 0,1-1 0,1 0 0,25 18 0,-1 0 170,151 125 1222,-148-121-1265,1-1 0,80 48 0,-75-54-28,-1 2 0,65 53-1,-77-55-123,-25-21-86,0 0 0,0 0 1,-1 1-1,0 0 0,0 0 0,0 1 1,-1 0-1,0 0 0,0 0 0,-1 0 0,6 13 1,-2 1 62,-1 0 0,-1 1 0,-1 0 1,-1 0-1,0 0 0,-2 1 0,-1-1 1,-1 0-1,0 1 0,-7 36 0,4-49-82,0-1-1,0 1 0,-1-1 0,-1 0 1,0 0-1,0-1 0,0 1 1,-1-1-1,0 0 0,-1 0 1,0-1-1,0 0 0,-1 0 0,1-1 1,-11 7-1,-16 9-8,-1-2 0,-50 23 0,76-39 2,-31 13-70,1-1-1,-2-2 1,0-2 0,-1-2 0,-53 7-1,59-13-728,1-2 0,-50-4 0,57-1-722,1 0 1,-1-2 0,-38-12 0,57 14 381,0-1 0,0 0-1,0 0 1,-11-8 0,14 8-257,1 0 1,-1 0-1,2-1 0,-1 1 0,0-1 1,-7-11-1,-6-15-3171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29.681"/>
    </inkml:context>
    <inkml:brush xml:id="br0">
      <inkml:brushProperty name="width" value="0.035" units="cm"/>
      <inkml:brushProperty name="height" value="0.035" units="cm"/>
    </inkml:brush>
  </inkml:definitions>
  <inkml:trace contextRef="#ctx0" brushRef="#br0">1 1 4968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5.738"/>
    </inkml:context>
    <inkml:brush xml:id="br0">
      <inkml:brushProperty name="width" value="0.035" units="cm"/>
      <inkml:brushProperty name="height" value="0.035" units="cm"/>
    </inkml:brush>
  </inkml:definitions>
  <inkml:trace contextRef="#ctx0" brushRef="#br0">0 1 9280,'0'0'8415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3.128"/>
    </inkml:context>
    <inkml:brush xml:id="br0">
      <inkml:brushProperty name="width" value="0.035" units="cm"/>
      <inkml:brushProperty name="height" value="0.035" units="cm"/>
    </inkml:brush>
  </inkml:definitions>
  <inkml:trace contextRef="#ctx0" brushRef="#br0">2 0 5224,'0'0'22334,"-1"10"-22026,0 33-24,2-1 1,2 0-1,10 55 0,36 136 372,-35-173-591,3 10 4,-4-19 41,11 91 1,-24-139-93,1-2-9,-1 0 0,0 0 0,1 0 0,-1 1 0,0-1 1,0 0-1,0 0 0,0 0 0,0 0 0,0 0 0,0 0 0,0 0 0,0 0 0,-1 0 0,1 0 0,0 0 0,-1 0 0,1 0 0,-1 0 0,1 0 0,-1 0 0,1 0 0,-1 0 0,0 0 0,1-1 0,-2 2 0,0-5 61,-1 0-1,1 0 0,0 0 0,0-1 0,0 1 1,0-1-1,1 1 0,-1-1 0,0-4 0,1 5-1,-5-21 64,0 0-1,2-1 0,1 1 1,1-1-1,1 0 0,4-46 1,-2 7-20,-1 53-104,0-1 0,0 1-1,1 0 1,1-1 0,0 1-1,0 0 1,1 0 0,0 0-1,1 1 1,1-1 0,10-19-1,-14 29-6,-1 0-1,1 0 1,0 1-1,0-1 1,-1 0-1,1 0 1,0 0-1,0 1 1,0-1-1,0 0 0,0 1 1,0-1-1,0 1 1,0-1-1,0 1 1,0-1-1,0 1 1,1 0-1,-1 0 1,0-1-1,0 1 1,0 0-1,0 0 1,1 0-1,-1 0 0,0 0 1,0 1-1,0-1 1,0 0-1,0 1 1,1-1-1,-1 0 1,0 1-1,0-1 1,0 1-1,0 0 1,0-1-1,0 1 0,0 0 1,-1-1-1,3 3 1,0-1 3,3 4 3,-1 0 0,-1 0 0,1 0 0,-1 0-1,0 1 1,-1-1 0,1 1 0,-2 0-1,1 0 1,0 0 0,1 11 0,2 0 14,0-3 2,-1 1 0,-1 0 0,0 0 0,-1 0 0,0 0 0,-2 1 0,0-1 0,0 1 0,-2-1 0,-2 21 0,1-30-24,0 1-1,-1-1 0,0 0 0,0 1 1,0-2-1,-1 1 0,0 0 0,0-1 1,0 1-1,-1-1 0,0-1 0,-1 1 1,1-1-1,-1 1 0,0-2 0,0 1 1,0-1-1,-8 4 0,8-4-2661,0 9 6315,3-7-10175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3.470"/>
    </inkml:context>
    <inkml:brush xml:id="br0">
      <inkml:brushProperty name="width" value="0.035" units="cm"/>
      <inkml:brushProperty name="height" value="0.035" units="cm"/>
    </inkml:brush>
  </inkml:definitions>
  <inkml:trace contextRef="#ctx0" brushRef="#br0">1 1 5776,'0'0'20347,"7"6"-19335,4 5-602,0 1 0,-1 0-1,0 0 1,-1 1 0,0 0 0,11 25-1,39 101 1047,-27-58-1696,-32-81 108,0 0-1,0 0 1,0 1-1,0-1 1,0 0 0,0 0-1,0 0 1,0 0-1,0 1 1,0-1 0,0 0-1,0 0 1,0 0-1,0 0 1,0 1-1,0-1 1,0 0 0,0 0-1,0 0 1,0 0-1,0 0 1,0 1 0,1-1-1,-1 0 1,0 0-1,0 0 1,0 0 0,0 0-1,0 0 1,0 0-1,1 0 1,-1 1-1,0-1 1,0 0 0,0 0-1,0 0 1,0 0-1,1 0 1,-1 0 0,0 0-1,0 0 1,0 0-1,0 0 1,1 0 0,-1 0-1,0 0 1,0 0-1,0 0 1,0 0-1,1 0 1,-1 0 0,0 0-1,0 0 1,0 0-1,0-1 1,0 1 0,1 0-1,-1 0 1,4-15-3836,0-28-3518,-3 36 3758,1-13-705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3.830"/>
    </inkml:context>
    <inkml:brush xml:id="br0">
      <inkml:brushProperty name="width" value="0.035" units="cm"/>
      <inkml:brushProperty name="height" value="0.035" units="cm"/>
    </inkml:brush>
  </inkml:definitions>
  <inkml:trace contextRef="#ctx0" brushRef="#br0">16 1 5712,'0'0'25200,"-4"7"-27558,2-4 2220,1-1-3,0 0 0,0 0 0,0-1 0,0 1 0,0 0 0,0 0 0,1 0 0,-1 0 0,1 0 0,-1 0 0,1 0 0,0 3 1,8 7-3599,14-2-3828,-10-8 929,0-1 1982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4.186"/>
    </inkml:context>
    <inkml:brush xml:id="br0">
      <inkml:brushProperty name="width" value="0.035" units="cm"/>
      <inkml:brushProperty name="height" value="0.035" units="cm"/>
    </inkml:brush>
  </inkml:definitions>
  <inkml:trace contextRef="#ctx0" brushRef="#br0">20 1 6696,'0'0'15879,"-1"8"-14392,-7 77 1669,2-44-2436,3 1 0,1-1 1,5 62-1,-3-102-715,0-1-1,0 1 0,0-1 1,0 1-1,0 0 1,0-1-1,0 1 1,1 0-1,-1-1 1,0 1-1,0 0 0,0-1 1,1 1-1,-1-1 1,0 1-1,1 0 1,-1-1-1,0 1 1,1-1-1,-1 1 0,1-1 1,-1 1-1,0-1 1,1 0-1,0 1 1,0 0-1,9-12 71,5-27-10,-10 14-4,-1 0 0,-1 0 0,-1-27 1,-1 22 275,8-45 1,-9 75-332,0-1 0,0 0 0,0 0 0,0 0 0,0 0 1,0 0-1,0 0 0,0 0 0,0 1 0,1-1 0,-1 0 0,0 0 0,0 0 0,0 0 0,0 0 0,0 0 0,0 0 1,0 0-1,0 0 0,1 0 0,-1 0 0,0 0 0,0 0 0,0 0 0,0 1 0,0-1 0,0 0 0,1 0 0,-1 0 1,0 0-1,0 0 0,0 0 0,0 0 0,0-1 0,0 1 0,1 0 0,-1 0 0,0 0 0,0 0 0,0 0 0,0 0 1,0 0-1,0 0 0,0 0 0,1 0 0,-1 0 0,0 0 0,0 0 0,0-1 0,0 1 0,0 0 0,0 0 0,0 0 1,0 0-1,0 0 0,0 0 0,0 0 0,0-1 0,0 1 0,0 0 0,0 0 0,0 0 0,0 0 0,0 0 0,1 0 1,-2 0-1,1-1 0,0 1 0,10 16 161,7 27-95,-16-39-35,7 17-101,25 58 355,-31-75-384,1 1 0,-1-1-1,1 0 1,0 1 0,0-1 0,1-1-1,-1 1 1,1 0 0,0-1 0,0 0-1,0 0 1,0 0 0,7 3-1,-8-5-541,0 0-1,0 0 1,0 0 0,0-1-1,0 1 1,0-1-1,1 0 1,-1 0-1,0 0 1,0 0-1,0-1 1,5-1-1,19-10-12171,-13 5 7515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4.545"/>
    </inkml:context>
    <inkml:brush xml:id="br0">
      <inkml:brushProperty name="width" value="0.035" units="cm"/>
      <inkml:brushProperty name="height" value="0.035" units="cm"/>
    </inkml:brush>
  </inkml:definitions>
  <inkml:trace contextRef="#ctx0" brushRef="#br0">8 0 8072,'0'0'24679,"-1"7"-24672,-5 34-6,9-33-1,0-4 0,10 29 0,24 41 0,-4-8 0,7 16 0,-30-61 0,-7-17 0,0 1 0,-1-1 0,0 0 0,0 1 0,-1 0 0,1-1 0,-1 1 0,0 0 0,1 8 0,-2-8 40,-1 1 0,1-1 0,-1 0 0,0 0-1,0 0 1,-1 0 0,0 0 0,1 0 0,-2 0 0,1-1 0,0 1 0,-1-1-1,0 1 1,0-1 0,0 0 0,-1 0 0,0 0 0,-4 4 0,5-6-181,0 0 0,0 0 0,0-1 0,0 1 0,0-1 0,0 1 0,0-1 1,0 0-1,-1 0 0,1 0 0,0-1 0,-1 1 0,1-1 0,-1 0 0,-3 0 0,3 0-519,1-1-1,-1 0 0,1 0 1,-1 0-1,1 0 1,-1 0-1,1-1 0,0 1 1,0-1-1,-4-3 0,5 4-433,-11-10-13609,10 2 10289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35.904"/>
    </inkml:context>
    <inkml:brush xml:id="br0">
      <inkml:brushProperty name="width" value="0.035" units="cm"/>
      <inkml:brushProperty name="height" value="0.035" units="cm"/>
    </inkml:brush>
  </inkml:definitions>
  <inkml:trace contextRef="#ctx0" brushRef="#br0">0 257 4048,'0'0'23800,"7"6"-23592,-2-2-137,-1-1-1,1 1 0,-1-1 0,1 0 0,0 0 0,0-1 0,0 1 0,1-1 0,-1-1 0,0 1 0,1-1 0,0 1 0,-1-2 0,12 2 0,-11-2 21,0 0-1,0 0 0,0-1 1,1 0-1,-1 0 0,0 0 1,0-1-1,0 0 1,-1 0-1,1 0 0,0-1 1,-1 0-1,1 0 1,-1 0-1,0-1 0,0 0 1,7-6-1,-8 4-58,0 0 1,0 0-1,0 0 0,-1-1 1,1 1-1,-2-1 0,1 0 1,-1 0-1,0 0 0,0 0 1,-1 0-1,0 0 0,0-1 0,-1 1 1,0-8-1,0-1-10,1 3-1,-1-1 1,-1 1-1,-3-16 1,4 26-13,-1 0 1,0 0-1,0 0 1,0 0-1,0 0 1,0 0 0,-1 1-1,1-1 1,-1 0-1,0 1 1,1-1-1,-1 1 1,-1 0-1,1 0 1,0-1-1,0 1 1,-1 1 0,1-1-1,-4-2 1,4 4-9,0-1 0,0 1 1,0-1-1,1 1 0,-1 0 0,0-1 1,0 1-1,0 0 0,0 0 1,0 1-1,0-1 0,0 0 1,0 1-1,0-1 0,0 1 0,0 0 1,1-1-1,-1 1 0,0 0 1,0 0-1,1 0 0,-1 0 1,1 0-1,-1 1 0,1-1 0,-1 0 1,1 1-1,0-1 0,0 1 1,-1 0-1,1-1 0,0 1 1,1 0-1,-1-1 0,-1 4 0,-4 7-2,1 0 0,0 0-1,-6 22 1,6-13 14,1-1-1,-3 40 1,7-52 4,-1 0 0,1 0 1,1 0-1,0-1 0,0 1 1,0 0-1,1 0 0,0-1 0,1 1 1,6 12-1,-8-18 1,0 0-1,1 0 1,-1-1-1,1 1 1,0-1 0,-1 0-1,1 1 1,0-1-1,0 0 1,-1 0 0,1 0-1,0 0 1,0 0-1,0-1 1,1 1 0,-1 0-1,0-1 1,0 0-1,0 1 1,0-1 0,0 0-1,0 0 1,1 0-1,-1-1 1,0 1 0,0 0-1,0-1 1,4-1-1,-2 1 5,1 1 0,-1-1 0,1 1-1,-1 0 1,1 0 0,-1 0-1,7 2 1,32 6 98,-36-7-109,0 0-1,0 0 0,0 0 1,-1 1-1,1 0 0,0 1 1,-1-1-1,1 1 0,-1 0 1,0 1-1,0-1 0,5 6 1,-1-3-10,1 0-1,-3-6 0,-8 0 0,1 0 0,-1-1 0,1 1 0,-1 0 0,0 0 0,1 0 0,-1-1 0,1 1 0,-1 0 0,0-1 0,1 1 0,-1 0 0,0-1 0,1 1 0,-1-1 0,0 1 0,0-1 0,1 1 0,-1 0 0,0-1 0,0 1 0,0-1 0,0 1 0,1-1 0,-1 1 0,0-1 0,0 1 0,0-1 0,0 1 0,0-1 0,0 1 0,0-1 0,-1 1 0,1-1 0,0 1 0,0-1 0,0 1 0,0-1 0,-1 0 0,1-18 0,-1 10 0,1 1 0,0 0 0,0 0 0,1 0 0,4-15 0,-5 21 0,1 0 0,0-1 0,1 1 0,-1 0 0,0 0 0,1-1 0,-1 1 0,1 0 0,-1 1 0,1-1 0,0 0 0,0 0 0,0 1 0,0-1 0,0 1 0,0 0 0,0-1 0,1 1 0,-1 0 0,0 0 0,1 1 0,-1-1 0,4 0 0,0-1 0,-1 0 0,0 0 0,0 0 0,0-1 0,-1 1 0,1-1 0,-1 0 0,6-5 0,-7 5 0,1 0 0,0 0 0,0 0 0,1 1 0,-1 0 0,0-1 0,1 1 0,0 1 0,-1-1 0,7-1 0,66-13-808,-2-10-3648,-2-8-3709,-5-6-3772,-40 23 7952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47.521"/>
    </inkml:context>
    <inkml:brush xml:id="br0">
      <inkml:brushProperty name="width" value="0.035" units="cm"/>
      <inkml:brushProperty name="height" value="0.035" units="cm"/>
    </inkml:brush>
  </inkml:definitions>
  <inkml:trace contextRef="#ctx0" brushRef="#br0">0 1 5792,'0'0'25206,"3"7"-25088,83 311 268,-54-201-376,-13-52 19,20 128 0,-39-166 8,0-25-13,0-1-16,0 4 0,0-3 385,2-65-153,2 0-1,14-67 1,-17 124-240,0-1 0,0 0 0,1 0 0,0 0 0,0 0 0,0 0 0,1 0 0,0 1 0,0-1 0,0 1 0,1 0 0,0 0 0,1 0 0,7-8 0,-11 13 0,0 0 0,1 0 0,-1 1 0,1-1 0,-1 0 0,0 1 0,1-1 0,-1 1 0,1-1 0,-1 1 0,1 0 0,-1-1 0,1 1 0,0 0 0,-1 0 0,1 0 0,-1 0 0,1 1 0,-1-1 0,1 0 0,-1 1 0,1-1 0,-1 1 0,1-1 0,-1 1 0,0 0 0,1-1 0,-1 1 0,0 0 0,1 0 0,-1 0 0,1 2 0,0-2 0,4 3 0,-1 1 0,1 0 0,-1 0 0,0 0 0,-1 0 0,1 1 0,-1 0 0,0 0 0,0 0 0,-1 1 0,0-1 0,0 1 0,0 0 0,-1 0 0,2 12 0,2 10 0,-2 0 0,1 44 0,-5-66 0,-2 64 0,-3-59 0,-3-22 0,8 9 0,-1 0 0,1 0 0,-1 0 0,1 1 0,0-1 0,-1 0 0,0 0 0,1 0 0,-1 0 0,0 1 0,1-1 0,-1 0 0,0 0 0,0 1 0,1-1 0,-1 1 0,0-1 0,0 1 0,0-1 0,0 1 0,0-1 0,0 1 0,0 0 0,0-1 0,0 1 0,0 0 0,0 0 0,-2 0 0,-5 6 0,8-6 0,-1 1 0,1 0 0,-1-1 0,0 1 0,1-1 0,-1 1 0,0-1 0,1 0 0,-1 1 0,0-1 0,0 0 0,1 1 0,-1-1 0,0 0 0,0 0 0,0 1 0,1-1 0,-1 0 0,0 0 0,0 0 0,0 0 0,0 0 0,1-1 0,-1 1 0,0 0 0,0 0 0,0 0 0,-1-1 0,1 1 0,0-1 0,0 1 0,0 0 0,0-1 0,0 1 0,0 0 0,0 0 0,0 0 0,0 0 0,0 0 0,0 0 0,0 1 0,0-1 0,0 0 0,0 0 0,0 1 0,0-1 0,0 0 0,0 1 0,0-1 0,0 1 0,0 0 0,0-1 0,1 1 0,-1 0 0,0-1 0,0 1 0,1 0 0,-1 0 0,0 0 0,0 1 0,-9 7 0,-8-2 0,16-6 0,1-1 0,-1 0 0,0 1 0,0 0 0,1-1 0,-1 1 0,0 0 0,1 0 0,-1 0 0,1 0 0,-1 0 0,1 0 0,-2 2 0,1-1-28,0 0 0,1-1 0,-1 1 0,-1 0 0,1-1 0,0 1 0,0-1 0,-1 0 0,1 0 1,0 0-1,-1 0 0,1 0 0,-1-1 0,0 1 0,1-1 0,-1 1 0,1-1 0,-1 0 0,0 0 0,1 0 0,-4-1 0,-5 1-874,10 0-229,1-5-1462,0 0 1304,1 0-1,0 1 1,0-1 0,0 0-1,1 0 1,-1 1 0,1-1-1,0 1 1,1-1 0,5-7 0,3 1-4931,1 5 2384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48.456"/>
    </inkml:context>
    <inkml:brush xml:id="br0">
      <inkml:brushProperty name="width" value="0.035" units="cm"/>
      <inkml:brushProperty name="height" value="0.035" units="cm"/>
    </inkml:brush>
  </inkml:definitions>
  <inkml:trace contextRef="#ctx0" brushRef="#br0">133 13 7368,'0'0'22916,"-6"1"-22364,1-1-463,0 1 1,1 0-1,-1 0 0,0 0 0,1 0 0,-1 1 0,1 0 0,0 0 0,0 0 0,-1 1 0,1-1 0,1 1 0,-1 0 0,0 0 1,1 0-1,-1 0 0,1 1 0,0 0 0,0-1 0,-3 7 0,-1 6-85,1-1 1,0 1-1,1 1 0,1-1 1,0 1-1,1-1 0,1 1 1,1 0-1,0 0 0,1 0 1,5 33-1,-5-48-4,0-1 0,0 0 0,1 0 0,-1 1 0,0-1 0,1 0 0,-1 1 0,1-1 0,0 0 0,-1 0 0,1 0 0,0 0 0,0 0 0,0 0 0,0 0 0,0 0 0,0 0 0,0 0 0,0 0 0,0-1 0,0 1 0,0 0 0,0-1 0,1 1 0,-1-1 0,0 1 0,0-1 0,1 1 0,-1-1 0,0 0 0,1 0 0,-1 0 0,0 0 0,1 0 0,-1 0 0,0 0 0,1 0 0,-1 0 0,0-1 0,1 1 0,-1-1 0,0 1 0,0-1 0,1 1 0,1-2 0,7-3 0,-1 1 0,1-2 0,-1 1 0,9-9 0,-13 11 0,-1 0 0,0-1 0,0 0 0,0 0 0,-1 0 0,0-1 0,1 1 0,-1-1 0,-1 1 0,1-1 0,3-10 0,16-58 0,-9 24 0,5-24 0,-15 66 0,-3 15 0,0 18 0,3 79 0,-2-95 0,1 0 0,-1 0 0,2 0 0,0 0 0,0 0 0,0-1 0,10 18 0,-11-25 0,1 1 0,0-1 0,-1 1 0,1-1 0,0 0 0,0 0 0,0 0 0,0 0 0,1-1 0,-1 0 0,0 1 0,1-1 0,-1 0 0,7 1 0,-5-1 0,-1 0 0,1 0 0,-1 1 0,1 0 0,-1 0 0,0 0 0,6 4 0,-9-5 0,0 0 0,1-1 0,-1 1 0,0 0 0,0-1 0,1 1 0,-1 0 0,0-1 0,0 0 0,1 1 0,-1-1 0,1 0 0,-1 0 0,0 0 0,1 0 0,-1 0 0,0 0 0,1 0 0,-1 0 0,1 0 0,-1-1 0,0 1 0,1 0 0,-1-1 0,0 1 0,3-2 0,-3 1 0,1 0 0,-1 0 0,1 1 0,0-1 0,-1 1 0,1-1 0,0 1 0,0 0 0,-1 0 0,1 0 0,0 0 0,0 0 0,-1 0 0,1 0 0,0 0 0,-1 1 0,1-1 0,0 1 0,-1-1 0,3 2 0,-2-1 0,0 0 0,0 0 0,0 0 0,0 0 0,0 0 0,0-1 0,1 1 0,-1-1 0,0 1 0,0-1 0,0 0 0,0 0 0,1 0 0,-1 0 0,0 0 0,0 0 0,0-1 0,0 1 0,1-1 0,-1 0 0,0 1 0,0-1 0,0 0 0,3-2 0,-2 1 0,1 1 0,-1-1 0,1 1 0,0 0 0,-1 0 0,1 0 0,0 0 0,7 0 0,4 9 0,-14-8 0,-1 1 0,0-1 0,1 1 0,-1-1 0,1 0 0,-1 1 0,1-1 0,-1 1 0,1-1 0,-1 0 0,1 0 0,-1 1 0,1-1 0,-1 0 0,1 0 0,0 0 0,-1 0 0,1 1 0,-1-1 0,1 0 0,0 0 0,-1 0 0,2-1 0,-2 1 0,1 0 0,-1 0 0,0 0 0,1 0 0,-1 0 0,1 0 0,-1 0 0,1 0 0,-1 0 0,1 0 0,-1 0 0,0 0 0,1 0 0,-1 0 0,1 0 0,-1 0 0,1 1 0,-1-1 0,0 0 0,1 0 0,-1 0 0,1 1 0,-1-1 0,0 0 0,1 1 0,-1-1 0,0 0 0,0 0 0,1 1 0,-1-1 0,0 1 0,0-1 0,1 0 0,-1 1 0,0 0 0,5 4 0,-5-6 0,0-1 0,1 1 0,-1 0 0,0 0 0,1 0 0,-1 0 0,0-1 0,0 1 0,0 0 0,0 0 0,0 0 0,0-1 0,-1 1 0,1 0 0,0 0 0,0 0 0,-1 0 0,0-2 0,-10-17 0,6 4 0,6 14 0,0 0 0,-1 0 0,1 0 0,0 0 0,0 0 0,0 1 0,0-1 0,1 0 0,-1 1 0,0-1 0,1 1 0,-1-1 0,1 1 0,-1 0 0,1 0 0,0 0 0,-1-1 0,1 1 0,0 1 0,0-1 0,3-1 0,-4 1 0,85-34 0,-65 28 0,0-1 0,-1-1 0,0 0 0,0-2 0,-1-1 0,29-22 0,46-41 0,-84 65 0,-7 0 0,-2 10 0,-1 0 0,0 0 0,0-1 0,0 1 0,0 0 0,0-1 0,0 1 0,-1 0 0,1 0 0,0-1 0,0 1 0,0 0 0,0-1 0,0 1 0,0 0 0,0 0 0,0-1 0,-1 1 0,1 0 0,0 0 0,0 0 0,0-1 0,-1 1 0,1 0 0,0 0 0,0 0 0,-1-1 0,1 1 0,0 0 0,0 0 0,-1 0 0,1 0 0,0 0 0,0 0 0,-1 0 0,1 0 0,0 0 0,0-1 0,-1 1 0,1 0 0,0 0 0,-1 1 0,1-1 0,0 0 0,0 0 0,-1 0 0,1 0 0,0 0 0,-1 0 0,1 0 0,0 0 0,0 0 0,-1 1 0,-10 6 0,0 12 0,0 0 0,2 1 0,0 1 0,2-1 0,0 1 0,-5 25 0,9-32 0,0-1 0,1 0 0,0 1 0,1 0 0,1-1 0,0 1 0,1 0 0,3 19 0,-4-31-101,1-1-1,-1 0 1,0 0 0,1 0-1,-1 0 1,1 0 0,-1 0-1,1-1 1,0 1 0,-1 0-1,1 0 1,0 0 0,-1 0-1,1-1 1,0 1 0,0 0-1,0-1 1,0 1 0,0-1-1,0 1 1,0-1 0,0 1-1,0-1 1,0 1 0,0-1-1,0 0 1,0 0 0,0 0-1,0 0 1,0 1 0,0-1-1,0-1 1,0 1 0,2 0-1,30-13-9769,-27 9 4380,9-2-1967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03.515"/>
    </inkml:context>
    <inkml:brush xml:id="br0">
      <inkml:brushProperty name="width" value="0.035" units="cm"/>
      <inkml:brushProperty name="height" value="0.035" units="cm"/>
    </inkml:brush>
  </inkml:definitions>
  <inkml:trace contextRef="#ctx0" brushRef="#br0">1 64 6200,'0'0'24360,"7"-2"-23841,23-3-311,1 1 0,0 2 0,0 1 0,1 1 0,41 7 0,19-2-29,830-35-454,-915 30-77,77-10-2267,-58 1-1193,-3-3-3567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49.123"/>
    </inkml:context>
    <inkml:brush xml:id="br0">
      <inkml:brushProperty name="width" value="0.035" units="cm"/>
      <inkml:brushProperty name="height" value="0.035" units="cm"/>
    </inkml:brush>
  </inkml:definitions>
  <inkml:trace contextRef="#ctx0" brushRef="#br0">0 660 9488,'0'0'21663,"8"3"-21240,0 0-355,1-1 1,0 0 0,0 0-1,0-1 1,0 0-1,0-1 1,0 0 0,0 0-1,0-1 1,0 0-1,0-1 1,0 0 0,0 0-1,-1-1 1,1 0-1,8-4 1,-11 3-68,0 1-1,0 0 1,0-1 0,-1 0 0,1-1-1,-1 1 1,0-1 0,0 0 0,-1 0 0,0-1-1,0 1 1,0-1 0,0 0 0,-1 0-1,0 0 1,0 0 0,-1-1 0,0 1-1,0-1 1,0 0 0,-1 1 0,0-1-1,0 0 1,0-11 0,-2 18-1,1 0 0,0 0 0,0 0 0,0 0 0,0 1 0,-1-1 0,1 0 0,0 0 0,0 0 0,0 0 0,0 0 0,-1 0 0,1 0 0,0 0 0,0 0 0,0 0 0,-1 1 0,1-1 0,0 0 0,0 0 0,-1 0 0,1 0 0,0-1 0,0 1 0,0 0 0,-1 0 0,1 0 0,0 0 0,0 0 0,0 0 0,-1 0 0,1 0 0,0 0 0,0 0 0,0 0 0,0-1 0,-1 1 0,1 0 0,0 0 0,0 0 0,0 0 0,0-1 0,0 1 0,0 0 0,-1 0 0,1 0 0,0 0 0,0-1 0,0 1 0,0 0 0,0 0 0,0-1 0,0 1 0,0 0 0,0 0 0,0 0 0,0-1 0,0 1 0,0 0 0,0 0 0,0 0 0,0-1 0,0 1 0,0 0 0,-8 10 0,1 4 0,1 1 0,0 0 0,1 0 0,0 1 0,2-1 0,-1 1 0,2 0 0,0 0 0,1 0 0,1 0 0,0 0 0,3 16 0,-2-29 0,0-1 0,-1 1 0,1 0 0,0 0 0,0-1 0,0 1 0,1-1 0,-1 1 0,1-1 0,-1 1 0,1-1 0,0 0 0,0 0 0,0 0 0,0 0 0,0 0 0,0 0 0,1-1 0,-1 1 0,1-1 0,-1 1 0,1-1 0,0 0 0,-1 0 0,1 0 0,0 0 0,0-1 0,-1 1 0,1-1 0,0 0 0,0 1 0,0-1 0,0 0 0,0-1 0,3 0 0,8-2 0,0 0 0,-1-1 0,1-1 0,-1 0 0,24-13 0,-20 7 0,0 0 0,-1-1 0,0 0 0,-1-1 0,-1-1 0,0-1 0,-1 0 0,0 0 0,-2-2 0,12-18 0,10-23 0,42-100 0,-62 127 0,-1-1 0,-2 0 0,-1 0 0,-1 0 0,-2-1 0,-1-1 0,-2 1 0,-1-41 0,-3 58 0,1 16 0,0 0 0,0-1 0,0 1 0,1 0 0,-1 0 0,0-1 0,0 1 0,0 0 0,0 0 0,0 0 0,0-1 0,0 1 0,0 0 0,0 0 0,0-1 0,0 1 0,0 0 0,0 0 0,0-1 0,0 1 0,0 0 0,0 0 0,-1-1 0,1 1 0,0 0 0,0 0 0,0 0 0,0-1 0,0 1 0,0 0 0,-1 0 0,1 0 0,0 0 0,0-1 0,0 1 0,-1 0 0,1 0 0,0 0 0,0 0 0,0 0 0,-1 0 0,1 0 0,0 0 0,0-1 0,-1 1 0,1 0 0,0 0 0,0 0 0,-1 0 0,1 0 0,0 0 0,0 0 0,0 0 0,-1 0 0,1 0 0,0 1 0,0-1 0,-1 0 0,1 0 0,0 0 0,0 0 0,0 0 0,-1 0 0,1 1 0,-6 9 0,5-10 0,-7 33 0,2 0 0,1 1 0,1 0 0,2 0 0,1 0 0,5 40 0,3-10 0,2-2 0,26 87 0,-35-148-42,6 22 227,2 0-1,19 44 1,-23-61-935,0 1 0,0-1 0,0 0 0,0-1 0,1 1 1,8 6-1,10 3-6554,5-10-4374,-15-10 6806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49.452"/>
    </inkml:context>
    <inkml:brush xml:id="br0">
      <inkml:brushProperty name="width" value="0.035" units="cm"/>
      <inkml:brushProperty name="height" value="0.035" units="cm"/>
    </inkml:brush>
  </inkml:definitions>
  <inkml:trace contextRef="#ctx0" brushRef="#br0">0 76 7712,'0'0'25039,"11"-6"-25032,12-5-467,1 1 0,43-11 1,-22 9-5359,-2 2-6865,-17 4 5749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49.826"/>
    </inkml:context>
    <inkml:brush xml:id="br0">
      <inkml:brushProperty name="width" value="0.035" units="cm"/>
      <inkml:brushProperty name="height" value="0.035" units="cm"/>
    </inkml:brush>
  </inkml:definitions>
  <inkml:trace contextRef="#ctx0" brushRef="#br0">19 1 10992,'0'0'21636,"-2"10"-21573,-6 44-43,3 0 1,2 1-1,7 101 1,38 172-155,-35-286-1188,19 62 1,2-38-3905,-21-54 2150,0 0 0,1 0 0,11 12 0,-5-17-6150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0.603"/>
    </inkml:context>
    <inkml:brush xml:id="br0">
      <inkml:brushProperty name="width" value="0.035" units="cm"/>
      <inkml:brushProperty name="height" value="0.035" units="cm"/>
    </inkml:brush>
  </inkml:definitions>
  <inkml:trace contextRef="#ctx0" brushRef="#br0">136 987 3632,'0'0'18229,"-9"-5"-16821,8 4-1365,-18-8 964,1-2 0,-23-17-1,37 26-799,1 0-1,-1-1 0,1 1 0,0-1 1,0 0-1,0 1 0,1-1 0,-1-1 0,1 1 1,-1 0-1,1-1 0,0 1 0,1-1 1,-1 1-1,0-1 0,1 0 0,0 0 0,0 0 1,0 1-1,0-1 0,1 0 0,-1 0 0,1-5 1,2 4-116,0 0 0,1 0 0,-1 0 0,1 0 0,0 1 0,0-1 0,0 1 0,1 0 0,0 0 0,0 0 0,0 0 0,0 1 0,5-4 0,64-38 54,-63 40-112,23-14-19,-7 4-8,41-18 0,-60 30-7,0 0 1,1 1 0,0 0 0,-1 0 0,1 1 0,0 0 0,0 0 0,0 1 0,0 0 0,12 1 0,-18 0 0,0-1 0,0 0 0,0 1 0,-1-1 0,1 1 0,0-1 0,0 1 0,-1 0 0,1-1 0,0 1 0,-1 0 0,1 0 0,-1 1 0,1-1 0,-1 0 0,1 0 0,-1 1 0,0-1 0,0 0 0,0 1 0,0 0 0,0-1 0,0 1 0,0 0 0,0-1 0,-1 1 0,1 0 0,-1 0 0,1-1 0,-1 1 0,0 0 0,1 0 0,-1 0 0,0 3 0,-1 6 0,-1 0 0,0-1 0,-1 1 0,0 0 0,-5 11 0,-4 20 0,5 29 0,9-88 0,2-1 0,0 1 0,0 0 0,2 0 0,0 1 0,8-16 0,21-65 0,-14 25 0,-16 60 0,4 19 0,10 29 0,-1 0 0,-2 0 0,-1 2 0,16 67 0,4 5 0,-34-106 0,0 0 0,1 0 0,0 0 0,0-1 0,0 1 0,1 0 0,-1-1 0,1 0 0,0 1 0,-1-1 0,1 0 0,1-1 0,5 6 0,-1-5 0,-1 1 0,0-1 0,1 0 0,0 0 0,0-1 0,9 1 0,-14-2 0,0-1 0,-1 0 0,1 0 0,0 0 0,0-1 0,0 1 0,-1-1 0,1 1 0,0-1 0,0 0 0,-1 0 0,1 0 0,-1-1 0,1 1 0,-1 0 0,1-1 0,-1 0 0,0 1 0,0-1 0,0 0 0,0 0 0,0-1 0,0 1 0,0 0 0,-1 0 0,2-4 0,5-7 0,0-1 0,-1 0 0,7-21 0,-10 23 0,24-60 0,-2 12 0,-3-1 0,-3-1 0,25-128 0,-36 115 0,-4 0 0,-7-146 0,1 216 0,0 0 0,0 1 0,0 0 0,-1-1 0,0 1 0,0 0 0,0-1 0,0 1 0,0 0 0,-1 1 0,0-1 0,0 0 0,0 1 0,0-1 0,-6-3 0,8 6 0,0 0 0,0 0 0,-1 0 0,1 0 0,0 1 0,-1-1 0,1 0 0,-1 1 0,1 0 0,-1-1 0,1 1 0,-1 0 0,1-1 0,-1 1 0,1 0 0,-1 0 0,0 0 0,1 1 0,-2-1 0,1 1 0,0 0 0,0 0 0,1 0 0,-1 0 0,0 0 0,1 0 0,-1 1 0,1-1 0,-1 1 0,1-1 0,0 1 0,0-1 0,0 1 0,0 0 0,0-1 0,0 1 0,0 0 0,0 0 0,0 2 0,-5 15 0,0 0 0,2 0 0,0 1 0,1 0 0,-1 29 0,8 105 0,-3-126 0,0 3 0,2 0 0,1 0 0,1 0 0,2 0 0,0-1 0,3 0 0,14 32 0,-14-39 0,8 17 0,1 0 0,2-2 0,49 68 0,-68-103 0,0-1 0,0 1 0,1 0 0,-1-1 0,1 0 0,0 1 0,-1-1 0,1 0 0,0 0 0,0-1 0,1 1 0,-1-1 0,0 1 0,0-1 0,1 0 0,-1 0 0,1-1 0,-1 1 0,1-1 0,-1 0 0,7 0 0,-7 0 0,0-1 0,0 0 0,0-1 0,0 1 0,0 0 0,0-1 0,0 0 0,0 1 0,-1-1 0,1 0 0,0-1 0,-1 1 0,0 0 0,0-1 0,1 1 0,-2-1 0,1 0 0,0 1 0,0-1 0,-1 0 0,0 0 0,1 0 0,0-4 0,14-43 0,-2-1 0,-2 0 0,-2-1 0,4-71 0,-7-215 0,-7 237 0,-1 87 0,-9 51 0,5 24 0,3 0 0,2 0 0,3 0 0,3-1 0,3 1 0,16 61 0,-18-98-225,0 0 0,2-1 1,1 1-1,1-2 0,1 1 0,27 38 0,10-6-5676,10-5-6903,-26-27 6084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2.143"/>
    </inkml:context>
    <inkml:brush xml:id="br0">
      <inkml:brushProperty name="width" value="0.035" units="cm"/>
      <inkml:brushProperty name="height" value="0.035" units="cm"/>
    </inkml:brush>
  </inkml:definitions>
  <inkml:trace contextRef="#ctx0" brushRef="#br0">422 1 5736,'0'0'20650,"-9"2"-19574,-188 55 3157,165-44-3933,17-9-223,0 2-1,0 0 0,1 0 0,0 1 1,0 1-1,1 1 0,0 0 0,0 0 0,-14 15 1,24-20-77,-1 0 0,1 0 0,1 0 0,-1 0 0,0 1 0,1-1 0,0 1 0,0 0 0,1-1 0,-1 1 0,1 0 0,0 0 0,0 0 0,1 0 0,-1 0 0,1 0 0,0 0 0,1 0 0,-1 0 0,1 1 0,0-2 0,0 1 1,0 0-1,1 0 0,0 0 0,0-1 0,0 1 0,0-1 0,1 1 0,0-1 0,0 0 0,0 0 0,0 0 0,1 0 0,5 4 0,15 11-315,1-1-1,1 0 1,1-2-1,0-2 1,1 0-1,0-2 1,34 10-1,-46-16-1575,28 6-411,-24-13-3150,-5-12-6324,-8 2 7026</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2.533"/>
    </inkml:context>
    <inkml:brush xml:id="br0">
      <inkml:brushProperty name="width" value="0.035" units="cm"/>
      <inkml:brushProperty name="height" value="0.035" units="cm"/>
    </inkml:brush>
  </inkml:definitions>
  <inkml:trace contextRef="#ctx0" brushRef="#br0">0 3 5120,'0'0'26539,"7"-2"-26046,8 2-430,0 0-1,0 1 1,0 0-1,0 2 1,-1-1-1,1 2 1,-1 0-1,1 0 0,23 13 1,-19-9-66,0-1 0,1-1 0,0 0 0,0-2 0,41 5 0,-27-12-1542,-19 2-5210,-1 0-9566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2.940"/>
    </inkml:context>
    <inkml:brush xml:id="br0">
      <inkml:brushProperty name="width" value="0.035" units="cm"/>
      <inkml:brushProperty name="height" value="0.035" units="cm"/>
    </inkml:brush>
  </inkml:definitions>
  <inkml:trace contextRef="#ctx0" brushRef="#br0">59 0 7960,'0'0'23842,"-1"7"-23449,-22 375 211,-2 35-644,23-366-766,-2 76 1582,2-86-4598,0-1-4455,9-121-4528,-2 39 8588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3.281"/>
    </inkml:context>
    <inkml:brush xml:id="br0">
      <inkml:brushProperty name="width" value="0.035" units="cm"/>
      <inkml:brushProperty name="height" value="0.035" units="cm"/>
    </inkml:brush>
  </inkml:definitions>
  <inkml:trace contextRef="#ctx0" brushRef="#br0">1 190 4616,'0'0'13263,"0"-10"-11147,0 6-1983,0-21 2135,1 0 1,1-1-1,2 1 0,12-48 1,-15 71-1741,5 31 130,5 109-1867,-1 189 3915,-10-127-9221,0-89-3729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53.742"/>
    </inkml:context>
    <inkml:brush xml:id="br0">
      <inkml:brushProperty name="width" value="0.035" units="cm"/>
      <inkml:brushProperty name="height" value="0.035" units="cm"/>
    </inkml:brush>
  </inkml:definitions>
  <inkml:trace contextRef="#ctx0" brushRef="#br0">1 246 7800,'0'0'21574,"1"-8"-20352,1-3-1059,1 0 1,0 1-1,1-1 0,0 0 0,0 1 0,1 0 0,1 0 0,0 1 0,0-1 0,1 1 0,0 0 0,9-8 0,-8 9-159,1 0-1,0 0 0,0 1 0,1 0 1,-1 1-1,1 0 0,1 0 1,-1 1-1,1 1 0,0 0 0,0 0 1,16-2-1,7 0-3,-8 1 0,0 0 0,1 2 0,-1 1 0,45 3 0,-65 0 0,0-1 0,0 1 0,0 1 0,0-1 0,0 1 0,-1 0 0,1 0 0,-1 1 0,1-1 0,-1 1 0,0 0 0,0 1 0,0-1 0,-1 1 0,1 0 0,-1 0 0,0 1 0,0-1 0,0 1 0,-1 0 0,1 0 0,-1 0 0,-1 1 0,1-1 0,-1 1 0,3 7 0,-1 0 0,0 1 0,-1 1 0,-1-1 0,0 0 0,0 1 0,-2-1 0,0 1 0,-1-1 0,0 1 0,-1-1 0,-7 27 0,7-34 0,-1 0 0,0-1 0,0 1 0,0-1 0,-1 1 0,0-1 0,0 0 0,0 0 0,-1-1 0,0 1 0,0-1 0,0 0 0,-1-1 0,0 1 0,0-1 0,0 0 0,0-1 0,-1 1 0,1-1 0,-1-1 0,0 1 0,0-1 0,0 0 0,0 0 0,-8 0 0,-49-2 0,53-2 0,1 2 0,0 0 0,-1 0 0,1 1 0,-18 3 0,27-4 0,0 0 0,0 0 0,0 1 0,0-1 0,1 0 0,-1 1 0,0-1 0,0 1 0,0-1 0,1 1 0,-1-1 0,0 1 0,1 0 0,-1-1 0,0 1 0,1 0 0,-1-1 0,1 1 0,-1 0 0,1 0 0,-1 0 0,1 0 0,0-1 0,-1 1 0,1 0 0,0 0 0,0 0 0,-1 0 0,1 0 0,0 0 0,0 0 0,0 0 0,0 0 0,0-1 0,1 1 0,-1 0 0,0 0 0,1 2 0,11 20 0,18 4 0,-11-9 0,0 0 0,18 23 0,8 15 0,-16-21 0,-2 0 0,30 51 0,-38-55-52,1-1 0,1 0 0,45 45 0,-18-34-5000,-36-32 788,-1 0-3398,-3-2-727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27.018"/>
    </inkml:context>
    <inkml:brush xml:id="br0">
      <inkml:brushProperty name="width" value="0.035" units="cm"/>
      <inkml:brushProperty name="height" value="0.035" units="cm"/>
    </inkml:brush>
  </inkml:definitions>
  <inkml:trace contextRef="#ctx0" brushRef="#br0">1 33 5000,'0'0'25780,"9"-4"-25486,6-2-218,0 1 1,0 0-1,0 2 0,1 0 1,-1 0-1,1 1 1,0 1-1,0 1 0,28 2 1,-26 2-66,0 0 0,0 2 1,-1-1-1,1 2 0,-1 1 1,17 9-1,-29-14 0,1 0-1,-1 0 1,0 1-1,0-1 1,0 1-1,0 0 1,-1 1-1,1-1 1,-1 1-1,0 0 1,-1 0-1,1 0 1,-1 0-1,0 1 1,0-1-1,-1 1 1,1 0-1,-1 0 1,-1 0-1,1 0 1,0 11-1,-2-12 12,-1 0-1,0 0 0,-1 0 0,1 0 1,-1 0-1,0 0 0,0-1 1,-1 1-1,1-1 0,-1 0 0,0 1 1,0-1-1,-1 0 0,1-1 0,-1 1 1,0-1-1,0 1 0,0-1 0,-6 3 1,-5 4 9,0-1 1,0-1 0,-1 0 0,-24 7-1,-131 34-4,116-34-639,30-14-6220,25-2 6040,0-1-1,0 0 0,0 1 1,0-1-1,0 0 0,0 1 1,0-1-1,1 0 0,-1 1 1,1-1-1,-1 0 1,1 1-1,0-1 0,-1 1 1,3-3-1,8-7-4768,9-1 1753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17.17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535 178 5624,'0'0'7489,"-1"-9"-6996,0 2-338,-1 0-1,0 1 1,0-1 0,0 0-1,-1 1 1,0-1-1,0 1 1,-1 0-1,0 0 1,0 0 0,0 0-1,-1 1 1,1 0-1,-1 0 1,-1 0 0,-10-8-1,3 5 177,0 1 1,0 0-1,-1 0 0,0 2 0,0-1 1,-1 2-1,1 0 0,-1 1 1,-29-3-1,37 5-289,0 1 1,0 0-1,0 0 0,0 0 1,0 1-1,0 0 1,0 1-1,0-1 0,0 1 1,0 1-1,1-1 1,-1 1-1,1 0 0,-1 1 1,1-1-1,0 1 1,1 1-1,-1-1 0,1 1 1,0 0-1,0 0 1,-8 10-1,-8 22-48,2 0-1,1 1 1,2 1 0,2 1 0,1 0-1,2 1 1,2 0 0,2 0-1,1 1 1,0 60 0,6-97-25,0-1 1,0 1 0,0-1-1,0 1 1,1-1 0,0 1 0,0-1-1,0 1 1,0-1 0,1 0-1,0 0 1,0 0 0,0 0-1,5 8 1,-5-11 22,1 1-1,-1 0 1,1-1-1,0 1 1,-1-1-1,1 0 1,0 0-1,0 0 1,0 0-1,0 0 1,0-1 0,0 1-1,0-1 1,0 0-1,0 0 1,0 0-1,0 0 1,0 0-1,0-1 1,0 0-1,0 1 1,4-3-1,8-2 36,-1-1 0,0 0 0,0-1 0,0-1 0,23-18 0,11-5 21,-36 24-16,-1 0 0,-1 0 0,1-2 0,-1 1 1,0-1-1,-1-1 0,0 1 0,-1-2 0,9-12 0,-14 19-15,0-1 0,-1 1-1,0-1 1,0 0-1,0 1 1,0-1-1,0 0 1,-1 0 0,0 0-1,0 0 1,-1 0-1,1-1 1,-1 1-1,0 0 1,-1 0 0,1 0-1,-1 0 1,0 0-1,0 0 1,-1 0 0,1 0-1,-1 0 1,0 0-1,0 1 1,-1-1-1,-4-6 1,4 6 44,0 1 0,0 1 0,-1-1-1,1 0 1,-1 1 0,0 0 0,0-1 0,0 1-1,0 1 1,0-1 0,-1 1 0,1 0 0,-1 0 0,0 0-1,1 0 1,-1 1 0,0 0 0,0 0 0,0 0 0,0 1-1,0 0 1,-6 0 0,5 1-5,-1 0-1,1 0 1,0 1-1,-1 0 1,1 0 0,0 1-1,0 0 1,0 0-1,1 0 1,-1 1-1,1 0 1,0 0 0,0 0-1,0 0 1,0 1-1,-6 8 1,-4 8-69,1 0-1,1 1 1,1 0 0,1 1-1,1 0 1,1 1 0,1 0 0,-6 31-1,7-18-42,1 1-1,1 0 0,3 1 1,3 67-1,0-95 19,0 0 0,0 0-1,1 0 1,1-1 0,0 1-1,0-1 1,1 1 0,1-1 0,0 0-1,0-1 1,0 1 0,2-1-1,11 15 1,-10-17-19,-1-1 1,1 1-1,0-1 0,1-1 1,-1 1-1,1-1 0,0-1 0,0 0 1,1 0-1,-1-1 0,1 0 1,0-1-1,0 0 0,20 2 1,-18-3 36,0-1 0,-1 0 0,1-1 0,0-1 0,0 1 1,0-2-1,-1 0 0,1 0 0,-1-1 0,0 0 0,18-10 0,-13 5 5,-1-2-1,0 1 0,-1-2 1,0 0-1,0-1 0,-2 0 1,12-15-1,-2-1 1,-2-1-1,-2-1 1,0-1 0,-3-1-1,0 0 1,-2 0-1,12-48 1,-19 52 23,0-1-1,-2-1 1,-1 1 0,-1-36-1,-2 46 32,-2 1-1,0-1 0,-1 1 1,-1 0-1,-1 0 1,0 0-1,-13-28 0,16 42-1,0 1 0,-1-1-1,1 0 1,-1 1 0,0 0-1,0 0 1,-1 0 0,1 0-1,-1 0 1,0 0 0,0 1-1,0 0 1,0 0 0,0 0-1,-1 0 1,0 1 0,1 0-1,-1 0 1,-9-3 0,8 5-4,0-1-1,0 1 1,0 0 0,0 0-1,1 1 1,-1 0 0,0 0 0,0 0-1,0 1 1,1 0 0,-1 0 0,1 0-1,0 1 1,-1 0 0,1 0 0,0 0-1,-4 5 1,-13 9-44,1 2 0,1 0 0,1 2 0,1 0 0,0 1 0,2 0 0,1 2 0,0 0 0,2 0 0,1 2 0,-13 36 0,14-29-62,1 0-1,2 1 1,1 0 0,2 0-1,1 0 1,2 1 0,1-1-1,7 65 1,-3-87-15,0-1 0,1 1-1,0-1 1,1 0 0,0-1 0,1 1-1,0-1 1,0 0 0,1 0 0,1-1-1,-1 0 1,2 0 0,-1-1 0,16 12-1,-18-15-234,1-1 0,-1 0-1,0 0 1,1-1 0,0 0-1,0 0 1,0 0-1,0-1 1,0 0 0,15 1-1,-17-2-224,0-1-1,0-1 0,0 1 0,-1-1 1,1 1-1,0-2 0,0 1 0,0 0 1,0-1-1,-1 0 0,1 0 0,-1 0 1,0-1-1,1 1 0,-1-1 0,0 0 1,5-6-1,21-25-3203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27.391"/>
    </inkml:context>
    <inkml:brush xml:id="br0">
      <inkml:brushProperty name="width" value="0.035" units="cm"/>
      <inkml:brushProperty name="height" value="0.035" units="cm"/>
    </inkml:brush>
  </inkml:definitions>
  <inkml:trace contextRef="#ctx0" brushRef="#br0">178 1 5792,'0'0'26336,"-7"4"-26025,-7 7-278,0 0 0,0 0 1,1 1-1,1 1 0,0 1 0,1-1 0,0 2 1,1-1-1,-11 23 0,15-27-34,1 0 1,0 0-1,1 1 0,0-1 0,0 1 1,1 0-1,1 0 0,0 0 1,0 1-1,1-1 0,0 0 1,1 1-1,1-1 0,-1 0 0,2 1 1,3 16-1,-2-23 9,-1-1-1,1 1 1,0 0 0,0-1-1,0 1 1,1-1 0,0 0-1,0 0 1,0-1 0,0 1-1,0-1 1,1 0 0,-1 0-1,1 0 1,0-1 0,0 1 0,0-1-1,0 0 1,0-1 0,0 1-1,1-1 1,7 1 0,15 1-1208,0 0 0,-1-2 0,33-3 0,-35 2-1694,24-6-3349,-17-1-2096,-4 0 2599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28.657"/>
    </inkml:context>
    <inkml:brush xml:id="br0">
      <inkml:brushProperty name="width" value="0.035" units="cm"/>
      <inkml:brushProperty name="height" value="0.035" units="cm"/>
    </inkml:brush>
  </inkml:definitions>
  <inkml:trace contextRef="#ctx0" brushRef="#br0">1453 89 1216,'0'0'20397,"-8"-5"-19305,-15-7-274,-1 0 0,0 1 1,-1 2-1,0 0 1,0 2-1,-1 1 1,0 0-1,-39-1 0,-222 3 498,274 4-1268,-31 4 50,0 2 0,1 2 0,0 2 0,-71 26 0,57-17-9,-86 17 0,121-32-61,-1 1 0,2 1 0,-1 1 0,1 1 1,0 0-1,-33 20 0,41-20-14,1 0 1,0 1-1,1 0 0,0 1 1,1 0-1,0 1 0,0 0 1,1 1-1,1-1 0,0 2 1,-9 17-1,2 6-2,1 0 0,2 1 0,2 0-1,1 1 1,2 0 0,2 1 0,1-1 0,2 57 0,3-50-9,3 1 0,1 0 0,3-1 0,1 0 0,3-1 0,30 78 0,-31-100-2,0-1-1,1-1 1,1 0 0,1 0-1,1-2 1,1 1 0,0-2-1,37 31 1,8-3 2,97 55 0,-96-63 1,-44-27-2,1-1-1,0 0 1,1-2 0,0 0 0,0-2-1,0 0 1,1-1 0,41 2-1,-1-4 8,107-11-1,-134 4-6,0-2 1,-1 0-1,0-3 1,0 0-1,-1-3 0,53-27 1,-33 11 0,-2-2 1,-1-2 0,46-41 0,-70 50 4,-1 0 0,0-1 0,38-55 0,44-93 38,-71 112-44,-22 38-2,0-1 0,-2 0 0,11-30 0,-19 43 0,0 0 0,-1 0 0,0 0 0,0 0 0,-1 0 0,-1 0 0,0 0 0,0 0 0,-1 0 0,-4-18 0,-12-39 0,-37-95 0,46 143 0,-1 0 0,-1 1 0,0 0 0,-2 1 0,0 0 0,-1 1 0,0 0 0,-2 1 0,-21-19 0,20 25 0,-2-1 0,0 2 0,0 0 0,0 1 0,-1 1 0,0 1 0,-21-4 0,-22-8 0,-146-64-133,121 41-7222,82 39 8341,1 0-2162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3.337"/>
    </inkml:context>
    <inkml:brush xml:id="br0">
      <inkml:brushProperty name="width" value="0.035" units="cm"/>
      <inkml:brushProperty name="height" value="0.035" units="cm"/>
    </inkml:brush>
  </inkml:definitions>
  <inkml:trace contextRef="#ctx0" brushRef="#br0">29 0 6048,'0'0'21611,"-1"9"-21386,-9 40 37,-4 20-237,10-28-3117,4-38 155,1 0 3120,-1-1-2534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3.742"/>
    </inkml:context>
    <inkml:brush xml:id="br0">
      <inkml:brushProperty name="width" value="0.035" units="cm"/>
      <inkml:brushProperty name="height" value="0.035" units="cm"/>
    </inkml:brush>
  </inkml:definitions>
  <inkml:trace contextRef="#ctx0" brushRef="#br0">1 1 8304,'0'0'18401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4.083"/>
    </inkml:context>
    <inkml:brush xml:id="br0">
      <inkml:brushProperty name="width" value="0.035" units="cm"/>
      <inkml:brushProperty name="height" value="0.035" units="cm"/>
    </inkml:brush>
  </inkml:definitions>
  <inkml:trace contextRef="#ctx0" brushRef="#br0">0 65 7272,'0'0'14701,"0"7"-13349,0 85 3013,1-92-4359,-1 0 0,0 1-1,1-1 1,-1 0 0,0 0 0,1 0 0,-1 0 0,1 0 0,-1 0-1,1 0 1,-1 0 0,0 0 0,1 0 0,-1 0 0,1 0 0,-1-1-1,0 1 1,1 0 0,-1 0 0,0 0 0,1 0 0,-1-1 0,0 1-1,1 0 1,-1 0 0,0-1 0,1 1 0,-1 0 0,0-1 0,0 1-1,1 0 1,-1-1 0,0 1 0,0 0 0,1-1 0,-1 1 0,14-16 35,5-21-6,-16 27 105,2 0 0,-1 1 0,2-1 0,-1 1 0,1 0 0,0 0 0,1 1 0,11-12 0,-17 19-100,0 0 1,1 0-1,-1 0 0,1 0 1,-1 0-1,1 0 0,-1 0 1,1 0-1,-1 1 0,1-1 0,0 1 1,0-1-1,-1 1 0,1-1 1,0 1-1,0 0 0,-1 0 1,1 0-1,0 0 0,0 0 0,-1 1 1,1-1-1,3 1 0,-3 1-25,0-1-1,-1 0 1,1 1-1,0-1 1,-1 1-1,1 0 1,-1 0-1,0 0 0,0-1 1,1 1-1,-1 0 1,0 0-1,-1 1 1,1-1-1,0 0 1,0 2-1,2 12-14,0 0 0,-1 0 0,-1 31 0,-1-46 8,0 71-1612,0-48-3896,0 0-7044,0-16 6720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4.423"/>
    </inkml:context>
    <inkml:brush xml:id="br0">
      <inkml:brushProperty name="width" value="0.035" units="cm"/>
      <inkml:brushProperty name="height" value="0.035" units="cm"/>
    </inkml:brush>
  </inkml:definitions>
  <inkml:trace contextRef="#ctx0" brushRef="#br0">59 10 8480,'0'0'17066,"0"10"-16699,1 82 21,1-3-198,-11 107 0,9-195-184,0 0 0,0 0 1,0 0-1,0 0 1,0 0-1,0 0 0,0-1 1,0 1-1,0 0 1,-1 0-1,1 0 0,0 0 1,-1 0-1,1 0 1,-1 0-1,1 0 0,-1 0 1,1 0-1,-1-1 1,1 1-1,-1 0 0,0 0 1,1-1-1,-1 1 1,-2 1-1,2-3-1,0 0 1,0 1-1,0-1 0,0 0 1,0 1-1,1-1 0,-1 0 0,0 0 1,0 0-1,0 0 0,1 0 1,-1 0-1,0 0 0,1 0 0,-1 0 1,0-2-1,-19-57 71,17 38 53,0 1 0,2-1 1,1 0-1,0 1 1,2-1-1,5-32 1,-5 45-27,0 0 1,0 0-1,0 0 1,1 0 0,1 0-1,-1 1 1,1 0-1,1-1 1,0 1-1,0 1 1,0-1 0,1 1-1,0 0 1,1 0-1,-1 1 1,1 0 0,12-9-1,-14 13-74,0 0 0,0 1-1,0-1 1,0 1 0,0 0 0,0 1 0,0-1-1,1 1 1,7 1 0,-4-1 4,-7 0-10,7 29 73,-10-24-163,0 1-1,-1 0 1,1-1-1,-1 1 1,0-1 0,-1 0-1,1 1 1,-1-1-1,0 0 1,0 0-1,-8 8 1,-26 23-4932,26-31 783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5.063"/>
    </inkml:context>
    <inkml:brush xml:id="br0">
      <inkml:brushProperty name="width" value="0.035" units="cm"/>
      <inkml:brushProperty name="height" value="0.035" units="cm"/>
    </inkml:brush>
  </inkml:definitions>
  <inkml:trace contextRef="#ctx0" brushRef="#br0">31 463 6296,'0'0'14010,"-2"8"-13421,-4 6-366,2-4-74,0-1-1,1 1 0,0 0 0,1-1 1,0 2-1,0-1 0,1 0 0,0 0 0,1 12 1,0-21 1,3-2-21,0 1-1,0-1 0,0 0 0,0 0 1,-1 0-1,1-1 0,0 1 1,-1-1-1,1 1 0,-1-1 0,1 0 1,-1 0-1,0 0 0,0 0 0,0 0 1,0-1-1,0 1 0,0 0 1,-1-1-1,2-3 0,-2 6-122,0-2 189,17 6 606,-17-1-795,1 0 0,-1 0 0,1 0-1,0 0 1,0 0 0,0 0 0,0 0 0,1-1-1,-1 1 1,1-1 0,-1 0 0,1 0-1,0 0 1,0 0 0,0 0 0,0-1 0,0 1-1,1-1 1,-1 0 0,0 0 0,1 0 0,-1 0-1,1-1 1,-1 1 0,0-1 0,1 0 0,-1 0-1,1 0 1,-1-1 0,1 1 0,-1-1 0,1 0-1,-1 1 1,6-4 0,12-3 157,-2-2-1,1 0 1,-1-1 0,-1-1-1,0 0 1,0-1 0,-1-2-1,-1 1 1,0-2 0,-1 0 0,-1-1-1,13-18 1,-7 6 70,-2 1 1,-2-2-1,0 0 1,-2-1-1,-1-1 1,-2 0-1,9-37 0,-20 67-226,5-16 173,-1 0 0,0 0 0,-1-1 0,-1 1 0,-1-1 0,-2-29 0,1 45-140,-18 19-29,10-2-17,1 1 0,1 0 0,0 1 0,1-1 0,1 1 0,1 0 0,-3 33 0,5 122-26,2-159-316,1 0 1,0 0-1,0 0 1,2 0-1,0-1 1,0 1-1,1-1 1,10 18 0,11 7-6535,6-8-8357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5.422"/>
    </inkml:context>
    <inkml:brush xml:id="br0">
      <inkml:brushProperty name="width" value="0.035" units="cm"/>
      <inkml:brushProperty name="height" value="0.035" units="cm"/>
    </inkml:brush>
  </inkml:definitions>
  <inkml:trace contextRef="#ctx0" brushRef="#br0">0 8 4664,'0'0'24846,"8"-2"-24745,8 0-362,-1 0 1,1 1-1,18 1 0,29 2-7720,-25 0-3290,-14-2 6251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5.765"/>
    </inkml:context>
    <inkml:brush xml:id="br0">
      <inkml:brushProperty name="width" value="0.035" units="cm"/>
      <inkml:brushProperty name="height" value="0.035" units="cm"/>
    </inkml:brush>
  </inkml:definitions>
  <inkml:trace contextRef="#ctx0" brushRef="#br0">182 18 6032,'0'0'21382,"-9"-3"-20886,-2-1-338,-1 1 0,1 1 1,-1 0-1,-19-1 0,25 2-130,1 1 1,-1 0-1,1 1 0,-1-1 0,1 1 1,0 0-1,-1 0 0,1 1 0,0-1 0,0 1 1,-1 0-1,2 1 0,-1-1 0,-8 7 0,11-9-27,-2 3 1,2 20-9,2-21 12,0 0 0,1-1 0,-1 1-1,1 0 1,-1 0 0,1 0-1,0-1 1,0 1 0,0-1 0,0 1-1,0 0 1,0-1 0,0 0 0,1 1-1,-1-1 1,0 0 0,1 1-1,-1-1 1,1 0 0,2 1 0,43 21 113,-13-6-18,-29-14-86,0 1 1,0 0 0,-1-1-1,1 2 1,-1-1-1,0 1 1,0-1 0,-1 1-1,1 0 1,-1 0 0,3 6-1,-5-7-6,0 0 0,0 0-1,0 1 1,0-1 0,-1 0-1,1 0 1,-1 0-1,0 0 1,-1 0 0,1 1-1,-1-1 1,1 0 0,-1 0-1,-1 0 1,1 0 0,0 0-1,-3 4 1,-30 50-495,5-27-5355,26-29 2268,-4-1 1740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6.103"/>
    </inkml:context>
    <inkml:brush xml:id="br0">
      <inkml:brushProperty name="width" value="0.035" units="cm"/>
      <inkml:brushProperty name="height" value="0.035" units="cm"/>
    </inkml:brush>
  </inkml:definitions>
  <inkml:trace contextRef="#ctx0" brushRef="#br0">12 1 7960,'0'0'18683,"-1"6"-18372,-10 67-1316,11-71-981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1:19.383"/>
    </inkml:context>
    <inkml:brush xml:id="br0">
      <inkml:brushProperty name="width" value="0.2" units="cm"/>
      <inkml:brushProperty name="height" value="0.2" units="cm"/>
      <inkml:brushProperty name="color" value="#008C3A"/>
    </inkml:brush>
  </inkml:definitions>
  <inkml:trace contextRef="#ctx0" brushRef="#br0">5238 1 24575,'-24'0'0,"8"0"0,-3 0 0,12 0 0,-5 0 0,-5 0 0,9 0-3277,-34 4 0,31-3 0,-61 11 1787,54-8 775,-80 10 715,67-6-1399,-44 4 1,-3-2 1398,31-2 646,-48 7 0,-2 1-646,41-7 0,-22 4 0,-20 4 0,17-3 0,9-2 0,6-1 0,-18 5 0,-2-1 0,20-3 402,-13 2-402,11-2 0,-20 4 0,0 0 0,19-4 0,-14 2 0,6-1 0,-24 5 0,0-1 0,26-4 0,2 0 0,-2 0 0,-24 5 0,1-1 0,26-4 0,14-2 0,-33 5 0,-25 5 0,29-6 0,43-6 0,-42 5 0,-28 4 0,27-3 3276,38-5-3156,-32 2 0,-24 2 1,25-4 2259,32-3-2380,-18 0 0,-17 2 0,20-2 3276,27-2-1638,-47 4 0,3 1-1068,55-3-570,-42 1 0,3 0 0,45-2 0,-39 2 0,0-1 0,39-3 0,-35 3 0,1-1 0,37-4 0,-72 9 0,73-7 0,-57 5 0,57-5 0,-43 5 0,44-8 0,-46 10 0,49-7 0,-26 3 0,18 0 0,10-6 0,-24 8 0,25-8 0,-18 9 0,10-7 0,-1 2 0,0 0 0,14-3 0,-4 1 0,4-1 0,-2-2 0,-3 3 0,3-3 0,-3 5 0,-2-2 0,4-1 0,-6 3 0,6-4 0,-1 3 0,1-3 0,1 1 0,0 0 0,0-1 0,0 3 0,-5-1 0,4 0 0,-2-1 0,6-2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18.863"/>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496 669 8552,'0'0'8061,"0"13"-8027,-1 9-12,0 1-1,-2-1 0,-1 0 1,-1 0-1,0-1 0,-2 1 1,-1-1-1,0-1 0,-20 36 1,3-24 83,0-1 1,-2-2 0,-1 0-1,-1-2 1,-1-1 0,-2-2-1,-34 21 1,46-32-102,8-5-78,1-1 0,-1 0 0,0-1 0,0 0 0,-1-1 1,-22 7-1,33-12 45,1 0 0,-1 0 0,1 0-1,0-1 1,-1 1 0,1 0 0,-1-1 0,1 1 0,0 0 0,-1-1 0,1 0 0,0 1 0,-1-1-1,1 0 1,0 0 0,0 1 0,0-1 0,0 0 0,-1 0 0,2 0 0,-1 0 0,0-1 0,0 1-1,0 0 1,0 0 0,1-1 0,-1 1 0,0 0 0,1-1 0,-1 1 0,1 0 0,0-1 0,-1 1 0,1-1-1,0 1 1,0-1 0,0 1 0,0 0 0,0-3 0,0-9-49,0 0 0,1 1 0,2-18 0,-2 26 59,13-66-22,3 0 0,48-123 0,-27 86 51,164-415 900,-189 494-822,-6 14-44,0-1 0,-2 1-1,1-2 1,-2 1 0,0 0-1,4-29 1,-8 44-43,-1-1 1,1 1-1,0 0 1,0-1-1,0 1 1,-1 0-1,1 0 1,0-1-1,0 1 1,-1 0-1,1 0 1,0-1-1,-1 1 1,1 0-1,0 0 0,-1 0 1,1-1-1,0 1 1,-1 0-1,1 0 1,0 0-1,-1 0 1,1 0-1,0 0 1,-1 0-1,1 0 1,0 0-1,-1 0 1,1 0-1,-1 0 1,1 0-1,0 0 1,-1 0-1,1 0 1,0 1-1,-1-1 1,1 0-1,0 0 1,-1 0-1,-14 6 25,7-1 25,0 0 0,1 1 0,0 0 0,0 0-1,1 1 1,-1 0 0,1 0 0,1 1 0,-9 13 0,-36 78 281,22-33-294,4 1-1,2 2 0,4 0 1,3 1-1,2 0 0,4 1 1,3 0-1,4 95 0,2-158-119,0-7 8,-1 1 0,1-1 0,0 0 0,0 0 0,0 0 0,0 0 0,0 0-1,0 0 1,0 0 0,1 1 0,-1-1 0,0 0 0,1 0 0,-1 0 0,1 0 0,-1 0 0,1 0 0,-1 0 0,1 0 0,0 0 0,-1-1 0,1 1 0,0 0 0,0 0 0,1 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6.505"/>
    </inkml:context>
    <inkml:brush xml:id="br0">
      <inkml:brushProperty name="width" value="0.035" units="cm"/>
      <inkml:brushProperty name="height" value="0.035" units="cm"/>
    </inkml:brush>
  </inkml:definitions>
  <inkml:trace contextRef="#ctx0" brushRef="#br0">0 18 4088,'0'0'11221,"11"-1"-10873,49-5-62,-35 2-89,0 0 1,0 2-1,0 1 1,0 2-1,0 0 0,27 5 1,-50-5-113,0 0 1,0 0 0,0 0-1,0 0 1,0 0-1,-1 1 1,1-1 0,-1 1-1,1-1 1,-1 1-1,0-1 1,1 1 0,-1 0-1,0 0 1,0 0-1,0 0 1,0 0-1,0 0 1,-1 0 0,1 0-1,-1 0 1,1 0-1,-1 0 1,0 0 0,0 0-1,0 0 1,0 0-1,0 1 1,0-1 0,-1 2-1,-1 11 285,0 0-1,-1 0 0,-5 16 1,5-21-245,-9 26 268,9-28-97,0 0 1,0 0 0,1 0-1,0 1 1,1 0-1,-1 9 1,2-16 148,1-1-315,0-1-1,1 1 1,-1 0-1,0-1 1,1 1 0,-1-1-1,0 1 1,1-1-1,-1 0 1,1 0-1,-1 1 1,1-1-1,-1 0 1,1 0-1,-1 0 1,1-1 0,-1 1-1,1 0 1,-1-1-1,0 1 1,1 0-1,-1-1 1,0 0-1,1 1 1,-1-1-1,0 0 1,1 0 0,-1 0-1,0 1 1,0-1-1,0-1 1,0 1-1,0 0 1,0 0-1,1-2 1,40-49 649,-36 44-587,-4 5-167,0 0-17,0 0 0,0 1 0,0-1 0,0 1 0,0 0 0,0 0 0,0 0 0,1 0 0,-1 0-1,1 0 1,0 1 0,-1-1 0,1 1 0,0 0 0,0 0 0,0 0 0,5-1 0,-6 2-4,0 1-1,0 0 1,0 0 0,0 0 0,0 0 0,0 0-1,0 0 1,0 1 0,0-1 0,0 1 0,-1-1-1,1 1 1,-1 0 0,1-1 0,-1 1 0,1 0-1,-1 0 1,0 0 0,0 0 0,1 3 0,5 8 13,-1-1 1,0 2 0,-1-1-1,0 1 1,-1-1 0,0 1-1,-1 0 1,1 17 0,-4-25-6,0 1 0,0-1 1,0 1-1,-1-1 1,0 1-1,-1-1 0,1 0 1,-1 1-1,0-1 0,-1 0 1,1 0-1,-1 0 0,0-1 1,-1 1-1,1-1 1,-1 1-1,0-1 0,-1 0 1,1-1-1,-7 6 0,9-8-75,0 0 0,0 0 0,-1-1 0,1 1 0,0-1 0,-1 1-1,1-1 1,-1 0 0,0 0 0,1 0 0,-1 0 0,0 0 0,0-1 0,1 1-1,-1-1 1,0 0 0,0 0 0,0 0 0,0 0 0,0 0 0,1-1 0,-1 1-1,0-1 1,0 0 0,1 0 0,-1 0 0,0 0 0,1 0 0,-1-1 0,1 1-1,0-1 1,-1 1 0,1-1 0,0 0 0,-4-3 0,2 0-858,0 0 0,0 0 0,0 0 0,1 0 0,0-1 0,-5-10 0,5 10-980,1-1 0,0 1 0,0-1 0,1 1 0,0-1 0,-1-7 0,2-3-2821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7.279"/>
    </inkml:context>
    <inkml:brush xml:id="br0">
      <inkml:brushProperty name="width" value="0.035" units="cm"/>
      <inkml:brushProperty name="height" value="0.035" units="cm"/>
    </inkml:brush>
  </inkml:definitions>
  <inkml:trace contextRef="#ctx0" brushRef="#br0">23 428 6472,'0'0'15790,"-1"7"-15011,-5 22-257,1-6-139,1 0 0,-2 34 1,10-57-369,1 0 1,-1 0-1,0 0 1,1-1 0,-1 1-1,0-1 1,0 0-1,0 0 1,5-2 0,90-61 478,-99 64-484,1-1 0,0 1 0,-1 0 0,1-1 0,-1 1 0,1 0 0,-1-1 0,1 1 0,0 0 0,-1 0 0,1 0 0,0 0 0,-1-1 0,1 1 0,0 0 0,-1 0 0,1 0 1,0 0-1,-1 0 0,1 1 0,0-1 0,-1 0 0,1 0 0,0 0 0,-1 1 0,1-1 0,-1 0 0,1 0 0,0 1 0,-1-1 0,1 1 0,-1-1 0,1 0 0,-1 1 0,1-1 0,-1 1 0,0-1 0,1 1 0,-1-1 0,1 2 0,7 31 18,-1-5 7,-5-25-33,1 1 1,0-1 0,0 0-1,1 0 1,-1 0 0,0 0-1,1-1 1,0 1 0,-1-1-1,1 0 1,0 0 0,0 0-1,1 0 1,-1-1 0,0 0-1,0 0 1,1 0 0,-1 0-1,9-1 1,7 2 12,1-1 0,38-4 0,-51 2-9,0 0-1,1-1 1,-1 0-1,0-1 0,0 0 1,0 0-1,-1 0 1,1-1-1,-1-1 1,10-5-1,-14 7 1,0 1-1,0-1 1,0 1 0,0-1-1,0 0 1,-1 0-1,1 0 1,-1-1 0,0 1-1,0 0 1,0-1 0,0 1-1,-1-1 1,0 0-1,1 0 1,-1 0 0,0 1-1,-1-1 1,1 0 0,-1 0-1,0 0 1,0-8 0,-2 12-10,-2 3 2,0 0 1,0 0 0,1 0 0,0 1 0,0 0 0,0-1 0,0 1 0,0 0 0,1 0 0,-1 1 0,1-1 0,0 0 0,1 1 0,-1-1 0,1 1 0,0 0 0,0-1 0,0 1-1,1 0 1,-1 0 0,1-1 0,0 1 0,2 8 0,-2-11 12,12-2 45,-12 0-55,1 0 0,-1 0 0,1 0 0,0 0 0,-1 1 0,1-1 0,0 0 0,-1 0 0,1 0 0,0 0 0,-1 0-1,1-1 1,0 1 0,-1 0 0,1 0 0,0 0 0,-1-1 0,1 1 0,-1 0 0,1 0 0,0-1 0,-1 1 0,1-1 0,-1 1 0,1 0 0,-1-1-1,1 1 1,-1-1 0,1 1 0,-1-2 0,7-6 6,0 0 1,-1-1-1,0 0 0,0 0 0,-1-1 0,0 1 1,-1-1-1,0 0 0,4-20 0,-7 28 39,-1 10 32,0 0 1,0-1-1,1 1 1,0-1-1,1 1 1,0-1-1,3 10 1,-4-14-80,1 0 0,0 0 1,-1 0-1,1 0 0,0-1 1,0 1-1,1-1 0,-1 1 1,0-1-1,1 0 1,-1 0-1,1 0 0,0 0 1,0 0-1,0-1 0,0 1 1,0-1-1,0 0 0,0 1 1,0-2-1,1 1 0,-1 0 1,0-1-1,4 1 1,3 0 3,-1-1 1,1 0-1,-1 0 0,0-1 1,1-1-1,-1 1 1,0-1-1,0-1 1,0 0-1,0 0 1,0-1-1,-1 0 1,12-7-1,-7 2 10,-1 0-1,-1-1 0,0 0 0,0-1 1,-1 0-1,0-1 0,13-20 0,-1-6 506,-2-1-1,-2-1 1,-1 0 0,20-75-1,-33 100-264,0 0 0,0 0 0,-1 0 0,-1 0 0,-1-1-1,0 1 1,-1-1 0,-3-29 0,3 45-245,0-1 1,0 1-1,0-1 0,0 1 1,0 0-1,0-1 0,-1 1 1,1-1-1,0 1 0,0-1 0,0 1 1,0 0-1,-1-1 0,1 1 1,0-1-1,-1 1 0,1 0 1,0-1-1,0 1 0,-1 0 1,1-1-1,-1 1 0,1 0 1,0 0-1,-1-1 0,1 1 1,-1 0-1,1 0 0,0 0 0,-1 0 1,1-1-1,-1 1 0,1 0 1,-1 0-1,1 0 0,-1 0 1,1 0-1,-1 0 0,-18 14 101,-11 26-99,19-20-13,2 0 1,0 1-1,1 0 0,2 0 1,-8 37-1,6-11 2,-2 78-1,9-109-139,1-1 0,1 0 0,0 1 0,1-1 0,1 0 0,7 22 0,-8-31-624,0 0 1,1 0-1,0-1 0,0 0 1,1 1-1,-1-1 1,9 9-1,13 5-6416,7-6-3783,-16-10 7138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7.673"/>
    </inkml:context>
    <inkml:brush xml:id="br0">
      <inkml:brushProperty name="width" value="0.035" units="cm"/>
      <inkml:brushProperty name="height" value="0.035" units="cm"/>
    </inkml:brush>
  </inkml:definitions>
  <inkml:trace contextRef="#ctx0" brushRef="#br0">0 0 9744,'0'0'17567,"45"34"-17135,-19-24-168,3-5-104,-1-2-128,-1 1-872,-3-2-1032,-6-2-968,-1-2-984,-5 1-5591,-2-2 4711</inkml:trace>
  <inkml:trace contextRef="#ctx0" brushRef="#br0" timeOffset="1">71 141 8656,'0'0'17375,"59"27"-16631,-31-21-320,7-2-120,-1-2-736,-4 1-1080,2-3-1664,-3-3-4111,-5 3-265,-6-2 3776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8.762"/>
    </inkml:context>
    <inkml:brush xml:id="br0">
      <inkml:brushProperty name="width" value="0.035" units="cm"/>
      <inkml:brushProperty name="height" value="0.035" units="cm"/>
    </inkml:brush>
  </inkml:definitions>
  <inkml:trace contextRef="#ctx0" brushRef="#br0">1 18 5640,'0'0'16509,"10"-2"-15863,21-4-54,0 2-1,46-1 1,-66 5-511,0 0 0,1 0 0,-1 1 1,0 1-1,1 0 0,-1 0 0,0 1 1,-1 1-1,1 0 0,0 0 0,11 7 1,-20-9-49,1 0 1,0-1 0,-1 1 0,1 1 0,-1-1-1,0 0 1,1 0 0,-1 1 0,-1-1 0,1 1-1,0 0 1,0 0 0,-1-1 0,0 1-1,1 0 1,-1 0 0,0 0 0,-1 1 0,1-1-1,0 0 1,-1 0 0,0 0 0,0 1 0,0-1-1,0 0 1,0 0 0,-1 0 0,1 1 0,-1-1-1,0 0 1,0 0 0,0 0 0,0 0 0,0 0-1,-1 0 1,0-1 0,1 1 0,-1 0 0,0-1-1,-3 4 1,-7 8 24,0-1 1,-1 0-1,-1-1 0,1-1 0,-27 17 0,30-21-34,-1-1 0,1-1 0,-1 0 0,0 0 0,0-1 0,-17 3 0,-13-2-4130,40-5 2396,1-1 1242,0 0-1,0-1 0,0 1 0,0 0 0,1 0 0,-1 0 1,0 0-1,1 0 0,-1 0 0,1 0 0,-1 0 1,1 0-1,0 0 0,-1 0 0,2-2 0,38-18-8512,-14 5 6208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9.123"/>
    </inkml:context>
    <inkml:brush xml:id="br0">
      <inkml:brushProperty name="width" value="0.035" units="cm"/>
      <inkml:brushProperty name="height" value="0.035" units="cm"/>
    </inkml:brush>
  </inkml:definitions>
  <inkml:trace contextRef="#ctx0" brushRef="#br0">148 1 2888,'0'0'26288,"-7"3"-25749,-5 4-391,0 0-1,1 0 0,0 1 1,1 0-1,0 1 1,0 0-1,0 0 1,-7 12-1,13-16-154,0 0 0,0 0 0,0 1 0,1 0-1,0-1 1,0 1 0,1 0 0,-1 1 0,1-1 0,1 0-1,-1 1 1,1-1 0,0 1 0,0-1 0,1 1 0,0-1 0,0 1-1,1 0 1,2 10 0,-2-14-356,0 0 0,0 0 1,1-1-1,-1 1 0,1-1 0,-1 1 0,1-1 1,0 0-1,0 0 0,0 0 0,0 0 0,0 0 0,1 0 1,-1 0-1,1-1 0,-1 1 0,1-1 0,4 2 0,-3-1-1227,1 0 0,0-1 0,0 1-1,1-1 1,-1-1 0,0 1-1,0-1 1,0 1 0,9-2-1,4-3-2775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9.497"/>
    </inkml:context>
    <inkml:brush xml:id="br0">
      <inkml:brushProperty name="width" value="0.035" units="cm"/>
      <inkml:brushProperty name="height" value="0.035" units="cm"/>
    </inkml:brush>
  </inkml:definitions>
  <inkml:trace contextRef="#ctx0" brushRef="#br0">34 0 4944,'0'0'16429,"-2"9"-15635,-6 21-324,1-6-350,2-1 0,0 1 1,-1 26-1,6-49-582,0 0 0,0 0 0,0-1 0,1 1 1,-1 0-1,0 0 0,1 0 0,-1-1 0,1 1 0,-1 0 0,1-1 0,-1 1 1,1 0-1,-1-1 0,1 1 0,-1-1 0,1 1 0,0-1 0,-1 1 0,1-1 1,0 1-1,0-1 0,-1 0 0,1 1 0,0-1 0,0 0 0,0 0 0,-1 1 1,1-1-1,0 0 0,0 0 0,0 0 0,0 0 0,-1 0 0,3 0 0,5 0-3036</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19.855"/>
    </inkml:context>
    <inkml:brush xml:id="br0">
      <inkml:brushProperty name="width" value="0.035" units="cm"/>
      <inkml:brushProperty name="height" value="0.035" units="cm"/>
    </inkml:brush>
  </inkml:definitions>
  <inkml:trace contextRef="#ctx0" brushRef="#br0">1 172 7056,'0'0'20010,"9"1"-19237,42 2-406,-1-3 0,62-8 0,-17-2-7488,-83 7 3481,-8 2-137,10-3-7353</inkml:trace>
  <inkml:trace contextRef="#ctx0" brushRef="#br0" timeOffset="1">210 1 6320,'0'0'19813,"0"8"-19243,1 20-180,2 0 0,0-1-1,11 38 1,-9-50-1202,0 0 1,0 0-1,10 16 0,-11-23-1080,1-1 0,0 1 0,1-1 0,-1 0 0,1 0-1,11 9 1,-8-9-3422,0-3 1834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0.305"/>
    </inkml:context>
    <inkml:brush xml:id="br0">
      <inkml:brushProperty name="width" value="0.035" units="cm"/>
      <inkml:brushProperty name="height" value="0.035" units="cm"/>
    </inkml:brush>
  </inkml:definitions>
  <inkml:trace contextRef="#ctx0" brushRef="#br0">68 51 5072,'0'0'18343,"8"-4"-17305,9-5-491,1 1 0,0 0 0,1 2 0,24-6 1,-39 11-475,0 0 1,0 1 0,0-1 0,0 0 0,0 1 0,0 0-1,0 0 1,0 0 0,0 1 0,5 1 0,-8-2-57,-1 0 0,1 0 0,-1 1 0,1-1 0,-1 1 0,1-1 0,0 0 0,-1 1 0,0-1 0,1 1 0,-1-1 0,1 1 0,-1-1 0,1 1 0,-1 0 0,0-1 0,0 1 1,1-1-1,-1 1 0,0 0 0,0-1 0,0 1 0,1 0 0,-1 0 0,-8 28 340,-5-7-274,0-2 0,-1 1-1,-1-2 1,0 0 0,-2-1-1,0 0 1,-1-1 0,-25 17-1,37-30-344,0 1 0,0-1 0,0-1 0,-1 1-1,1-1 1,-1 0 0,1 0 0,-12 2 0,17-5-1126,-7-5-5461,13-10-8171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0.675"/>
    </inkml:context>
    <inkml:brush xml:id="br0">
      <inkml:brushProperty name="width" value="0.035" units="cm"/>
      <inkml:brushProperty name="height" value="0.035" units="cm"/>
    </inkml:brush>
  </inkml:definitions>
  <inkml:trace contextRef="#ctx0" brushRef="#br0">199 0 4848,'0'0'23424,"-10"3"-22846,-7 3-358,1 1 0,-1 0 0,1 1 0,-18 12 0,27-15-177,-1 0 0,1 0 0,0 0 0,0 1 0,1 0 0,0 1 0,0-1 0,0 1 0,1 0 1,0 0-1,0 1 0,-5 10 0,10-16-67,-1 0 0,0 0 0,1 0 1,0 0-1,-1-1 0,1 1 0,0 0 0,0 0 1,0 0-1,0 0 0,0 0 0,0 0 0,1 0 1,-1-1-1,1 1 0,-1 0 0,1 0 1,0 0-1,0-1 0,0 1 0,-1 0 0,2-1 1,-1 1-1,2 1 0,0 0-214,1 0 0,-1 0 0,1-1-1,0 1 1,0-1 0,0 0 0,0-1 0,0 1 0,0-1-1,6 2 1,51 7-7161,-13-9-7532,-31-1 12254</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1.017"/>
    </inkml:context>
    <inkml:brush xml:id="br0">
      <inkml:brushProperty name="width" value="0.035" units="cm"/>
      <inkml:brushProperty name="height" value="0.035" units="cm"/>
    </inkml:brush>
  </inkml:definitions>
  <inkml:trace contextRef="#ctx0" brushRef="#br0">0 29 6240,'0'0'18139,"7"0"-16837,62-12 384,-36 6-1310,-1 1 0,35 0 0,-67 5-374,0 0 0,0 0 0,0 0-1,1 0 1,-1 0 0,0 0 0,0 0 0,1 1-1,-1-1 1,0 0 0,0 0 0,0 0 0,0 0-1,1 1 1,-1-1 0,0 0 0,0 0 0,0 0-1,0 1 1,0-1 0,0 0 0,1 0 0,-1 0-1,0 1 1,0-1 0,0 0 0,0 0 0,0 1-1,0-1 1,0 0 0,0 0 0,0 1 0,0-1-1,0 0 1,0 0 0,0 1 0,0-1-1,0 0 1,-1 0 0,1 1 0,0-1 0,0 0-1,0 0 1,0 0 0,0 1 0,0-1 0,-1 0-1,-3 10 30,-4-1 91,0-1-1,-1 0 0,1 0 0,-1 0 0,-11 6 0,-17 15 174,20-15-186,-33 32 113,47-42-197,-1-1 1,1 1-1,0 0 1,0 0 0,1 0-1,-1 0 1,1 0-1,0 1 1,0-1-1,-2 8 1,4-11-21,0 0 1,0 0 0,0 0-1,1 0 1,-1 0 0,0 0-1,0 0 1,1 0 0,-1 0-1,1 0 1,-1 0 0,0 0-1,1 0 1,0 0 0,-1 0-1,1 0 1,0-1-1,-1 1 1,1 0 0,0 0-1,0-1 1,-1 1 0,1-1-1,0 1 1,0-1 0,0 1-1,0-1 1,0 1 0,0-1-1,0 0 1,0 1 0,0-1-1,0 0 1,0 0 0,0 0-1,0 0 1,0 0-1,0 0 1,2 0 0,49-3-386,-44 3 80,23-3-1059,38-3-5911,-24 0-4491,-28 4 6695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27.05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0 431 3840,'0'0'5697,"10"-3"-5480,15-3-83,-1 1 0,1 2 0,0 0 0,0 1 0,0 2-1,35 3 1,164 31-221,-95-13 37,98 10 38,293 1 0,-400-32-65,-116-3 68,-12-5 12,-18-5 22,-22 6-29,0 2 0,0 2 0,-50 4 0,39 0-67,-17-1-160,-108-2 106,157 0-133,0-1 0,0-1 0,0-2-1,-42-14 1,65 19 219,0-1 0,0 1 0,1-1 0,-1 1 0,0-1 0,1-1 0,0 1 0,-1 0 0,1-1 0,0 0 0,0 1 0,1-1 0,-1 0 0,0 0 0,1-1 0,0 1 0,0-1 0,0 1 0,-2-6-1,3 6 3,1 0 0,0 0 0,0 0 0,0 0 0,0 0 0,1 0-1,-1 0 1,1 0 0,-1 0 0,1 0 0,0 0 0,0 1 0,1-1-1,-1 0 1,1 1 0,-1-1 0,1 1 0,0-1 0,0 1 0,0 0-1,0-1 1,0 1 0,0 0 0,1 1 0,4-4 0,7-5 6,1 1-1,0 1 1,0 0 0,1 1 0,0 1-1,19-5 1,105-21 118,-112 27-73,102-14 1390,1 5-1,186 5 0,-307 10-1207,20-1 538,-25-1-136,-16-3 202,-3 2-614,1 0 0,0 1 0,0 1 0,-26 2 0,8 0 32,-78 5 61,1 4 1,-130 32 0,-205 83-1199,238-67 489,183-54 422,0-1 0,0-1 0,-1-2 0,1 0 0,0-1 0,-1-1 0,-29-5 0,52 6 2,0 0-1,-1 0 1,1 0 0,-1 0-1,1 0 1,0 0-1,-1-1 1,1 1 0,-1 0-1,1 0 1,0 0 0,-1-1-1,1 1 1,0 0-1,-1 0 1,1-1 0,0 1-1,-1 0 1,1-1-1,0 1 1,0 0 0,0-1-1,-1 1 1,1 0-1,0-1 1,0 1 0,0-1-1,0 1 1,-1 0-1,1-1 1,0 1 0,0-1-1,0 1 1,0-1-1,7-16-221,21-15-112,-3 10 300,1 1-1,1 2 0,1 0 0,0 2 1,47-21-1,160-52 60,-144 62 121,-2-3 1,111-58-1,-183 83 1083,-43 24-718,-71 25-321,-142 45-1,73-30-179,156-54-28,-59 23-436,-1-3 0,-1-3 0,-89 15 0,161-35 362,-1 0 0,0 0-1,1 0 1,-1 0 0,1-1 0,-1 1 0,1 0-1,0 0 1,-1 0 0,1-1 0,0 1 0,-1 0 0,1-1-1,0 1 1,0 0 0,0-1 0,-1 1 0,1-1-1,0 0 1,0 1 0,0-1 0,0 0 0,0 1 0,2-1-1,17 1-2428,1-1 0,41-6 0,-12-2 594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1.373"/>
    </inkml:context>
    <inkml:brush xml:id="br0">
      <inkml:brushProperty name="width" value="0.035" units="cm"/>
      <inkml:brushProperty name="height" value="0.035" units="cm"/>
    </inkml:brush>
  </inkml:definitions>
  <inkml:trace contextRef="#ctx0" brushRef="#br0">0 0 8416,'0'0'19768,"7"0"-19708,37 1-843,-10-1-4475,-1 1-9552,-23-1 10825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1.740"/>
    </inkml:context>
    <inkml:brush xml:id="br0">
      <inkml:brushProperty name="width" value="0.035" units="cm"/>
      <inkml:brushProperty name="height" value="0.035" units="cm"/>
    </inkml:brush>
  </inkml:definitions>
  <inkml:trace contextRef="#ctx0" brushRef="#br0">23 1 5672,'0'0'24854,"-4"8"-24324,0 2-377,1 1 0,-1 0 0,2 0 0,0 0-1,0 0 1,1 0 0,0 1 0,2 19 0,0-25-281,0 0 1,0 1 0,0-1 0,1 0-1,0 0 1,0 0 0,1 0 0,3 6-1,-4-9-292,0 1 0,1-1-1,-1 0 1,1 0 0,0 0-1,0 0 1,0 0 0,0-1-1,1 1 1,-1-1 0,1 0 0,-1 0-1,8 2 1,-2 0-952,29 7-17129,-26-10 15524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2.094"/>
    </inkml:context>
    <inkml:brush xml:id="br0">
      <inkml:brushProperty name="width" value="0.035" units="cm"/>
      <inkml:brushProperty name="height" value="0.035" units="cm"/>
    </inkml:brush>
  </inkml:definitions>
  <inkml:trace contextRef="#ctx0" brushRef="#br0">1 22 9400,'0'0'20375</inkml:trace>
  <inkml:trace contextRef="#ctx0" brushRef="#br0" timeOffset="1">205 22 9784,'0'0'18327,"46"-21"-41558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2.470"/>
    </inkml:context>
    <inkml:brush xml:id="br0">
      <inkml:brushProperty name="width" value="0.035" units="cm"/>
      <inkml:brushProperty name="height" value="0.035" units="cm"/>
    </inkml:brush>
  </inkml:definitions>
  <inkml:trace contextRef="#ctx0" brushRef="#br0">0 1 8952,'0'0'18847,"42"1"-20463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2.860"/>
    </inkml:context>
    <inkml:brush xml:id="br0">
      <inkml:brushProperty name="width" value="0.035" units="cm"/>
      <inkml:brushProperty name="height" value="0.035" units="cm"/>
    </inkml:brush>
  </inkml:definitions>
  <inkml:trace contextRef="#ctx0" brushRef="#br0">0 159 6840,'0'0'21504,"9"-5"-20901,2 1-407,0 0-1,0 0 1,0 1-1,0 0 1,1 1-1,-1 0 1,1 1 0,13 0-1,215-3 1291,-81-8-4536,-150 9 2440,-5 2-54</inkml:trace>
  <inkml:trace contextRef="#ctx0" brushRef="#br0" timeOffset="1">358 1 8488,'0'0'22946,"0"7"-22425,0 41-963,0-16 1540,4 45 1,8-25-5421,-10-46 2238,1 0 0,0 0 0,0-1 0,0 1 1,8 9-1,2-6-10377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3.201"/>
    </inkml:context>
    <inkml:brush xml:id="br0">
      <inkml:brushProperty name="width" value="0.035" units="cm"/>
      <inkml:brushProperty name="height" value="0.035" units="cm"/>
    </inkml:brush>
  </inkml:definitions>
  <inkml:trace contextRef="#ctx0" brushRef="#br0">32 0 8376,'0'0'20904,"9"0"-20382,2 0-365,1 1-1,-1 0 1,1 0 0,-1 1 0,16 5 0,-22-6-134,-1 1 1,0 0 0,0-1 0,0 1-1,0 1 1,0-1 0,-1 1-1,1-1 1,-1 1 0,1 0-1,-1 0 1,0 1 0,0-1-1,-1 1 1,1-1 0,-1 1-1,1 0 1,-1 0 0,3 8-1,-4-6-11,1-1 0,-1 1-1,-1-1 1,1 1-1,-1-1 1,0 1-1,0-1 1,0 1 0,-1-1-1,0 1 1,0-1-1,0 0 1,-1 1 0,0-1-1,0 0 1,0 0-1,-1 0 1,0 0-1,1 0 1,-2-1 0,1 1-1,0-1 1,-1 0-1,-5 4 1,-1 2-115,-1-1 0,0 0-1,0-1 1,-1-1 0,0 1 0,0-2 0,-1 0 0,-19 7 0,18-10-66,-1-8-8628,15 5 8404,-1 0 0,1-1 0,0 1 0,0 0 0,-1-1 0,1 1 0,0-1 0,0 1 0,0-1 0,0 1 0,-1 0 0,1-1 0,0 1 0,0-1 0,0 1 1,0-1-1,0 1 0,0-1 0,0 1 0,0-1 0,0 1 0,0 0 0,1-1 0,-1 1 0,0-1 0,0 1 0,0-1 0,1 1 0,8-13-4398,1 6 1870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3.560"/>
    </inkml:context>
    <inkml:brush xml:id="br0">
      <inkml:brushProperty name="width" value="0.035" units="cm"/>
      <inkml:brushProperty name="height" value="0.035" units="cm"/>
    </inkml:brush>
  </inkml:definitions>
  <inkml:trace contextRef="#ctx0" brushRef="#br0">155 1 6896,'0'0'21948,"-7"1"-21133,-1 2-664,0-1-1,0 2 1,0-1 0,0 1-1,1 0 1,-1 1-1,1-1 1,0 2 0,0-1-1,1 1 1,0 0-1,0 0 1,0 1 0,1-1-1,-1 1 1,2 0 0,-8 15-1,8-14-254,1-1 0,0 0-1,1 1 1,-1-1 0,1 1 0,1 0 0,0 0-1,0 0 1,0 0 0,1 0 0,0-1-1,1 1 1,1 8 0,-1-14-319,-1 0 0,1 0-1,0 0 1,0 0 0,0-1 0,0 1-1,0 0 1,0-1 0,0 1 0,1-1-1,-1 1 1,1-1 0,-1 0 0,4 3-1,15 8-8641,-13-8 3118,1 0 805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4:23.931"/>
    </inkml:context>
    <inkml:brush xml:id="br0">
      <inkml:brushProperty name="width" value="0.035" units="cm"/>
      <inkml:brushProperty name="height" value="0.035" units="cm"/>
    </inkml:brush>
  </inkml:definitions>
  <inkml:trace contextRef="#ctx0" brushRef="#br0">1 328 7432,'0'0'21307,"6"-9"-20276,21-29-533,-2 0 0,-2-2 0,-1-1 1,-3 0-1,21-64 0,-35 95-498,2 5 0,-7 5 0,1 0 0,-1 0 0,1 0 0,-1 0 0,0 0 0,1 0 0,-1 0 0,0 0 0,1 0 0,-1 0 0,0 0 0,1 0 0,-1 0 0,1 1 0,-1-1 0,0 0 0,0 0 0,1 0 0,-1 1 0,0-1 0,1 0 0,-1 0 0,0 1 0,0-1 0,1 0 0,-1 1 0,0-1 0,0 0 0,0 1 0,1-1 0,-1 0 0,0 1 0,0-1 0,0 1 0,2 7 0,13 64 0,-11-45 0,15 45 0,-17-64 0,1-1 0,0 0 0,0-1 0,1 1 0,0 0 0,0-1 0,0 0 0,1 0 0,0 0 0,10 9 0,-12-14 0,1 1 0,-1 0 0,1-1 0,-1 1 0,1-1 0,-1 0 0,1 0 0,0 0 0,-1-1 0,1 0 0,0 1 0,0-1 0,-1 0 0,1-1 0,0 1 0,0-1 0,-1 1 0,1-1 0,-1 0 0,1-1 0,0 1 0,-1-1 0,6-2 0,2-2 0,0 0 0,-1-1 0,1 0 0,-1 0 0,17-17 0,0-3-1478,-16 17 2262,-1 0-1,-1 0 1,13-18-1,-6-7-5209,-11-8-10395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08.514"/>
    </inkml:context>
    <inkml:brush xml:id="br0">
      <inkml:brushProperty name="width" value="0.035" units="cm"/>
      <inkml:brushProperty name="height" value="0.035" units="cm"/>
    </inkml:brush>
  </inkml:definitions>
  <inkml:trace contextRef="#ctx0" brushRef="#br0">1 4 7200,'0'0'22150,"9"2"-21729,29 9-374,-1-2 0,1-2 0,0-1 0,1-2 0,0-1 0,-1-3 0,1-1 0,41-6 0,-71 6-980,10-3-57,-7-1-2618,-5-2-3343,-4-5-5144,-3 4 9070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08.871"/>
    </inkml:context>
    <inkml:brush xml:id="br0">
      <inkml:brushProperty name="width" value="0.035" units="cm"/>
      <inkml:brushProperty name="height" value="0.035" units="cm"/>
    </inkml:brush>
  </inkml:definitions>
  <inkml:trace contextRef="#ctx0" brushRef="#br0">5 1 8232,'0'0'18025,"-1"10"-16888,-2 376 2383,5-360-3482,2 0 1,11 44 0,7-9-3222,-18-53 1153,0-1 1,1 1-1,0-1 1,9 11-1,-6-11-5400,1-2 1897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7T08:03:28.25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258 178 3240,'0'0'6641,"8"4"-6665,32 15 19,1-3-1,1-1 1,55 12-1,142 20 19,-177-38 3,74 2 1,-107-10 34,1-2 1,-1-1-1,0-1 1,49-12-1,-65 7 181,-20 1-60,-27-4-36,-77-3-43,-224-1-1,261 15-83,-9-2 27,1-3 1,-108-21-1,189 25-49,1 1 12,-1-1 0,0 1 0,1 0 0,-1-1 0,1 0 1,-1 1-1,1-1 0,-1 1 0,1-1 0,-1 0 0,1 1 0,0-1 0,-1 0 1,1 1-1,0-1 0,0 0 0,0 1 0,-1-1 0,1 0 0,0 0 1,0 1-1,0-1 0,0 0 0,0 0 0,0 1 0,0-1 0,0 0 1,1 0-1,-1 1 0,0-1 0,0 0 0,1 1 0,-1-1 0,0 0 1,1 1-1,-1-1 0,1 0 0,-1 1 0,1-1 0,-1 1 0,1-1 1,-1 1-1,1-1 0,-1 1 0,1-1 0,0 1 0,1-1 0,40-16 35,-26 12 14,1-2 88,9-3 819,40-23 827,-66 33-1769,0-1 1,0 1-1,1 0 0,-1 0 1,0-1-1,0 1 0,0 0 1,0 0-1,0-1 0,0 1 1,0 0-1,0 0 1,0-1-1,0 1 0,0 0 1,0 0-1,0-1 0,0 1 1,0 0-1,0 0 0,0-1 1,0 1-1,-1 0 1,1 0-1,0-1 0,0 1 1,0 0-1,0 0 0,0 0 1,-1-1-1,1 1 0,0 0 1,0 0-1,0 0 0,-1-1 1,1 1-1,0 0 1,0 0-1,-1 0 0,1 0 1,0 0-1,0 0 0,-1 0 1,1 0-1,0 0 0,0 0 1,-1-1-1,1 1 0,-1 1 1,-14-8 154,-22 2 69,1 3 1,-64 2-1,-10 1-2,38-2-207,72 1-33,0 0 0,-1 0 1,1 0-1,-1-1 0,1 1 1,-1 0-1,1 0 0,0-1 1,-1 1-1,1 0 0,-1-1 1,1 1-1,0 0 1,-1-1-1,1 1 0,0 0 1,0-1-1,-1 1 0,1-1 1,0 1-1,0-1 0,0 1 1,0-1-1,-1 1 0,1-1 1,0 1-1,0 0 1,0-1-1,0 1 0,0-1 1,0 1-1,0-1 0,0 1 1,0-1-1,1 1 0,-1-1 1,0 1-1,0-1 0,0 1 1,0-1-1,1 1 1,-1 0-1,0-1 0,0 1 1,1-1-1,-1 1 0,0 0 1,1-1-1,-1 1 0,0 0 1,1-1-1,-1 1 0,1 0 1,-1 0-1,1-1 1,12-5-14,0 1 1,1 1 0,-1 0 0,1 0 0,27-2 0,4-2 14,86-25-2026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09.649"/>
    </inkml:context>
    <inkml:brush xml:id="br0">
      <inkml:brushProperty name="width" value="0.035" units="cm"/>
      <inkml:brushProperty name="height" value="0.035" units="cm"/>
    </inkml:brush>
  </inkml:definitions>
  <inkml:trace contextRef="#ctx0" brushRef="#br0">1 1 4024,'0'0'27115,"0"7"-26719,41 839 727,-30-685-1022,-11-157-101,2 23 0,-1-47 0,-3-59 0,3-78 0,0 141 0,1-1 0,0 1 0,2 0 0,0-1 0,0 2 0,2-1 0,8-16 0,-10 25 0,1 1 0,0-1 0,0 1 0,0 1 0,1-1 0,0 1 0,0 0 0,0 0 0,1 1 0,-1-1 0,1 2 0,0-1 0,1 1 0,-1 0 0,0 0 0,1 1 0,0 0 0,-1 0 0,1 1 0,0 0 0,0 1 0,0-1 0,0 1 0,13 2 0,-14 1 0,-1 1 0,1-1 0,0 1 0,-1 0 0,0 1 0,0-1 0,0 1 0,-1 0 0,1 1 0,-1 0 0,-1-1 0,1 1 0,-1 1 0,0-1 0,0 1 0,-1-1 0,0 1 0,5 14 0,-7-12 0,0-1 0,0 1 0,-1 0 0,0 0 0,-1-1 0,0 1 0,0 0 0,0-1 0,-1 1 0,-1-1 0,0 1 0,0-1 0,0 0 0,-1 0 0,0 0 0,-1-1 0,-7 11 0,5-9 0,0 0 0,0 0 0,-1-1 0,0 0 0,-1 0 0,1-1 0,-1 0 0,-1-1 0,1 0 0,-1 0 0,0-1 0,-1 0 0,-12 3 0,13-5-352,-2 1 492,1-1 1,-1-1-1,0 0 1,1 0-1,-18 0 1,27-3-217,-1 1 1,1 0 0,0 0 0,0-1-1,-1 0 1,1 1 0,0-1-1,0 0 1,0 0 0,-1 0 0,1 0-1,0 0 1,1-1 0,-4-1-1,4 1-222,-1 0 0,1 0-1,0 0 1,-1 0 0,1 0-1,0 0 1,0-1 0,0 1-1,1 0 1,-1-1 0,0 1-1,1 0 1,0-1 0,-1 1-1,1-1 1,0-3-1,0-1-1006,0-9-4484,2 6-3211,2 2 3102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0.023"/>
    </inkml:context>
    <inkml:brush xml:id="br0">
      <inkml:brushProperty name="width" value="0.035" units="cm"/>
      <inkml:brushProperty name="height" value="0.035" units="cm"/>
    </inkml:brush>
  </inkml:definitions>
  <inkml:trace contextRef="#ctx0" brushRef="#br0">11 1 8456,'0'0'20716,"-1"9"-20128,-3 49-884,0-9 1781,3 64 0,13-33-4390,-9-69 842,1 0-1,0 0 1,0 0-1,12 18 0,-12-24-3760,-1-2 3045,-1-1 760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0.443"/>
    </inkml:context>
    <inkml:brush xml:id="br0">
      <inkml:brushProperty name="width" value="0.035" units="cm"/>
      <inkml:brushProperty name="height" value="0.035" units="cm"/>
    </inkml:brush>
  </inkml:definitions>
  <inkml:trace contextRef="#ctx0" brushRef="#br0">1 0 8648,'0'0'23547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0.814"/>
    </inkml:context>
    <inkml:brush xml:id="br0">
      <inkml:brushProperty name="width" value="0.035" units="cm"/>
      <inkml:brushProperty name="height" value="0.035" units="cm"/>
    </inkml:brush>
  </inkml:definitions>
  <inkml:trace contextRef="#ctx0" brushRef="#br0">174 1 8216,'0'0'22952,"-8"7"-22480,-9 7-326,2 1 0,0 0 0,1 1 0,1 1 0,0 0 0,-16 31 1,21-35-139,1 1 1,1 0 0,0 1 0,1-1-1,0 1 1,2 0 0,-1 0 0,2 0-1,0 1 1,0 25 0,2-37-9,0-1 0,1 0 0,-1 0 0,1 0 0,-1 1 0,1-1 0,0 0 0,0 0 0,0 0 0,0 0 0,1 0 0,-1-1 0,1 1 0,0 0 0,0-1 0,0 1 0,4 3 0,-4-5 0,0 1 0,0-1 0,0 0 0,0 0 0,0-1 0,0 1 0,1 0 0,-1-1 0,0 1 0,1-1 0,-1 0 0,0 0 0,1 0 0,-1 0 0,0 0 0,1 0 0,-1 0 0,4-2 0,1 0 0,0-1 0,-1 0 0,1 0 0,-1 0 0,0-1 0,0 1 0,0-2 0,0 1 0,-1-1 0,0 1 0,0-2 0,0 1 0,0 0 0,5-9 0,3-5 0,-2-1 0,0 0 0,0 0 0,-2-1 0,-1 0 0,0-1 0,-2 0 0,6-31 0,-14 73-176,0 1-127,0 1-1,1-1 0,2 1 0,0-1 0,4 24 0,-4-43-15,-1 0-1,1-1 0,0 1 0,0-1 1,-1 1-1,1-1 0,0 1 0,1-1 1,-1 1-1,0-1 0,0 0 0,0 1 0,1-1 1,-1 0-1,1 0 0,-1 0 0,1 0 1,-1 0-1,1-1 0,-1 1 0,1 0 1,0-1-1,0 1 0,2 0 0,16 2-6157,-15-2 3854,17 1-4739</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1.175"/>
    </inkml:context>
    <inkml:brush xml:id="br0">
      <inkml:brushProperty name="width" value="0.035" units="cm"/>
      <inkml:brushProperty name="height" value="0.035" units="cm"/>
    </inkml:brush>
  </inkml:definitions>
  <inkml:trace contextRef="#ctx0" brushRef="#br0">205 1 9664,'0'0'21454,"-7"1"-20968,4-1-454,0 1-1,0-1 0,0 1 0,0-1 0,0 1 0,1 0 1,-1 0-1,0 1 0,0-1 0,1 1 0,-1-1 0,1 1 1,-1 0-1,1 0 0,0 0 0,-1 0 0,1 0 0,0 0 1,1 1-1,-1-1 0,0 1 0,1-1 0,-1 1 0,1 0 1,0-1-1,0 1 0,0 0 0,0 0 0,0 0 1,1 0-1,-1 0 0,1 0 0,0 0 0,0 0 0,0 0 1,0 4-1,4-2-31,0 0 0,0 1 0,0-2 0,1 1 0,-1 0 0,1-1 0,0 0 1,1 0-1,-1 0 0,8 3 0,-1 1 0,8 7 0,-4-5 0,0 1 0,-1 1 0,-1 1 0,0 0 0,13 16 0,-23-25 0,-2 0 0,1 0 0,0 1 0,-1-1 0,0 0 0,0 1 0,0 0 0,-1-1 0,0 1 0,1 0 0,-2 0 0,1 0 0,0 0 0,-1 0 0,0 0 0,0-1 0,-1 1 0,1 0 0,-1 0 0,0 0 0,-1 0 0,1 0 0,-1-1 0,0 1 0,-2 4 0,-27 48-1349,18-36 1872,-1 0 0,-1-1 0,-1-1 0,-21 20 0,24-27-1222,-1-1 0,0 0 0,-1-1 0,-17 9 0,-17 3-5837,-5-9-4624,34-9 4246</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6.837"/>
    </inkml:context>
    <inkml:brush xml:id="br0">
      <inkml:brushProperty name="width" value="0.035" units="cm"/>
      <inkml:brushProperty name="height" value="0.035" units="cm"/>
    </inkml:brush>
  </inkml:definitions>
  <inkml:trace contextRef="#ctx0" brushRef="#br0">291 8 7184,'0'0'14805,"-8"-1"-13533,-23-2 87,-48 0 1,70 3-1224,-1 0-1,1 1 1,0 0-1,0 1 0,0 0 1,0 1-1,0-1 1,0 2-1,1-1 0,-15 9 1,18-9-81,0 0 0,1 0 0,0 0 0,-1 0-1,1 1 1,0 0 0,0 0 0,1 0 0,-1 0 0,1 1 0,0 0 0,0-1 0,1 1 0,-4 7 0,6-10-45,0 0 1,0 0 0,0 0-1,0 0 1,0 0-1,0 0 1,0 0 0,1 0-1,-1 0 1,1 0-1,-1 0 1,1 0 0,0-1-1,0 1 1,0 0-1,0 0 1,0-1 0,0 1-1,0-1 1,2 3-1,33 31 18,-26-26-12,18 16 16,43 28 0,-49-38-8,-2 0 0,1 1 1,-2 1-1,0 1 0,18 23 1,-31-33 23,0 0 0,0 0 0,-1 1 0,-1 0 0,1 0 0,-1 0 0,-1 1 0,0-1 0,2 11 0,-4-15-26,-1 0-1,1 0 0,-2 0 1,1 1-1,0-1 0,-1 0 1,0 0-1,0 0 1,-1 0-1,1 0 0,-1 0 1,0 0-1,0-1 0,-1 1 1,1-1-1,-1 1 1,0-1-1,0 0 0,-6 6 1,0-3-37,1 0 1,-1 0 0,0 0-1,-1-1 1,0 0 0,0-1 0,0 0-1,0-1 1,-12 3 0,14-4-284,0-1 1,0 1 0,0-2 0,0 1 0,0-1-1,0-1 1,0 1 0,-1-1 0,1-1 0,0 0-1,0 0 1,0 0 0,-9-3 0,13 2-181,1 0 1,-1 0-1,1-1 0,0 1 1,0-1-1,0 0 1,0 1-1,0-1 0,0 0 1,1-1-1,-1 1 1,1 0-1,0-1 0,0 0 1,0 1-1,1-1 1,-3-6-1,3 5-1070,-1 0 0,1 0 0,0-1 0,1 1 0,-1-1 0,1 1 0,1-10 0,2-6-821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7.293"/>
    </inkml:context>
    <inkml:brush xml:id="br0">
      <inkml:brushProperty name="width" value="0.035" units="cm"/>
      <inkml:brushProperty name="height" value="0.035" units="cm"/>
    </inkml:brush>
  </inkml:definitions>
  <inkml:trace contextRef="#ctx0" brushRef="#br0">29 1 8128,'0'0'20350,"-3"10"-20086,-5 22-41,1 1 1,-4 67-1,11-92-210,0 1-1,1 0 0,0 0 1,4 17-1,-4-25-9,-1 0-1,0 0 1,1 0 0,-1 0-1,1 0 1,0 0 0,-1 0-1,1 0 1,0 0 0,-1 0-1,1 0 1,0 0 0,0 0-1,0 0 1,0 0 0,0-1-1,0 1 1,0 0 0,1 0-1,0-1 2,-1 0-1,1 0 0,-1 0 0,1 0 0,-1 0 1,0-1-1,1 1 0,-1 0 0,1-1 1,-1 1-1,1-1 0,-1 1 0,0-1 1,0 1-1,1-1 0,-1 0 0,0 0 0,0 0 1,0 0-1,2-1 0,33-27 71,-1-1 0,-2-2 0,48-59 0,-81 90-39,1 0-1,-1 1 0,1-1 1,-1 0-1,1 0 1,-1 1-1,1-1 1,0 1-1,-1-1 1,1 0-1,0 1 1,0-1-1,-1 1 0,1-1 1,0 1-1,0 0 1,0-1-1,-1 1 1,1 0-1,0 0 1,0-1-1,0 1 0,0 0 1,0 0-1,0 0 1,0 0-1,-1 0 1,1 0-1,1 1 1,0 0-2,0 0 1,0 0 0,0 0 0,-1 0 0,1 0-1,-1 1 1,1-1 0,-1 0 0,1 1 0,-1 0-1,0-1 1,2 4 0,2 3 7,0 2-1,-1-1 1,0 0-1,3 13 1,4 28-35,9 31-1504,-18-75 227,1 0 0,-1 0 0,1-1 0,0 1 1,7 8-1,1-4-8110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7.807"/>
    </inkml:context>
    <inkml:brush xml:id="br0">
      <inkml:brushProperty name="width" value="0.035" units="cm"/>
      <inkml:brushProperty name="height" value="0.035" units="cm"/>
    </inkml:brush>
  </inkml:definitions>
  <inkml:trace contextRef="#ctx0" brushRef="#br0">1 0 8072,'0'0'21518,"0"7"-20884,0 92 769,0-99-1399,0 0-1,0 1 1,0-1-1,0 0 1,0 0-1,0 1 1,0-1-1,0 0 1,0 1-1,0-1 1,0 0-1,0 0 1,0 1-1,0-1 1,0 0-1,0 1 1,0-1-1,1 0 1,-1 0-1,0 1 1,0-1-1,0 0 1,0 0-1,0 1 1,1-1-1,-1 0 1,0 0-1,0 0 1,1 1-1,-1-1 1,0 0-1,0 0 1,1 0-1,-1 0 1,0 0-1,0 1 1,1-1-1,-1 0 1,0 0 0,1 0-1,12-8 50,14-22-53,-24 26 7,-2 2-5,1 0 0,-1 0 0,1 0 0,0 0-1,-1 0 1,1 1 0,0-1 0,0 0 0,0 1 0,0 0 0,1-1 0,-1 1 0,0 0-1,1 0 1,-1 0 0,0 0 0,1 1 0,-1-1 0,1 1 0,-1 0 0,1-1-1,-1 1 1,1 0 0,0 0 0,-1 1 0,1-1 0,-1 0 0,1 1 0,-1 0 0,0-1-1,1 1 1,-1 0 0,1 0 0,-1 0 0,0 1 0,0-1 0,0 1 0,0-1 0,0 1-1,0 0 1,0-1 0,0 1 0,-1 0 0,1 0 0,1 3 0,0 1 1,1-1 1,0 0-1,0 0 1,1 0-1,-1 0 0,1-1 1,0 0-1,0 0 1,7 4-1,-10-7 0,0 0-1,0 0 1,0-1-1,0 1 1,0-1-1,0 0 1,1 1-1,-1-1 1,0 0-1,0 0 1,0 0-1,0-1 1,1 1-1,-1 0 1,0-1-1,0 1 1,0-1-1,0 0 1,0 0-1,0 0 1,0 0-1,0 0 1,0 0-1,-1 0 1,1-1-1,0 1 1,-1-1-1,1 1 1,-1-1-1,2-2 1,21-29 244,-21 27-210,1 0 0,-1 0 0,1 0 0,1 1 0,-1 0 0,1 0 0,0 0 0,0 0 0,1 1 0,-1 0 0,1 0 0,8-4 0,-14 7-37,1 1 0,-1 0 0,1 0 0,-1-1 0,1 1 0,0 0 0,-1 0 0,1 0 0,-1 0 0,1 0 0,0 0 0,-1 0 0,1 0 0,-1 0 0,1 0 0,0 0 0,-1 0 0,1 0 0,-1 0 0,1 0 0,0 1 0,-1-1 0,1 0 0,-1 0 0,1 1 1,-1-1-1,1 0 0,-1 1 0,1-1 0,-1 0 0,0 1 0,1-1 0,-1 1 0,1-1 0,-1 1 0,0-1 0,1 1 0,-1-1 0,0 1 0,0 0 0,1-1 0,-1 1 0,0 0 0,4 24 0,-3-23 0,1 44 215,1 2-2624,3-21-7637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18.794"/>
    </inkml:context>
    <inkml:brush xml:id="br0">
      <inkml:brushProperty name="width" value="0.035" units="cm"/>
      <inkml:brushProperty name="height" value="0.035" units="cm"/>
    </inkml:brush>
  </inkml:definitions>
  <inkml:trace contextRef="#ctx0" brushRef="#br0">3 7 8936,'0'0'21524,"0"10"-21352,0 8-118,-2-5-21,2 1 1,0 0-1,0-1 0,2 1 1,-1-1-1,8 27 0,-9-39-31,1 0-1,-1 0 1,1 0 0,-1-1-1,1 1 1,-1 0 0,1 0-1,-1-1 1,1 1 0,0 0-1,-1-1 1,1 1 0,0 0-1,0-1 1,-1 1 0,1-1-1,0 1 1,0-1 0,0 0-1,0 1 1,0-1 0,-1 0-1,1 0 1,0 1 0,0-1-1,0 0 1,0 0 0,0 0-1,0 0 1,0 0 0,0-1-1,0 1 1,0 0 0,0 0-1,0 0 1,0-1 0,1 0-1,35-24 21,-7 5-3,-28 20-18,0 0 0,1 0 0,-1 0 0,0 0-1,0 1 1,1-1 0,-1 1 0,0 0 0,0-1 0,0 1 0,0 0 0,0 0-1,0 1 1,0-1 0,0 0 0,-1 0 0,1 1 0,0-1 0,-1 1 0,1 0 0,-1-1-1,0 1 1,1 0 0,-1 0 0,0 0 0,0 0 0,0 0 0,1 4 0,15 16-46,-16-22 40,0 0 0,0 0 0,0 0-1,0 0 1,0 0 0,0 0 0,0 0-1,0-1 1,0 1 0,0 0 0,0-1 0,0 1-1,0 0 1,0-1 0,0 1 0,-1-1-1,1 1 1,0-1 0,0 0 0,0 1-1,-1-1 1,1 0 0,0 0 0,-1 1-1,1-1 1,-1 0 0,1 0 0,0-2-1,20-26 2,23-44 1,-7 10 157,-36 62-75,0 5-75,0 1 0,0-1 1,0 0-1,0 1 1,1-1-1,0 0 0,0 0 1,0 0-1,0 0 0,0 0 1,6 6-1,-2-2 0,-1 0-8,1 0-1,0 0 1,1-1 0,0 0 0,0 0 0,0-1 0,0 0 0,14 8-1,-17-11 8,0-1 1,0 0-1,1 0 0,-1 0 0,1 0 0,-1-1 0,1 0 0,0 0 1,-1 0-1,1 0 0,0-1 0,-1 1 0,1-1 0,0-1 0,0 1 1,0-1-1,-1 1 0,1-2 0,6-1 0,-5-1 47,0-1 0,0-1 0,0 1 0,0-1 0,-1 0 0,0 0 0,0 0 0,-1-1 0,0 0 0,0 0 0,-1 0 0,4-8 0,-5 10 184,2-18 340,-4 23-570,0-1-1,0 0 1,0 0-1,0 1 1,0-1-1,0 0 1,-1 0 0,1 1-1,0-1 1,0 0-1,-1 1 1,1-1-1,0 0 1,-1 1-1,1-1 1,-1 1-1,1-1 1,-1 1 0,1-1-1,-1 1 1,0-1-1,1 1 1,-1-1-1,1 1 1,-1 0-1,0-1 1,1 1-1,-1 0 1,0-1 0,0 1-1,1 0 1,-1 0-1,0 0 1,1 0-1,-1 0 1,0 0-1,0 0 1,1 0-1,-2 0 1,-11 3-4,12-3 0,-1 1 0,1 0 0,-1 0 0,1-1 0,-1 1 0,1 0 0,-1 0 0,1 0 0,0 0 0,0 0 0,-1 1 0,1-1 0,0 0 0,0 1 0,0-1 0,0 0 0,1 1 0,-1-1 0,0 1 0,1 0 0,-1-1 0,1 1 0,-1-1 0,1 1 0,0 0 0,-1-1 0,1 1 0,0 0 0,0 0 0,0-1 0,1 3 0,-1 2 0,-1 5 0,-5 61 0,5-69 0,1 1 0,1 0 0,-1 0 0,0-1 0,1 1 0,0 0 0,-1-1 0,2 1 0,-1-1 0,0 1 0,1-1 0,-1 1 0,1-1 0,0 0 0,4 5 0,-4-6 0,0-1 0,0 1 0,1-1 0,-1 1 0,0-1 0,1 0 0,-1 0 0,1 0 0,-1 0 0,1 0 0,-1-1 0,1 1 0,0-1 0,-1 0 0,1 0 0,0 0 0,-1 0 0,1 0 0,0 0 0,-1-1 0,1 1 0,-1-1 0,1 0 0,-1 0 0,1 0 0,4-2 0,6-5 0,0 1 0,0-2 0,20-17 0,-1 0 0,50-36 0,-81 61 0,-1 1 0,0 0 0,1-1 0,-1 1 0,0 0 0,1-1 0,-1 1 0,0 0 0,1 0 0,-1-1 0,1 1 0,-1 0 0,1 0 0,-1 0 0,0 0 0,1 0 0,-1-1 0,1 1 0,-1 0 0,1 0 0,-1 0 0,1 0 0,-1 0 0,1 0 0,-1 0 0,1 1 0,-1-1 0,1 0 0,-1 0 0,0 0 0,1 0 0,-1 1 0,1-1 0,-1 0 0,1 1 0,1 0 0,0 0 0,0 0 0,0 0 0,0 1 0,0-1 0,0 0 0,0 1 0,-1 0 0,1-1 0,-1 1 0,1 0 0,-1 0 0,0 0 0,1 0 0,-1 0 0,0 0 0,0 0 0,-1 0 0,1 0 0,0 0 0,-1 1 0,1-1 0,-1 4 0,2 2 0,0-3 0,0-1 0,0 0 0,1 0 0,-1 0 0,1 0 0,0 0 0,0 0 0,0-1 0,1 1 0,3 2 0,-6-5 0,1 0 0,-1 0 0,0 0 0,1 0 0,-1 0 0,1-1 0,-1 1 0,1-1 0,-1 1 0,1-1 0,-1 1 0,1-1 0,-1 0 0,1 0 0,0 0 0,-1 0 0,1 0 0,-1 0 0,1 0 0,0 0 0,-1-1 0,1 1 0,-1-1 0,1 1 0,-1-1 0,1 0 0,-1 1 0,1-1 0,-1 0 0,0 0 0,0 0 0,2-1 0,37-40 0,-33 33 0,0 1 0,1 0 0,0 0 0,1 1 0,-1 0 0,18-11 0,-24 18 0,0 0 0,-1-1 0,1 1 0,0 0 0,-1 0 0,1 0 0,-1 0 0,1 1 0,0-1 0,-1 0 0,1 1 0,0-1 0,-1 1 0,1 0 0,-1-1 0,1 1 0,-1 0 0,0 0 0,1 0 0,-1 0 0,0 0 0,1 0 0,-1 0 0,0 0 0,0 1 0,0-1 0,0 0 0,0 1 0,-1-1 0,1 1 0,1 2 0,28 56 0,-25-49 0,4 7 123,0 1-1,2-2 1,0 1-1,17 18 1,-23-29-868,2 0 0,-1-1 0,1 0 1,0-1-1,9 6 0,12 2-5834,2-9-4096,-12-4 4402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24.875"/>
    </inkml:context>
    <inkml:brush xml:id="br0">
      <inkml:brushProperty name="width" value="0.035" units="cm"/>
      <inkml:brushProperty name="height" value="0.035" units="cm"/>
    </inkml:brush>
  </inkml:definitions>
  <inkml:trace contextRef="#ctx0" brushRef="#br0">1 0 3336,'0'0'25839,"2"9"-25738,39 232 276,-1-2-62,-10-122-40,-29-116 305,1-3-532,-1 0 1,1-1-1,0 1 0,-1 0 0,0-1 1,0 0-1,0 1 0,0-1 1,0 0-1,0 0 0,-1 1 0,1-1 1,-1-5-1,5-9 112,4-2-124,0 0-1,2 1 0,0 0 1,2 1-1,-1 1 1,2 0-1,0 0 1,1 2-1,30-24 1,-42 36-42,7-3 5,-10 5 1,0 0 1,1 0-1,-1-1 1,1 1-1,-1 0 0,0 0 1,1 0-1,-1 0 1,1 0-1,-1-1 0,1 1 1,-1 0-1,1 0 1,-1 0-1,0 0 0,1 0 1,-1 0-1,1 1 1,-1-1-1,1 0 0,-1 0 1,1 0-1,-1 0 1,0 0-1,1 1 0,-1-1 1,1 0-1,-1 0 1,0 1-1,1-1 0,-1 0 1,0 0-1,1 1 1,-1-1-1,0 1 0,1-1 1,-1 0-1,0 1 1,0-1-1,0 0 0,1 1 1,-1-1-1,0 1 1,0-1-1,0 1 0,0-1 1,0 1-1,0-1 1,0 0-1,0 1 0,0-1 1,0 1-1,0-1 1,0 1-1,0-1 0,0 1 1,0-1-1,0 1 1,0-1-1,-1 0 0,1 1 1,0-1-1,0 1 1,-1-1-1,1 2 5,-2 6-2,0 0 0,-1 0 0,0 0 0,0 0 0,-1-1 0,0 1 0,0-1 0,-1 0 1,1 0-1,-11 11 0,-7 12-4,7-8 26,12-20-16,1 1-1,0 0 1,-1 0-1,1 0 0,1 1 1,-1-1-1,0 0 1,1 1-1,0-1 0,-1 1 1,1 0-1,1-1 1,-1 1-1,1 0 1,-1 6-1,1-9-6,1 0 0,-1 0 0,0 0 0,1 0 0,-1 0-1,1 0 1,-1 0 0,1 0 0,-1-1 0,1 1 0,0 0 0,-1 0 0,1-1 0,0 1-1,-1 0 1,1-1 0,0 1 0,0-1 0,0 1 0,0-1 0,0 1 0,0-1 0,-1 0 0,1 1-1,0-1 1,0 0 0,0 0 0,0 1 0,0-1 0,0 0 0,2-1 0,36 1-83,-33 0 5,1-1-548,-1 0 0,1-1 0,0 0 0,0 0 0,-1-1 0,1 0 0,-1 0 0,0 0 1,1-1-1,5-5 0,35-17-14206,-31 22 9204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1.083"/>
    </inkml:context>
    <inkml:brush xml:id="br0">
      <inkml:brushProperty name="width" value="0.035" units="cm"/>
      <inkml:brushProperty name="height" value="0.035" units="cm"/>
    </inkml:brush>
  </inkml:definitions>
  <inkml:trace contextRef="#ctx0" brushRef="#br0">0 0 6016,'0'0'22747,"9"7"-22726,30 20-289,48 36 956,-78-57-1292,0 1 0,-1 1 0,-1 0 0,1 0 0,-1 0 0,-1 1-1,7 11 1,-11-18-2541,5 4 2621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7:26.210"/>
    </inkml:context>
    <inkml:brush xml:id="br0">
      <inkml:brushProperty name="width" value="0.035" units="cm"/>
      <inkml:brushProperty name="height" value="0.035" units="cm"/>
    </inkml:brush>
  </inkml:definitions>
  <inkml:trace contextRef="#ctx0" brushRef="#br0">82 556 8080,'0'0'17169,"-5"7"-16269,-5 6-612,-33 52 1116,40-59-1311,-1 1 0,1-1 0,0 1 0,1 0 0,0 0 0,0 1 0,0-1 0,1 0 0,-1 9 0,2-15 3,29 2 403,-19-9-347,0-1 0,0 1 0,-1-2 0,-1 1-1,1-1 1,-1 0 0,13-17 0,7-7 318,-27 31-323,1 4-144,-1 1 1,0 0 0,0-1 0,0 1-1,0 0 1,-1 0 0,0-1 0,1 1 0,-1 0-1,-1 0 1,1 4 0,0-3 0,0-1-1,0 0 0,0 0 0,1 0 0,0 0-1,0 0 1,0 0 0,0 0 0,1 0 0,-1 0 0,1-1 0,0 1 0,0-1-1,1 1 1,-1-1 0,1 0 0,-1 0 0,1 0 0,0 0 0,0 0-1,0-1 1,1 1 0,-1-1 0,1 0 0,-1 0 0,1 0 0,0-1 0,-1 1-1,1-1 1,0 0 0,0 0 0,0 0 0,0 0 0,0-1 0,0 0 0,1 0-1,-1 0 1,0 0 0,7-2 0,-6 2 1,0 0 0,1-1-1,-1 0 1,0 0 0,0 0 0,0 0-1,0-1 1,0 0 0,0 0 0,0 0-1,0-1 1,-1 0 0,1 0-1,-1 0 1,0 0 0,0-1 0,0 1-1,0-1 1,-1 0 0,5-6 0,1-4 7,0-1 0,-1-1 1,0 1-1,-2-1 1,1 0-1,5-26 0,16-106 165,-23 118-119,12-80 439,7-173 0,-24 281-487,-2 2-2,1 0-7,0 1 0,-1 0 0,1-1 0,0 1 0,0 0 0,0-1 0,0 1 0,0 0 0,0 0 0,0 0 0,0 0 0,1 0 0,-1 0 0,0 0 0,0 0 0,1 0 0,-1 0 0,1 0 0,-1 0 0,1 1 1,0-1-1,-1 0 0,1 0 0,0 1 0,0-1 0,0 0 0,0 0 0,0 1 0,0 1 0,0 0 0,-10 72 0,3-1 0,3 1 0,4 0 0,11 85 0,-11-151-27,1-1 1,1 0-1,0 1 1,0-1-1,0 0 1,1 0-1,0 0 1,1 0-1,0-1 1,0 1-1,0-1 1,7 7-1,-7-9-26,0-1 1,1 0-1,0-1 0,0 1 0,0-1 0,0 0 0,1 0 0,-1 0 0,1-1 0,-1 0 0,1 0 1,0-1-1,0 1 0,0-1 0,0 0 0,11-1 0,-10 1 48,0 0-1,0-1 1,1 0 0,-1 0-1,0-1 1,0 0 0,0 0-1,0 0 1,0-1 0,0-1-1,0 1 1,-1-1 0,1 0-1,-1 0 1,1-1 0,-1 0-1,-1 0 1,1 0 0,0-1-1,-1 0 1,0 0 0,0 0-1,-1-1 1,1 1 0,4-10-1,14-28 33,-3-2 0,25-78 0,-14 37 26,-21 55 14,-1 0 1,-2 0 0,-1-1 0,-1 0 0,1-63-1,-6 94 16,-1 1-81,0 0 0,0 1 0,0-1 0,0 1-1,0-1 1,1 1 0,-1-1 0,0 1 0,0-1 0,1 1 0,-1 0 0,0 0 0,1-1-1,-1 1 1,0 0 0,1 0 0,0 0 0,-1 0 0,1-1 0,-1 1 0,1 0 0,0 0-1,-1 0 1,1 1 0,-7 30-4,5-25 4,-10 45-4,2 0 0,2 0 1,-2 83-1,10-97 1,2 77-7,-1-105 10,1 0 0,-1 0-1,2 0 1,-1 0 0,1-1-1,1 1 1,0-1 0,9 16 0,-12-22 0,1-1 0,0 1 0,1-1 0,-1 1 0,0-1 0,1 0 0,-1 0 1,1 0-1,-1 0 0,1-1 0,0 1 0,0-1 0,0 1 0,0-1 0,0 0 0,0 0 1,0 0-1,0-1 0,1 1 0,-1-1 0,0 0 0,0 0 0,1 0 0,-1 0 0,0 0 1,0-1-1,5-1 0,-4 1 3,1 0 0,-1-1 0,1 0 1,-1 0-1,0 0 0,0 0 0,0-1 1,0 0-1,0 1 0,0-1 0,-1-1 1,0 1-1,1-1 0,-1 1 0,-1-1 1,1 0-1,4-8 0,3-11 52,-2-1 1,0 0-1,-2-1 0,0 0 1,-2 0-1,3-50 0,-7 75-54,0-1 0,0 1 0,0-1 1,0 1-1,0 0 0,0-1 0,0 1 0,0-1 0,0 1 0,0-1 0,0 1 0,0 0 0,0-1 0,0 1 0,0-1 0,0 1 0,0-1 0,-1 1 0,1 0 0,0-1 0,0 1 0,0 0 0,-1-1 0,1 1 0,0 0 0,0-1 1,-1 1-1,1 0 0,0-1 0,-1 1 0,1 0 0,0 0 0,-1-1 0,1 1 0,-1 0 0,1 0 0,0 0 0,-1 0 0,1 0 0,-1 0 0,1-1 0,-1 1 0,1 0 0,0 0 0,-1 0 0,1 0 0,-1 0 0,1 1 0,-1-1 0,0 0 1,-15 13-4,10 2-1,1 0 0,0 0 0,1 1 0,1-1 0,0 1 0,1 0 0,1 0 0,0 0 0,2-1 0,-1 1 0,2 0 0,6 29 0,-7-42 1,1-1 0,-1 1 1,1 0-1,-1 0 0,1-1 0,0 1 1,0-1-1,0 0 0,1 0 0,-1 0 1,0 0-1,1 0 0,-1 0 0,1 0 0,0-1 1,0 1-1,-1-1 0,1 0 0,0 0 1,0 0-1,0 0 0,0-1 0,6 2 1,10 0 0,-1-1 1,0 0 0,18-3 0,-9 1 0,-22 2-2,0-1 0,1-1 0,-1 1 0,1-1 0,-1 0 0,0 0 0,0 0 0,1-1 0,-1 0 0,0 0 0,-1 0 0,1 0 0,0-1 0,-1 0 0,1 0 0,-1 0 1,0-1-1,0 0 0,0 1 0,0-1 0,-1 0 0,0-1 0,1 1 0,-2-1 0,6-9 0,1-8 0,-1-1 0,-1 0 0,0 0 0,-2-1 0,-1 0 0,-1 0 0,-1 0 0,-1-29 0,0 41 0,6 14 0,0 2 0,-1 0 0,1 0 0,-1 1 0,0-1 0,0 1 0,-1 1 0,1-1 0,-1 1 0,-1 0 0,1 0 0,-1 1 0,0-1 0,0 1 0,4 10 0,-4-6-109,8 19 217,-1 0-1,12 53 1,-21-75-255,-1-1 1,0 1-1,0 0 0,-1 0 0,1 0 0,-2 0 1,1 0-1,-1-1 0,-1 1 0,1 0 0,-1-1 1,-1 1-1,1-1 0,-1 1 0,-1-1 1,-6 11-1,8-15-440,-1 0 1,0 0-1,1 0 1,-1 0-1,0-1 1,-1 1 0,1-1-1,0 0 1,-1 0-1,1 0 1,-1-1-1,-5 3 1,-27 5-8165,27-7 6088,-21 5-3497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1.853"/>
    </inkml:context>
    <inkml:brush xml:id="br0">
      <inkml:brushProperty name="width" value="0.035" units="cm"/>
      <inkml:brushProperty name="height" value="0.035" units="cm"/>
    </inkml:brush>
  </inkml:definitions>
  <inkml:trace contextRef="#ctx0" brushRef="#br0">1 226 2616,'0'0'15797,"0"-7"-14735,25-95 5168,-25 100-4080,8 14-1869,-4 5-240,0 1-1,-1-1 0,0 1 0,-2 0 1,0 26-1,0 9-10,8 147 64,5 71 106,-6-206-59,-6-58-71,-1-8-9,0-35-17,-3-115-23,2-123-94,3 214 141,3 1 0,19-89 0,-21 132 44,0 1 1,1-1 0,1 1-1,0 0 1,14-23 0,-19 37-109,-1 1 1,0-1-1,1 0 0,-1 1 1,0-1-1,1 1 0,-1-1 1,1 1-1,-1-1 0,1 1 1,-1-1-1,1 1 1,-1-1-1,1 1 0,-1-1 1,1 1-1,0 0 0,-1 0 1,1-1-1,0 1 1,-1 0-1,1 0 0,0 0 1,-1-1-1,1 1 0,0 0 1,-1 0-1,1 0 0,0 0 1,0 0-1,-1 1 1,1-1-1,0 0 0,-1 0 1,1 0-1,0 0 0,-1 1 1,1-1-1,-1 0 1,1 1-1,0-1 0,-1 1 1,2 0-1,17 25-15,-15-20 24,16 21-6,-2 2-1,-1 0 0,-1 1 0,13 34 0,-6 2 39,-4 0 0,-3 2-1,12 102 1,-15-6-3948,-13-161 3112,1 26-1943,-3-20-1911,0-1-4615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2.213"/>
    </inkml:context>
    <inkml:brush xml:id="br0">
      <inkml:brushProperty name="width" value="0.035" units="cm"/>
      <inkml:brushProperty name="height" value="0.035" units="cm"/>
    </inkml:brush>
  </inkml:definitions>
  <inkml:trace contextRef="#ctx0" brushRef="#br0">1 16 6568,'0'0'19338,"9"-1"-18663,144-2 1136,-92 4-1956,1-2-3679,18-7-10589,-60 4 9019</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2.639"/>
    </inkml:context>
    <inkml:brush xml:id="br0">
      <inkml:brushProperty name="width" value="0.035" units="cm"/>
      <inkml:brushProperty name="height" value="0.035" units="cm"/>
    </inkml:brush>
  </inkml:definitions>
  <inkml:trace contextRef="#ctx0" brushRef="#br0">1 1 7224,'0'0'17921,"3"9"-17373,16 50-111,-3 0 1,-3 1-1,8 81 1,-5 197 133,-16-330-554,0-2 6,0-1 1,0 0-1,0 0 0,1 0 1,0 1-1,0-1 0,2 5 1,-3-8 26,15-26 26,16-97 1,3-15 29,-28 119-89,1 1 0,0 0 1,1 0-1,1 0 0,1 1 0,12-17 0,-9 23 137,-13 22-36,-10 18 63,-2-10 26,1 2 0,1-1 0,-12 42 0,18-51-138,1-1 0,0 1 0,1 0 0,1 0 0,0 0 0,0 0 1,2 0-1,3 24 0,-4-34-54,1 1 0,0-1 1,0 0-1,0 0 0,1 0 1,-1 1-1,1-1 0,-1-1 0,1 1 1,0 0-1,0 0 0,1-1 1,-1 1-1,0-1 0,1 0 1,0 1-1,-1-1 0,1 0 0,4 1 1,-2-1-2,0 0 0,0 0 0,1-1 0,-1 1 1,0-1-1,1-1 0,-1 1 0,1-1 0,0 0 1,10-1-1,-4-1-438,1 0 0,-1-1 0,0 0 0,16-7 0,-17 5-1206,-1 0 1,1 0-1,17-13 0,-21 12-1214,0 0 1,0-1-1,-1 0 1,0 0-1,8-12 1,-2-1-21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3.773"/>
    </inkml:context>
    <inkml:brush xml:id="br0">
      <inkml:brushProperty name="width" value="0.035" units="cm"/>
      <inkml:brushProperty name="height" value="0.035" units="cm"/>
    </inkml:brush>
  </inkml:definitions>
  <inkml:trace contextRef="#ctx0" brushRef="#br0">59 0 5344,'0'0'19315,"0"8"-18733,0 25-187,-2 322 1726,-8 7-3369,10-361 1200,0 0 1,0 0 0,1 1 0,-1-1 0,0 0-1,0 0 1,0 0 0,-1 1 0,1-1 0,0 0 0,0 0-1,-1 0 1,1 1 0,-1-1 0,1 0 0,-1 0 0,1 0-1,-1 0 1,0 0 0,-1 2 0,-9-22-140,-7-43 263,15 50 107,1 1 0,0 0-1,0-1 1,1 1 0,1-1 0,0 0 0,0 1-1,1-1 1,1 1 0,0-1 0,0 1-1,1 0 1,8-20 0,-11 30 323,16 4 1256,-6 36-909,-10-38-790,1 1-40,0-1 0,0 0 0,0 1 0,-1-1 0,1 0 0,0 1 0,-1-1 0,1 1 1,-1-1-1,1 1 0,-1-1 0,0 1 0,0 0 0,0-1 0,0 1 0,0-1 0,0 1 0,0 1 0,31-38 144,-25 29-164,-4 5 0,0-1 0,0 1 0,-1-1 0,1 0 0,-1 1 0,0-1 0,1 0 0,-1 0 0,0 0 0,0 0 1,0 0-1,1-5 0,-1 6 6,-1 0-7,1 0 1,0 0-1,-1 0 0,1 0 1,0 0-1,-1 0 0,0 0 1,1 0-1,-1 0 0,0 0 0,1 0 1,-1 0-1,0-1 0,0 1 1,0 0-1,0 0 0,0 0 1,0 0-1,0 0 0,0 0 1,0 0-1,-1-1 0,0 0 0,4-37 119,-2 38-118,1 0-1,0 0 1,-1 0 0,1 0 0,0 0-1,0 0 1,-1 0 0,1 1 0,0-1-1,0 1 1,0-1 0,0 1-1,0 0 1,0-1 0,0 1 0,0 0-1,3 1 1,52 0 13,-38 0-2,88-6 130,-105 5-51,1 0 69,1 0-144,-2 11 262,-4 3-280,-1 0 0,0 0 0,-1-1 0,-6 16 0,6-16 0,-1 0 0,2 1 0,-1-1 0,-1 21 0,4-26 5,1 1 1,0-1-1,1 1 0,-1-1 1,2 0-1,-1 1 0,1-1 1,0 0-1,6 14 0,-6-18-350,0-1-1,0 0 1,0 1-1,1-1 1,-1 0-1,1 0 1,0-1 0,4 5-1,-6-7 151,-1 0 0,1 0 0,-1 1 1,1-1-1,0 0 0,-1 0 0,1 0 0,-1 0 0,1 0 0,-1 0 0,1 0 0,0 0 0,-1 0 1,1 0-1,-1 0 0,1 0 0,0 0 0,-1-1 0,1 1 0,-1 0 0,1 0 0,-1-1 0,1 1 1,-1 0-1,1-1 0,-1 1 0,1 0 0,-1-1 0,0 1 0,1-1 0,-1 1 0,1 0 1,-1-1-1,0 1 0,0-1 0,1 1 0,-1-1 0,0 0 0,11-21-4139,-10 20 3349,8-19-6222,0-6 2047</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4.117"/>
    </inkml:context>
    <inkml:brush xml:id="br0">
      <inkml:brushProperty name="width" value="0.035" units="cm"/>
      <inkml:brushProperty name="height" value="0.035" units="cm"/>
    </inkml:brush>
  </inkml:definitions>
  <inkml:trace contextRef="#ctx0" brushRef="#br0">45 0 6600,'0'0'23607,"-7"7"-23270,0 0-254,4-6-65,1 1 1,-1 0-1,1 0 1,0 0-1,0 1 1,0-1-1,0 0 0,0 1 1,0 0-1,1-1 1,-1 1-1,1 0 1,0 0-1,0-1 1,0 1-1,-1 4 0,3 14-2892,10-9-3302,22 0-9196,-20-10 11862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5.104"/>
    </inkml:context>
    <inkml:brush xml:id="br0">
      <inkml:brushProperty name="width" value="0.035" units="cm"/>
      <inkml:brushProperty name="height" value="0.035" units="cm"/>
    </inkml:brush>
  </inkml:definitions>
  <inkml:trace contextRef="#ctx0" brushRef="#br0">1 65 5888,'0'0'11949,"0"8"-10321,0 19-296,-1 10 823,6 47-1,-4-75-1846,0 0 0,1 0 0,0 0-1,0 0 1,1 0 0,0-1-1,1 1 1,0-1 0,0 0-1,11 15 1,-14-22-253,0 1 0,0-1 0,0 0 0,0 1 0,0-1 0,0 0 0,0 0 0,1 1 1,-1-1-1,0 0 0,1 0 0,-1-1 0,1 1 0,-1 0 0,1 0 0,0-1 0,-1 1 0,1-1 0,0 0 0,-1 1 0,1-1 0,0 0 0,-1 0 0,1 0 0,0 0 0,0 0 0,-1 0 0,1 0 0,0-1 0,-1 1 1,1-1-1,-1 1 0,1-1 0,0 0 0,-1 1 0,1-1 0,-1 0 0,0 0 0,1 0 0,-1 0 0,0-1 0,1 1 0,-1 0 0,1-2 0,7-9 84,-1 1 0,0-1 1,-1 0-1,10-23 0,1 0 99,-13 23-212,-4 10-28,0-1-1,-1 1 0,1 0 0,0 0 0,1 0 0,-1 0 0,0 0 1,1 1-1,-1-1 0,1 0 0,-1 0 0,1 1 0,0-1 1,4-1-1,-4 2 4,0 0 1,1 0 0,-1 0-1,1 1 1,0-1-1,-1 1 1,1 0 0,-1 0-1,1 0 1,0 0 0,-1 0-1,4 1 1,4 0 2,15 0 12,0-1 1,-1-2-1,1 0 0,-1-2 1,1 0-1,-1-2 0,0-1 0,35-14 1,-55 19-1,-1-1 1,0 1-1,0 0 1,0-1-1,0 0 1,0 1-1,-1-1 1,1 0-1,-1-1 1,0 1-1,0 0 1,0-1-1,0 1 1,-1-1-1,1 1 1,-1-1-1,0 0 1,0 0-1,0 0 1,0 1 0,-1-5-1,0 6-14,0-1 1,0 1-1,0 0 1,0 0-1,0 0 1,-1 0-1,1 0 0,-1 0 1,0 0-1,1 0 1,-1 0-1,0 0 0,0 0 1,0 0-1,-1 0 1,1 1-1,0-1 0,-1 0 1,1 1-1,-1-1 1,1 1-1,-1 0 0,0-1 1,0 1-1,1 0 1,-1 0-1,0 0 1,0 0-1,0 1 0,0-1 1,0 0-1,0 1 1,0 0-1,-1-1 0,1 1 1,0 0-1,0 0 1,-4 0-1,0 0-6,1 0 0,0 1 1,0-1-1,-1 1 0,1 0 0,0 0 0,0 1 1,0 0-1,0-1 0,0 2 0,1-1 0,-1 0 1,0 1-1,1 0 0,0 0 0,-8 7 0,8-5 3,1 0-1,-1 0 0,1 0 0,0 0 0,0 0 0,1 1 0,-1-1 0,1 1 1,1 0-1,-1 0 0,1 0 0,0 0 0,0 0 0,0 0 0,1 10 0,0-14 13,1 1-1,-1-1 0,0 0 0,1 1 1,0-1-1,-1 0 0,1 0 0,0 0 1,0 1-1,1-1 0,-1 0 0,0 0 1,1 0-1,-1-1 0,1 1 0,-1 0 1,1-1-1,0 1 0,0-1 0,-1 1 1,1-1-1,0 0 0,1 1 0,-1-1 1,4 1-1,5 2 10,0 0-1,1-1 1,20 3 0,-20-4-27,-5 0 7,-1-1 0,1 0 0,0-1 0,0 1 0,0-1 0,0-1 0,0 1 0,0-1 0,0 0 0,-1-1 0,1 0 0,6-2 0,-1-1 0,0-1 0,0-5 0,-1 1 0,-1 3 0,-2 5 0,-1 4 0,-2 5 0,6 17 0,-2 2 0,11 37 0,-8-17 0,-1-21 0,0-5 0,-6-14 0,2-8 0,0-6 0,1 0 0,-3-1 0,-2-1 0,0 2 0,-3 7 0,1 0 0,-1 0 0,0 0 0,0 0 0,1 0 0,-1 1 0,0-1 0,1 0 0,-1 0 0,1 1 0,-1-1 0,1 0 0,-1 0 0,1 1 0,0-1 0,-1 1 0,1-1 0,0 1 0,0-1 0,-1 1 0,1-1 0,0 1 0,0-1 0,0 1 0,-1 0 0,1 0 0,0-1 0,0 1 0,0 0 0,0 0 0,0 0 0,-1 0 0,1 0 0,0 0 0,0 0 0,0 0 0,0 0 0,0 1 0,0-1 0,-1 0 0,3 1 0,21 0 0,-16-1 0,-1 0-13,-5 0-59,23-4-180,-4-15-162,-9 2-3374,-4 1-2683,-3 3-3865,-2 3 4187</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5.437"/>
    </inkml:context>
    <inkml:brush xml:id="br0">
      <inkml:brushProperty name="width" value="0.035" units="cm"/>
      <inkml:brushProperty name="height" value="0.035" units="cm"/>
    </inkml:brush>
  </inkml:definitions>
  <inkml:trace contextRef="#ctx0" brushRef="#br0">0 0 7312,'0'0'23903,"1"17"-34909,1 3 9275,1 0-6477,-1-9 2674</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6.054"/>
    </inkml:context>
    <inkml:brush xml:id="br0">
      <inkml:brushProperty name="width" value="0.035" units="cm"/>
      <inkml:brushProperty name="height" value="0.035" units="cm"/>
    </inkml:brush>
  </inkml:definitions>
  <inkml:trace contextRef="#ctx0" brushRef="#br0">3 111 7856,'0'0'17333,"0"9"-16271,0 7-656,-1-4 204,0 0 0,1 0 0,0 0 0,1 0-1,4 21 1,-4-33-572,-1 1 0,1-1 0,-1 1 0,1-1 0,-1 1 0,1-1 0,-1 1 0,1-1 0,-1 0 0,1 1 0,-1-1 0,1 0 0,0 1 0,-1-1 0,1 0 0,0 0 0,-1 0 0,1 1 0,0-1 0,-1 0 0,1 0 0,0 0 0,-1 0 0,1 0 0,0 0 0,-1 0 0,1-1 0,0 1 0,-1 0 0,1 0 0,-1 0 0,1-1 0,0 1 0,-1 0 0,1-1 0,-1 1 0,1 0 0,-1-1 0,1 1 0,-1-1 0,2 0 0,20-17 493,32-47-236,-27 31-288,2 1 0,44-39 0,-63 66-7,-10 6 0,1 0 0,0 0 0,-1 0 0,1 0 0,0 0 0,-1 0 0,1 0 0,0 0 0,0 0 0,-1 0 0,1 1 0,0-1 0,-1 0 0,1 0 0,0 1 0,-1-1 0,1 0 0,-1 1 0,1-1 0,0 1 0,-1-1 0,1 0 0,0 2 0,1 4 0,2 2 0,0-1 0,-1 1 0,0-1 0,4 15 0,-5-15 0,-1 0 0,2 0 0,-1-1 0,1 1 0,0-1 0,0 0 0,8 10 0,-10-14 0,1 0 0,0-1 0,0 0 0,0 1 0,0-1 0,0 0 0,0 0 0,0 0 0,1 0 0,-1-1 0,0 1 0,0-1 0,1 1 0,-1-1 0,0 0 0,1 0 0,-1 0 0,0 0 0,1 0 0,-1 0 0,0-1 0,1 1 0,-1-1 0,0 1 0,0-1 0,1 0 0,-1 0 0,3-2 0,7-2 0,2 0 0,-1-1 0,1-1 0,17-11 0,-27 15 0,0 0 0,0 0 0,-1 0 0,0 0 0,1 0 0,-1-1 0,0 0 0,-1 1 0,1-1 0,-1 0 0,1 0 0,-1-1 0,0 1 0,-1 0 0,1-1 0,1-6 0,-3 2 0,-3 0 0,0 3 0,29 16 0,-16-9 0,0 0 0,0 1 0,0 0 0,0 1 0,0 0 0,0 0 0,-1 1 0,1 1 0,-1-1 0,0 1 0,0 1 0,-1 0 0,0 0 0,0 1 0,0-1 0,-1 2 0,0-1 0,9 13 0,-4-2 0,-1 0 0,0 1 0,-2 0 0,0 1 0,-1 0 0,-1 0 0,8 41 0,-9-29 0,-1 0 0,-2 1 0,0 45 0,-3-67 0,0 0 0,-1 0 0,-1 0 0,1-1 0,-2 1 0,1-1 0,-2 1 0,1-1 0,-1 0 0,-1 0 0,0 0 0,0-1 0,-1 0 0,-8 11 0,12-18-12,1 0 0,-1 0 0,0 0 0,0-1 1,0 1-1,0 0 0,0-1 0,0 1 0,0-1 0,-1 0 0,1 1 0,0-1 0,-1 0 0,1-1 1,-1 1-1,1 0 0,-1-1 0,0 1 0,1-1 0,-1 0 0,1 0 0,-1 0 0,0 0 0,1 0 1,-1-1-1,1 1 0,-1-1 0,0 0 0,1 1 0,0-1 0,-5-2 0,4 0-148,0 1 0,1 0 1,-1-1-1,1 0 0,-1 0 0,1 1 0,0-1 0,0-1 1,0 1-1,1 0 0,-1 0 0,1-1 0,0 1 0,0 0 1,0-1-1,0 0 0,0 1 0,1-1 0,0 1 0,-1-1 0,1 0 1,1-3-1,0 1-249,-1 1 1,2 0 0,-1 0-1,0-1 1,1 1 0,0 0-1,5-9 1,10-7-3717,7 10-7115,-12 10 5818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9.554"/>
    </inkml:context>
    <inkml:brush xml:id="br0">
      <inkml:brushProperty name="width" value="0.035" units="cm"/>
      <inkml:brushProperty name="height" value="0.035" units="cm"/>
    </inkml:brush>
  </inkml:definitions>
  <inkml:trace contextRef="#ctx0" brushRef="#br0">182 0 4840,'0'0'23967,"-4"9"-23623,-21 41 43,-63 141 597,75-158-965,1 0 1,2 1 0,1 1-1,2-1 1,1 1 0,2 1-1,0 39 1,4-48 36,2 0 0,0 0 0,12 49 0,-10-62-417,0 0 1,2-1-1,9 20 0,-10-24-564,0-1 0,0 0 1,1 0-1,1 0 0,13 12 0,-7-11-2661,6-3-8843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1.438"/>
    </inkml:context>
    <inkml:brush xml:id="br0">
      <inkml:brushProperty name="width" value="0.035" units="cm"/>
      <inkml:brushProperty name="height" value="0.035" units="cm"/>
    </inkml:brush>
  </inkml:definitions>
  <inkml:trace contextRef="#ctx0" brushRef="#br0">134 88 8176,'0'0'18338,"-7"-2"-16677,-17-7-182,0-1 0,-40-24 0,50 19-6459,15 7-1813,15-2-9462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8:59.914"/>
    </inkml:context>
    <inkml:brush xml:id="br0">
      <inkml:brushProperty name="width" value="0.035" units="cm"/>
      <inkml:brushProperty name="height" value="0.035" units="cm"/>
    </inkml:brush>
  </inkml:definitions>
  <inkml:trace contextRef="#ctx0" brushRef="#br0">0 1 6848,'0'0'21332,"9"0"-20914,-2 0-367,0 1 1,0 0 0,0 0-1,0 0 1,-1 1-1,1 0 1,0 1 0,-1-1-1,0 1 1,1 0-1,-1 1 1,0-1 0,-1 1-1,1 1 1,-1-1-1,8 8 1,33 30 19,17 19-92,-58-55-566,-1-1 0,0 1 0,0 0-1,0 0 1,3 10 0,-2-9-4425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0.334"/>
    </inkml:context>
    <inkml:brush xml:id="br0">
      <inkml:brushProperty name="width" value="0.035" units="cm"/>
      <inkml:brushProperty name="height" value="0.035" units="cm"/>
    </inkml:brush>
  </inkml:definitions>
  <inkml:trace contextRef="#ctx0" brushRef="#br0">172 0 6224,'0'0'22532,"-3"10"-22197,-24 66 60,-52 102 1,48-132-1013,2-4-6290,28-42 6782,1 0 0,0 1 0,0-1 0,0 0 0,-1 0 0,1 1 0,0-1 0,0 0 0,0 0 0,0 1 0,0-1 0,-1 0 0,1 0 0,0 1-1,0-1 1,0 0 0,0 1 0,0-1 0,0 0 0,0 1 0,0-1 0,0 0 0,0 0 0,0 1 0,0-1 0,0 0 0,0 1 0,1-1 0,-1 0 0,0 0 0,0 1 0,0-1 0,0 0 0,0 0 0,1 1 0,-1-1 0,0 0 0,17 3-9126,-7-3 4751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0.709"/>
    </inkml:context>
    <inkml:brush xml:id="br0">
      <inkml:brushProperty name="width" value="0.035" units="cm"/>
      <inkml:brushProperty name="height" value="0.035" units="cm"/>
    </inkml:brush>
  </inkml:definitions>
  <inkml:trace contextRef="#ctx0" brushRef="#br0">0 1 4776,'0'0'18334,"9"8"-17677,6 7-366,-1 2-1,-1 0 0,0 0 1,-1 1-1,-1 1 0,-1 0 1,13 32-1,-8-11-156,-1 1 0,-3 0-1,-1 0 1,-2 1 0,-2 0 0,-1 0 0,-3 1 0,-1 0-1,-2-1 1,-2 1 0,-2-1 0,-14 56 0,8-60-289,-2 0 1,-22 45-1,-19 17-5656,54-99 5559,-1 0 0,1-1 1,-1 1-1,1 0 0,-1 0 0,0-1 0,0 1 0,1 0 0,-1-1 0,0 1 0,0-1 0,0 1 0,0-1 0,1 1 0,-1-1 1,0 0-1,0 1 0,0-1 0,-1 0 0,-11 1-6277,9-1 3129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5.336"/>
    </inkml:context>
    <inkml:brush xml:id="br0">
      <inkml:brushProperty name="width" value="0.035" units="cm"/>
      <inkml:brushProperty name="height" value="0.035" units="cm"/>
    </inkml:brush>
  </inkml:definitions>
  <inkml:trace contextRef="#ctx0" brushRef="#br0">231 88 5680,'0'0'17738,"-4"-6"-16766,2 3-957,-3-6 381,0 1-1,0 0 1,-1 0-1,0 0 1,-1 1 0,-8-8-1,13 13-344,0 1-1,0-1 0,-1 1 1,1-1-1,-1 1 0,1 0 0,-1 0 1,1 0-1,-1 0 0,0 0 1,1 1-1,-1-1 0,0 1 1,0-1-1,1 1 0,-1 0 1,0 0-1,0 1 0,0-1 0,1 1 1,-1-1-1,0 1 0,1 0 1,-1 0-1,0 0 0,1 0 1,-1 0-1,1 1 0,0-1 0,-4 3 1,-3 3-42,0 0-1,1 1 1,0 0 0,0 1 0,1 0 0,0 0 0,-10 17 0,15-23-4,-1 1 1,1 0 0,0 0 0,0 1 0,0-1 0,0 0 0,1 1 0,0-1 0,0 1 0,0-1 0,1 1 0,-1-1 0,1 1 0,0 0 0,0-1-1,1 1 1,0 0 0,-1-1 0,1 1 0,1-1 0,2 7 0,1-5 3,1 0 1,-1-1-1,1 0 0,0 0 0,1-1 1,-1 0-1,1 0 0,0 0 1,0-1-1,0 0 0,9 3 0,8 4 7,2 2 2,-1 2 0,0 0 0,-1 1 0,-1 2 0,0 0 0,-1 1 0,26 29 0,-46-44-12,1 0-1,-1 0 1,0 0 0,0 1 0,0-1 0,0 1 0,-1-1 0,0 1 0,1 0-1,-1-1 1,0 1 0,-1 0 0,1 0 0,-1 0 0,0 0 0,0-1-1,0 1 1,0 0 0,0 0 0,-1 0 0,0 0 0,0 0 0,0-1-1,0 1 1,-1 0 0,1-1 0,-4 5 0,0 0 4,0-1 1,0-1-1,-1 1 1,0-1 0,0 0-1,0 0 1,-1-1-1,0 0 1,0 0-1,-1-1 1,-12 7-1,-12 7 19,25-13-155,-1 0-1,1-1 1,-1 0-1,-14 5 0,5-3-569,-12 3-3381,28-10 3563,1 1-1,-1 0 0,0 0 1,0 0-1,0 0 0,0-1 1,1 1-1,-1 0 0,0-1 1,0 1-1,1-1 1,-1 1-1,0-1 0,1 1 1,-1-1-1,1 1 0,-1-1 1,0 0-1,1 1 0,-1-2 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5.824"/>
    </inkml:context>
    <inkml:brush xml:id="br0">
      <inkml:brushProperty name="width" value="0.035" units="cm"/>
      <inkml:brushProperty name="height" value="0.035" units="cm"/>
    </inkml:brush>
  </inkml:definitions>
  <inkml:trace contextRef="#ctx0" brushRef="#br0">40 0 6344,'0'0'21648,"-3"10"-21557,0-4-80,-23 77 120,24-77-120,0-1 0,1 1-1,0 0 1,0 0 0,1 0 0,0 0-1,0 0 1,0 0 0,1 0-1,0 0 1,0 0 0,0 0-1,3 6 1,-3-10-9,-1-1 0,1 1 0,0-1-1,0 1 1,0-1 0,0 0 0,0 1 0,0-1 0,0 0 0,1 0-1,-1 0 1,0 1 0,1-2 0,-1 1 0,1 0 0,-1 0-1,1 0 1,-1-1 0,1 1 0,0 0 0,-1-1 0,1 0-1,0 1 1,-1-1 0,1 0 0,0 0 0,0 0 0,-1 0-1,1 0 1,0 0 0,-1-1 0,1 1 0,0-1 0,-1 1-1,1-1 1,-1 1 0,1-1 0,0 0 0,-1 0 0,0 0-1,1 0 1,-1 0 0,1 0 0,-1 0 0,2-2 0,5-4 11,-1-1 1,1 1 0,-1-1-1,-1 0 1,8-13 0,4-7 381,30-37 0,-46 64-208,17 22 682,4 31-626,-5-10-2162,-4-17-2972,-8-18 112,8-7-9607</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6.354"/>
    </inkml:context>
    <inkml:brush xml:id="br0">
      <inkml:brushProperty name="width" value="0.035" units="cm"/>
      <inkml:brushProperty name="height" value="0.035" units="cm"/>
    </inkml:brush>
  </inkml:definitions>
  <inkml:trace contextRef="#ctx0" brushRef="#br0">1 20 7880,'0'0'19478,"0"8"-19073,0 0-359,0-1 33,-1-1 0,2 1 1,-1-1-1,1 1 0,0-1 0,2 8 0,-2-12-67,0 0-1,-1-1 1,1 1-1,0 0 1,0-1-1,0 1 0,0 0 1,1-1-1,-1 0 1,0 1-1,1-1 1,-1 0-1,1 1 1,-1-1-1,1 0 0,-1 0 1,1 0-1,0-1 1,0 1-1,-1 0 1,1-1-1,0 1 1,0-1-1,0 1 0,0-1 1,-1 0-1,1 0 1,4 0-1,28-3 35,-29 2-42,0 0-1,1 0 1,-1 1 0,0-1 0,1 1 0,-1 1 0,0-1 0,0 1 0,1 0-1,-1 0 1,0 0 0,8 3 0,-10-3 9,4 1 16,-1-1 0,1-1-1,-1 1 1,1-1 0,0 0-1,-1-1 1,1 1 0,-1-1-1,13-4 1,-14 2 62,0 0 0,0 0-1,0-1 1,-1 0 0,1 0-1,-1 0 1,0-1 0,5-6 0,-2 3 47,3-1 100,0 0 1,0 1-1,1 0 0,0 1 1,16-9-1,-8 5 316,-18 11-534,0 0 1,0-1 0,0 1 0,0 0-1,0 0 1,0 0 0,0 0-1,0 0 1,0 0 0,0 0 0,1 0-1,-1 0 1,0 0 0,0 0-1,0 1 1,0-1 0,0 1 0,0-1-1,0 0 1,0 1 0,0 0-1,0-1 1,-1 1 0,1 0 0,0-1-1,0 1 1,0 0 0,-1 0-1,1-1 1,0 1 0,-1 0 0,1 0-1,-1 0 1,1 0 0,0 1-1,18 39-73,-17-38 89,36 76-1033,-28-59-4371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7.600"/>
    </inkml:context>
    <inkml:brush xml:id="br0">
      <inkml:brushProperty name="width" value="0.035" units="cm"/>
      <inkml:brushProperty name="height" value="0.035" units="cm"/>
    </inkml:brush>
  </inkml:definitions>
  <inkml:trace contextRef="#ctx0" brushRef="#br0">1 34 8304,'0'0'21130,"2"8"-20981,1-2-112,0 1 0,0-1 0,0 0 0,1 0 1,-1 0-1,7 6 0,-9-11-34,0 0 1,0 0-1,0 0 0,0 0 1,0 0-1,0 0 1,0 0-1,0 0 1,0-1-1,1 1 0,-1-1 1,0 1-1,0-1 1,1 1-1,-1-1 0,0 1 1,1-1-1,-1 0 1,0 0-1,1 0 1,-1 0-1,0 0 0,1 0 1,-1 0-1,0 0 1,1-1-1,-1 1 1,0 0-1,1-1 0,-1 1 1,0-1-1,0 0 1,1 1-1,-1-1 1,0 0-1,0 0 0,0 1 1,0-1-1,0 0 1,0 0-1,0 0 0,0 0 1,-1 0-1,1-1 1,0 1-1,0 0 1,0-2-1,1 0-2,0 0-1,0 0 1,0 0-1,1 0 1,-1 0-1,1 0 1,0 1 0,0-1-1,0 1 1,0 0-1,0 0 1,1 0-1,-1 0 1,1 0-1,-1 1 1,1 0 0,-1-1-1,1 2 1,0-1-1,0 0 1,-1 1-1,1-1 1,6 1-1,-8 1 1,-1 0 0,1 0-1,0 0 1,0 0 0,-1 0 0,1 1-1,-1-1 1,1 0 0,-1 1-1,0-1 1,1 1 0,-1-1-1,0 1 1,0 0 0,0 0-1,0-1 1,0 1 0,-1 0 0,1 0-1,0 3 1,5 7 4,-1-6 0,1-1-1,0 0 0,0 0 1,0 0-1,0 0 0,1-1 0,0 0 1,0-1-1,0 1 0,8 1 1,-10-4-2,-1 0 1,1 0-1,0-1 1,0 0-1,-1 0 1,1 0-1,0-1 1,0 1-1,0-1 1,-1 0-1,1-1 1,-1 1-1,1-1 1,-1 0 0,1 0-1,-1 0 1,7-5-1,11-5 17,-19 11-18,0 0-1,-1 0 1,1 0-1,-1 0 1,1-1-1,-1 1 1,0-1-1,0 0 1,1 1-1,-1-1 1,0 0-1,0 0 1,-1-1-1,3-2 1,-4 5 4,1-1 0,0 1 1,-1-1-1,1 1 0,0-1 0,-1 1 1,1 0-1,0-1 0,0 1 0,-1 0 1,1-1-1,0 1 0,0 0 0,-1 0 1,1 0-1,0 0 0,0 0 0,0 0 1,0 0-1,-1 0 0,1 0 0,0 0 1,0 0-1,0 0 0,-1 1 0,1-1 1,0 0-1,0 0 0,-1 1 0,1-1 1,0 1-1,-1-1 0,1 1 0,0-1 1,-1 1-1,1-1 0,-1 1 0,1 0 1,-1-1-1,1 1 0,0 0 0,28 31 141,-26-28-156,1 0 19,0 0 0,0-1 0,1 1 0,0-1 0,-1 0 0,1 0 0,0 0-1,0-1 1,1 1 0,-1-1 0,0-1 0,1 1 0,-1-1 0,1 0 0,0 0 0,-1 0 0,1-1 0,0 0 0,-1 0 0,1-1 0,0 1 0,8-3 0,-11 1 11,0 0 0,1-1 0,-1 1 0,0-1-1,0 1 1,-1-1 0,1 0 0,0 0 0,2-5 0,14-13 106,-17 16-117,0 1-1,0 0 0,-1-1 1,1 0-1,-1 1 1,0-1-1,-1 0 1,1 0-1,-1 0 1,0-7-1,1 7-3,0 4-6,-1 0 0,0 0 0,0 0 0,0-1 0,0 1 0,0 0 0,0 0 0,0 0 0,0 0 0,0 0 0,0 0 0,-1 0 0,1 0 0,0-1 0,-1 1 1,1 0-1,-1 0 0,1 0 0,-1 1 0,-1-3 0,-5-6-6,-1 4 5,1 3 0,5 3-5,-5 5 5,-23 25-34,26-11 20,4-19 16,0 2 15,1 1-1,-1 0 1,1-1 0,0 1 0,0-1 0,0 1 0,0-1 0,0 1-1,1-1 1,0 0 0,-1 0 0,1 0 0,1 0 0,-1 0 0,0 0-1,1 0 1,-1-1 0,1 1 0,5 3 0,6 3 57,0-1 0,0 0 1,21 8-1,11 7-7,-40-19-47,1 0 0,0 0 1,0 0-1,1-1 0,-1 0 0,1-1 1,-1 0-1,1 0 0,0 0 1,0-1-1,0 0 0,10 0 0,-14-7-3,-1 0-1,0 1 0,-1-1 0,0 0 0,0 0 0,0-1 0,1-10 1,2-1 8,1 1 77,1 1 0,1 0 1,15-25-1,-21 39-97,0-1 1,0 1-1,1 0 1,-1 0-1,0 0 0,1 1 1,-1-1-1,1 0 1,0 1-1,-1 0 0,1 0 1,0 0-1,0 0 1,0 0-1,0 0 0,0 1 1,5-1-1,62 0-10,-30 1 9,-26-2-3,-4 4 0,-5 8 0,-4 0 0,-1 1 0,-5 0 0,-7 3 0,9-11-1,2 1 0,-1-1 0,0 1 0,1 0 0,-1-1 0,1 1 0,0 0 1,0 0-1,1 0 0,-1 0 0,1-1 0,0 1 0,0 0 0,0 0 0,0 0 0,1 0 0,-1 0 0,1 0 0,0 0 0,1 0 0,-1-1 0,1 1 1,-1-1-1,1 1 0,0-1 0,0 1 0,0-1 0,1 0 0,-1 0 0,1 0 0,0 0 0,0-1 0,0 1 0,0-1 0,0 1 0,1-1 0,-1 0 1,1-1-1,6 4 0,13 0-1183,31 4-5280,-15-11-7898,-23-1 8594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8.038"/>
    </inkml:context>
    <inkml:brush xml:id="br0">
      <inkml:brushProperty name="width" value="0.035" units="cm"/>
      <inkml:brushProperty name="height" value="0.035" units="cm"/>
    </inkml:brush>
  </inkml:definitions>
  <inkml:trace contextRef="#ctx0" brushRef="#br0">11 1 7232,'0'0'23290,"-1"7"-22744,0 20-2269,-3 49 6786,3-48-7041,-1 2-6258,0-1-8938</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8.446"/>
    </inkml:context>
    <inkml:brush xml:id="br0">
      <inkml:brushProperty name="width" value="0.035" units="cm"/>
      <inkml:brushProperty name="height" value="0.035" units="cm"/>
    </inkml:brush>
  </inkml:definitions>
  <inkml:trace contextRef="#ctx0" brushRef="#br0">0 0 9080,'0'0'20303</inkml:trace>
  <inkml:trace contextRef="#ctx0" brushRef="#br0" timeOffset="1">262 280 6736,'0'0'23519,"6"2"-23290,-4-1-215,-1 0-1,1-1 0,0 1 0,-1-1 0,1 0 0,-1 1 0,1-1 1,0 0-1,-1 0 0,1 0 0,0 0 0,-1 0 0,1-1 1,0 1-1,-1 0 0,1-1 0,-1 0 0,1 1 0,-1-1 0,3-1 1,0-1 28,-1-1 1,1 0-1,-1 0 1,0 0-1,-1 0 1,1 0-1,-1 0 1,3-6-1,-2 4 83,0 0-1,0 0 1,0 0-1,1 0 1,0 1-1,1 0 1,-1 0-1,1 0 1,0 0 0,0 1-1,10-7 1,-13 9-65,0 4-57,-1-1 1,1 1-1,-1-1 1,1 1-1,-1-1 1,1 1 0,-1 0-1,0 0 1,0 0-1,0 0 1,0 0-1,-1 0 1,1 0-1,0 0 1,-1 0 0,1 0-1,-1 4 1,5 43-11,-5-34 11,6 39-1618,-3-36-2562,0 0-3678</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8.993"/>
    </inkml:context>
    <inkml:brush xml:id="br0">
      <inkml:brushProperty name="width" value="0.035" units="cm"/>
      <inkml:brushProperty name="height" value="0.035" units="cm"/>
    </inkml:brush>
  </inkml:definitions>
  <inkml:trace contextRef="#ctx0" brushRef="#br0">40 54 9520,'0'0'20188,"3"9"-19456,6 23-451,-1 0-1,-1 0 1,-2 1-1,-2 0 1,0 38-1,-19 176-89,14-221-198,2-17-67,-1 0 0,0 1 0,-1-1 0,1 0 0,-5 13 0,-3-59 57,1-1 25,-3-19 69,-9-107 1,20 146-20,0 0 0,1 0 0,1 0 0,0 0-1,1 1 1,1-1 0,1 1 0,1 0 0,0 0 0,12-22 0,-12 27-47,1 0 0,0 0 1,1 0-1,0 1 0,1 0 1,0 0-1,1 1 0,0 1 1,15-11-1,-23 19-11,0 0 0,1 0 0,-1 0 0,0 1 0,1-1 0,-1 1 0,0-1 0,1 1 0,-1 0 0,1 0 0,-1 0 0,0 0 0,1 1 0,-1-1 0,0 1 0,1-1 0,-1 1 0,0 0 0,0 0 0,1 0 0,-1 0 0,0 0 0,0 0 0,0 1 0,0-1 0,0 1 0,-1-1 0,1 1 0,0 0 0,-1 0 0,1 0 0,-1 0 0,0 0 0,0 0 0,0 0 0,0 0 0,0 0 0,0 1 0,1 2 0,0 6 0,0 0 0,-1 0 0,-1 0 0,1 0 0,-2 0 0,1 0 0,-2 0 0,1 0 0,-1 0 0,-1 0 0,0-1 0,-1 1 0,0-1 0,0 0 0,-1 0 0,0 0 0,-8 9 0,11-17-71,0 0 1,0-1-1,-1 0 1,1 1-1,0-1 1,-1 0-1,1 0 1,-1 0-1,1 0 1,-1-1-1,-4 2 1,-15 4-6098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1.952"/>
    </inkml:context>
    <inkml:brush xml:id="br0">
      <inkml:brushProperty name="width" value="0.035" units="cm"/>
      <inkml:brushProperty name="height" value="0.035" units="cm"/>
    </inkml:brush>
  </inkml:definitions>
  <inkml:trace contextRef="#ctx0" brushRef="#br0">0 182 7624,'0'0'19764,"8"5"-19277,21 14 110,1-2-1,41 18 0,-10-5 81,-48-23-579,1 0 0,-1 0 1,1-2-1,17 6 0,4 7 1,-32-16-45,0 0 0,1 0 0,-1 0 0,0 0-1,1 0 1,0-1 0,-1 1 0,1-1-1,0 0 1,5 1 0,-16-17 825,-99-116-522,80 98-357,16 22 0,0 1 0,1-2 0,1 1 0,0-1 0,1 0 0,0-1 0,0 0 0,-7-24 0,13 35 0,1 1 0,-1-1 0,1 1 0,-1-1 0,1 0 0,0 1 0,0-1 0,0 1 0,0-1 0,0 1 0,0-1 0,0 0 0,0 1 0,1-1 0,-1 1 0,0-1 0,1 1 0,0-1 0,-1 1 0,1-1 0,0 1 0,0 0 0,0-1 0,0 1 0,0 0 0,0 0 0,0 0 0,0 0 0,0 0 0,0 0 0,1 0 0,-1 0 0,0 0 0,1 0 0,-1 1 0,1-1 0,-1 0 0,1 1 0,-1 0 0,1-1 0,-1 1 0,1 0 0,-1 0 0,1-1 0,0 1 0,-1 1 0,1-1 0,-1 0 0,3 1 0,10-1 0,0 2 0,0-1 0,0 2 0,-1 0 0,1 1 0,-1 0 0,0 1 0,20 10 0,13 10 0,45 33 0,-74-46 0,-5-5-623,-2-6-7794,-8-13-5948,-3 10 14043,0-8-4542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9.648"/>
    </inkml:context>
    <inkml:brush xml:id="br0">
      <inkml:brushProperty name="width" value="0.035" units="cm"/>
      <inkml:brushProperty name="height" value="0.035" units="cm"/>
    </inkml:brush>
  </inkml:definitions>
  <inkml:trace contextRef="#ctx0" brushRef="#br0">1 542 6312,'0'0'25014,"0"8"-24861,0 16-69,0-13-38,0 1 0,0 0-1,1 0 1,0-1 0,5 18 0,-4-28-41,0 0 1,0-1-1,0 1 1,1-1-1,-1 1 1,0-1-1,0 0 1,0 0-1,0 0 1,1 0-1,-1-1 1,0 1-1,0 0 1,3-2-1,-1 0 3,1-1 0,-1 0 0,1-1-1,-1 1 1,0-1 0,0 0 0,-1 0-1,1 0 1,3-7 0,9-8 21,-2 5 92,0 1-1,0 1 1,22-14 0,-33 27-106,-1 0 1,0 1 0,0-1-1,1 1 1,-1-1-1,0 1 1,0-1 0,0 1-1,0 0 1,-1 0-1,1 0 1,-1 0 0,3 4-1,1 2-11,0 0 0,0-1-1,1 0 1,0 0 0,0 0-1,1 0 1,0-1 0,13 9-1,-17-13-3,0-1 0,0 1 0,1 0 0,-1-1 0,1 0 0,0 0 0,-1 0 0,1 0 0,0 0-1,-1-1 1,1 0 0,0 1 0,-1-2 0,1 1 0,0 0 0,0-1 0,-1 1 0,1-1 0,0 0-1,-1 0 1,1-1 0,-1 1 0,1-1 0,5-3 0,1-2 0,0 0 0,0-1 0,0-1 0,-1 1 0,0-1 0,-1-1 0,0 0 0,-1 0 0,0 0 0,0-1 0,-1 0 0,0 0 0,8-24 0,18-42 0,-3 0 0,-3-2 0,21-109 0,-41 132 0,-43 133 0,21-23 73,-17 104 0,30-133-385,1-1 0,1 1 1,1 0-1,1-1 0,1 1 0,10 43 0,15 5-4428,-14-50-625,0-5-5407</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09.992"/>
    </inkml:context>
    <inkml:brush xml:id="br0">
      <inkml:brushProperty name="width" value="0.035" units="cm"/>
      <inkml:brushProperty name="height" value="0.035" units="cm"/>
    </inkml:brush>
  </inkml:definitions>
  <inkml:trace contextRef="#ctx0" brushRef="#br0">1 0 6360,'0'0'20891,"10"3"-20647,34 7-382,80 8 1,-62-15-4922,-4-4-6945,-39-2 6535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11.377"/>
    </inkml:context>
    <inkml:brush xml:id="br0">
      <inkml:brushProperty name="width" value="0.035" units="cm"/>
      <inkml:brushProperty name="height" value="0.035" units="cm"/>
    </inkml:brush>
  </inkml:definitions>
  <inkml:trace contextRef="#ctx0" brushRef="#br0">0 226 5000,'0'0'16165,"14"-1"-15116,215-5 1647,153-6-1103,785-58-947,1335-49-2105,-2342 113 197,223-5-2466,-130 11-8506,-192 2 7672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19.221"/>
    </inkml:context>
    <inkml:brush xml:id="br0">
      <inkml:brushProperty name="width" value="0.035" units="cm"/>
      <inkml:brushProperty name="height" value="0.035" units="cm"/>
    </inkml:brush>
  </inkml:definitions>
  <inkml:trace contextRef="#ctx0" brushRef="#br0">228 60 2376,'0'0'23014,"-6"-3"-22561,-20-10 108,17 8-288,-1 0 1,1 1-1,-1 0 1,0 1-1,-16-4 1,23 6-247,0 1 0,0 0 1,0 0-1,0 0 0,-1 0 0,1 1 1,0-1-1,0 1 0,0-1 0,1 1 1,-1 0-1,0 0 0,0 1 0,0-1 0,1 1 1,-1-1-1,1 1 0,-1 0 0,1 0 1,-1 0-1,1 0 0,0 0 0,0 0 1,-3 6-1,-1 0-18,0 0 0,1 0 0,0 1 0,0-1-1,1 1 1,0 0 0,1 1 0,0-1 0,0 1 0,1-1 0,1 1 0,-1 0 0,1-1 0,1 1 0,0 0 0,2 14 0,-2-23 3,1 1 0,-1-1 0,1 1 0,-1-1 1,1 0-1,0 1 0,0-1 0,0 0 0,0 0 0,-1 0 1,2 1-1,-1-1 0,0 0 0,0 0 0,0 0 0,0-1 1,1 1-1,-1 0 0,0 0 0,1-1 0,-1 1 0,1-1 1,-1 1-1,1-1 0,-1 1 0,1-1 0,-1 0 0,1 0 1,-1 0-1,1 0 0,-1 0 0,1 0 0,-1 0 0,1-1 1,1 1-1,3-1 41,0 0 1,-1 0-1,1-1 0,0 0 1,-1 1-1,1-2 1,7-4-1,1-4 66,-1 0 1,-1-1-1,0-1 0,0 0 1,-1-1-1,-1 0 0,-1-1 1,0 0-1,0 0 0,-2-1 1,0 0-1,-1 0 0,5-20 1,-9 38-114,3 6-2,0-1 0,-1 1 0,1 0-1,4 15 1,-8-20-2,0 0 0,0 0 0,0-1 1,0 1-1,1 0 0,-1-1 0,1 1 0,0-1 0,-1 1 1,1-1-1,0 0 0,0 0 0,1 0 0,-1 0 0,0 0 0,1 0 1,-1 0-1,1-1 0,0 0 0,-1 1 0,1-1 0,3 1 0,-4-1 2,0 0 0,0-1 0,0 1 0,0 0 0,0-1 0,1 1 0,-1-1 0,0 0 0,0 0 0,0 0-1,1 0 1,-1 0 0,0 0 0,0-1 0,0 1 0,0-1 0,0 1 0,1-1 0,-1 0 0,0 0 0,-1 0-1,1 0 1,3-2 0,-2 0 7,0-1 0,0 1-1,0-1 1,-1 0-1,1 0 1,-1 0 0,0 0-1,0 0 1,-1 0-1,3-9 1,-2 10 204,-1 10-82,0 26-42,-1-14-96,1 0 1,0 0 0,7 32-1,-7-48 7,0-1 0,0 0 0,0 0-1,0 0 1,0 0 0,1 0 0,-1-1 0,1 1-1,-1 0 1,1-1 0,-1 1 0,1-1 0,0 1-1,0-1 1,0 0 0,0 0 0,0 0-1,0 0 1,0 0 0,0 0 0,0 0 0,1-1-1,-1 1 1,0-1 0,0 0 0,1 1-1,-1-1 1,0 0 0,1-1 0,-1 1 0,0 0-1,0 0 1,1-1 0,2-1 0,0 1 4,0-1 0,-1 0 0,1 0 0,-1 0 1,1-1-1,-1 1 0,0-1 0,0 0 0,0 0 0,0-1 0,-1 1 1,1-1-1,-1 0 0,5-7 0,-1-2 70,-1-2 1,0 1-1,-1-1 0,6-23 1,11-37 25,-17 68-102,3 4 0,9 0-76,0 2 0,0 0 1,1 1-1,27 3 0,-2 3-7862,-41-5 6466,2 0-3,11 6-14932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21.221"/>
    </inkml:context>
    <inkml:brush xml:id="br0">
      <inkml:brushProperty name="width" value="0.035" units="cm"/>
      <inkml:brushProperty name="height" value="0.035" units="cm"/>
    </inkml:brush>
  </inkml:definitions>
  <inkml:trace contextRef="#ctx0" brushRef="#br0">81 167 4872,'0'0'16034,"0"8"-15870,18 486 383,-17-426 2365,-8-94-848,-4-13-917,-16-39 0,16 49-845,1 0 0,1-1 0,-7-44 0,12 35-56,1 0-1,2 1 1,5-59 0,-3 84-199,1 0 0,0 0 0,1 0 1,1 0-1,0 0 0,1 1 0,0-1 1,1 1-1,0 1 0,1-1 0,0 1 1,1 0-1,16-18 0,-20 26-43,0 0 0,0 0-1,0 0 1,0 1 0,0 0 0,1-1 0,-1 1-1,1 1 1,0-1 0,-1 1 0,1 0-1,0 0 1,0 0 0,0 0 0,-1 1 0,1 0-1,0 0 1,0 0 0,0 1 0,0 0 0,0 0-1,0 0 1,-1 0 0,1 1 0,0 0 0,-1 0-1,0 0 1,1 0 0,-1 1 0,0 0-1,0-1 1,0 2 0,-1-1 0,1 0 0,-1 1-1,1-1 1,-1 1 0,0 0 0,-1 0 0,1 1-1,-1-1 1,0 0 0,0 1 0,0-1-1,0 1 1,-1 0 0,0 0 0,0-1 0,0 7-1,0-1-4,-1 0 0,0 0-1,-1 0 1,0 0-1,-1 0 1,0 0 0,0 0-1,-1 0 1,-1-1-1,1 1 1,-6 8 0,6-13-154,0 0 0,0-1 0,0 0 0,-1 0 0,1 0 0,-1 0 0,0-1 0,0 1 0,-8 4 0,7-5-264,1-1-1,-1 0 1,1 0 0,-1-1 0,0 1-1,0-1 1,1 0 0,-1-1 0,0 1 0,0-1-1,-10 0 1,0-7-2626,1-11-10183,14 18 12759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22.061"/>
    </inkml:context>
    <inkml:brush xml:id="br0">
      <inkml:brushProperty name="width" value="0.035" units="cm"/>
      <inkml:brushProperty name="height" value="0.035" units="cm"/>
    </inkml:brush>
  </inkml:definitions>
  <inkml:trace contextRef="#ctx0" brushRef="#br0">0 127 6624,'0'0'15419,"7"0"-13779,38 3 204,-19-1-624,1-1 0,46-5 0,-64 3-1070,0-1 0,0 0 0,0 0 0,-1-1 0,0 0 0,1-1 0,-1 0 0,0 0 0,-1 0-1,1-1 1,-1 0 0,11-10 0,-6 5 24,-9 8-153,0-1 1,0 1 0,-1-1 0,1 0 0,-1 0 0,1 0 0,-1 0 0,0 0 0,0 0 0,0 0 0,-1-1 0,1 1 0,-1-1 0,0 1 0,0-1 0,0 0 0,0 0 0,0-4 0,-29 23-5,18-4-17,1 0 0,1 1 0,-1 0 0,2 0 0,0 1 0,0 0-1,-4 13 1,8-17 1,0-1 1,0 0-1,1 1 0,0 0 0,0 0 1,1-1-1,0 1 0,1 0 0,-1 0 0,2 0 1,0 0-1,2 13 0,-1-20 2,-1 1 0,1-1 0,0 1 0,0-1-1,0 0 1,0 0 0,1 0 0,-1 0 0,1 0 0,-1 0 0,1-1-1,-1 1 1,1-1 0,0 0 0,0 0 0,0 0 0,0 0 0,0 0 0,0-1-1,0 1 1,0-1 0,0 0 0,0 0 0,5 0 0,1 0 68,-1 0 1,1 0-1,-1-1 1,1 0 0,-1-1-1,0 0 1,1 0-1,7-3 1,-8 1 15,-1 0-68,0 0 1,0 0 0,0-1 0,-1 0-1,1 0 1,-1-1 0,0 0 0,-1 0-1,9-11 1,-5 5-20,-2 1 0,3 2 0,0 7 0,-1 8 0,-5-1 0,0 0 0,0 0 0,0 0 0,-1 1 0,0 0 0,0 0 0,0 0 0,-1 0 0,0 0 0,0 0 0,0 0 0,-1 1 0,0-1 0,0 12 0,5 16 0,-6-29 0,8 16 0,0-10 0,-1-4 0,-7-7 0,0 0 0,1 0 0,-1 0 0,1 0 0,-1 0 0,0 0 0,1 0 0,-1 0 0,1 0 0,-1 0 0,0 0 0,1 0 0,-1-1 0,0 1 0,1 0 0,-1 0 0,0 0 0,1-1 0,-1 1 0,0 0 0,1 0 0,-1-1 0,0 1 0,0 0 0,1-1 0,-1 1 0,0 0 0,0-1 0,1 1 0,-1 0 0,0-1 0,0 1 0,0 0 0,0-1 0,0 1 0,0-1 0,0 1 0,0 0 0,0-1 0,3-14 0,-3 15 0,2-20 0,-1 0 0,-1-26 0,-2 34 0,2-1 0,0 0 0,0 1 0,1-1 0,1 0 0,0 1 0,0-1 0,1 1 0,7-16 0,-8 25 0,0 0 0,0 0 0,0 0 0,0 0 0,1 1 0,-1-1 0,1 1 0,0 0 0,0 0 0,0 0 0,0 0 0,0 0 0,0 1 0,0-1 0,1 1 0,-1 0 0,0 0 0,7-1 0,7 0 0,-1 0 0,34 1 0,-37 2 0,-1-1 0,1-1 0,0 0 0,15-4 0,5-8 96,-10 2-3569,-5 1-4007,-4 2-5929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22.606"/>
    </inkml:context>
    <inkml:brush xml:id="br0">
      <inkml:brushProperty name="width" value="0.035" units="cm"/>
      <inkml:brushProperty name="height" value="0.035" units="cm"/>
    </inkml:brush>
  </inkml:definitions>
  <inkml:trace contextRef="#ctx0" brushRef="#br0">110 0 7096,'0'0'22432,"-7"8"-22238,-9 9-82,2 1 1,-21 31-1,30-40-87,0-1-1,1 1 1,-1 0 0,2 0-1,-1 1 1,1-1-1,1 1 1,0 0 0,0 0-1,0 11 1,1-18-4,1 0 0,1 0 1,-1 1-1,0-1 0,1 0 1,-1 0-1,1 0 0,0 0 1,0 0-1,0 0 0,1 0 1,-1 0-1,1 0 0,-1 0 0,1-1 1,0 1-1,0-1 0,0 1 1,1-1-1,2 3 0,-2-3 2,1 0 0,0 0-1,0 0 1,0 0 0,0-1-1,0 0 1,0 1 0,1-2-1,-1 1 1,0 0 0,1-1-1,-1 0 1,6 0 0,0-1-3,-1 0 1,0 0 0,0-1-1,1 0 1,-1-1-1,-1 0 1,1 0 0,0-1-1,-1 0 1,1-1-1,-1 0 1,-1 0-1,11-9 1,-4 0 109,-2 0-1,1 0 0,-2-1 1,13-22-1,-22 33-99,1 0 0,-1 0-1,0 0 1,0 0 0,0 0-1,-1-1 1,0 1 0,1-1 0,-1 1-1,-1-1 1,1 1 0,-1-1-1,0 0 1,0 1 0,0-1-1,-1 1 1,1-1 0,-1 1 0,0-1-1,0 1 1,-1-1 0,0 1-1,-2-6 1,3 10-29,1-1-1,0 0 1,-1 0-1,1 0 1,-1 1-1,0-1 1,1 0-1,-1 1 1,1-1-1,-1 1 1,0-1-1,0 1 1,1-1-1,-1 1 1,0-1-1,0 1 1,0 0-1,1-1 1,-1 1-1,0 0 1,0 0-1,0 0 1,0-1-1,0 1 1,0 0 0,1 0-1,-1 0 1,-1 1-1,0-1 0,0 1 0,0 0 1,1 0-1,-1 0 0,0 0 0,1 0 0,-1 0 0,1 1 1,-1-1-1,1 0 0,0 1 0,-2 1 0,-23 42-1,24-39 41,0-1 1,1 1-1,0 0 0,0 0 0,0 0 1,1 0-1,0 0 0,0 0 0,1 0 1,-1 0-1,1 0 0,1 0 1,-1 0-1,1 0 0,0-1 0,0 1 1,1 0-1,0-1 0,0 0 1,0 0-1,0 0 0,1 0 0,6 7 1,-6-9-404,-1 1 0,1 0 1,0-1-1,0 0 1,1 0-1,-1 0 0,0-1 1,1 1-1,0-1 1,0 0-1,0-1 1,6 3-1,25-5-7061,-32 0 5895,1 0-1,-1 0 1,0-1-1,0 0 0,0 0 1,0 0-1,4-3 1,4-3-3511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23.141"/>
    </inkml:context>
    <inkml:brush xml:id="br0">
      <inkml:brushProperty name="width" value="0.035" units="cm"/>
      <inkml:brushProperty name="height" value="0.035" units="cm"/>
    </inkml:brush>
  </inkml:definitions>
  <inkml:trace contextRef="#ctx0" brushRef="#br0">27 9 6592,'0'0'20146,"-1"12"-19919,0-3-196,-14 130 278,5 151 0,15-257-271,-6-32-25,1-1 0,0 1 1,0 0-1,0 0 0,0-1 1,0 1-1,0 0 0,0 0 1,1 0-1,-1-1 0,0 1 1,0 0-1,1 0 0,-1-1 0,0 1 1,1 0-1,-1-1 0,0 1 1,1 0-1,-1-1 0,1 1 1,0-1-1,-1 1 0,1-1 1,-1 1-1,1-1 0,0 1 1,-1-1-1,1 0 0,0 1 1,-1-1-1,1 0 0,0 1 1,1-1-1,-1-3 120,0-1 0,0 1 0,0-1 0,0 0 0,-1 1 1,0-1-1,1 0 0,-1 1 0,-1-1 0,1 0 0,-1-4 0,0-3 152,0-85 907,3-112-93,-1 195-1056,1 1-1,0-1 1,1 1-1,1-1 1,0 1-1,9-19 1,-12 28-41,0 1 1,0-1-1,0 1 1,0-1-1,1 1 1,-1 0-1,1-1 0,0 1 1,0 0-1,0 0 1,0 0-1,0 1 1,0-1-1,0 0 1,0 1-1,1-1 0,-1 1 1,1 0-1,-1 0 1,1 0-1,-1 0 1,1 0-1,0 1 1,-1-1-1,1 1 0,0-1 1,0 1-1,-1 0 1,1 0-1,0 1 1,0-1-1,-1 0 0,1 1 1,0 0-1,-1-1 1,1 1-1,2 2 1,-2-2-1,-1 0 0,1 1 0,-1-1 0,1 1 0,-1-1 0,0 1 0,0 0 0,0 0 0,0 0 0,0 0 1,-1 1-1,1-1 0,-1 0 0,1 1 0,-1-1 0,0 1 0,0-1 0,1 4 0,0 0 1,-1-1 1,-1 1-1,1-1 0,-1 1 0,0-1 0,0 1 0,0-1 0,-3 11 1,0-4-3,-1 1 0,0-1 0,0 0 0,-1-1 0,-1 1 1,0-1-1,-10 14 0,14-22-97,0 0 0,0-1 1,0 0-1,0 1 0,0-1 0,-1 0 0,1 0 1,-1 0-1,1 0 0,-1-1 0,0 1 1,0-1-1,0 0 0,0 1 0,1-1 0,-2-1 1,1 1-1,0 0 0,0-1 0,0 1 0,0-1 1,0 0-1,-4 0 0,5-1-333,1 1 0,-1-1 1,0 1-1,1-1 0,-1 0 0,0 0 0,1 0 0,-1 0 0,1 0 1,-1 0-1,1 0 0,-1 0 0,1 0 0,0-1 0,0 1 1,-2-2-1,2 0-759,-1 0 0,1 0 1,0 0-1,-1 0 0,1 0 0,1 0 1,-1 0-1,0 0 0,1 0 0,0 0 1,-1-6-1,1-3-3617</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24.308"/>
    </inkml:context>
    <inkml:brush xml:id="br0">
      <inkml:brushProperty name="width" value="0.035" units="cm"/>
      <inkml:brushProperty name="height" value="0.035" units="cm"/>
    </inkml:brush>
  </inkml:definitions>
  <inkml:trace contextRef="#ctx0" brushRef="#br0">181 45 5616,'0'0'17822,"3"-7"-16763,10-20-142,-5 17 839,-4 17-579,-2 15-505,-2-21-715,-14 269 779,-1 1-596,15-144-3867,0-125 2731,-3-48-5831,-10 9 6753,-2 2 0,-36-68-1,47 98 100,1 1 0,-1-1-1,1 1 1,-1 0-1,-1 0 1,1 0-1,0 1 1,-1-1-1,-9-4 1,9 5 449,1 1 0,-1-1-1,1 0 1,0-1 0,0 1 0,0-1-1,0 1 1,1-1 0,-1 0 0,-5-9 0,9 12-396,0 0 1,0 1 0,1-1-1,-1 1 1,0-1 0,0 0 0,0 1-1,0-1 1,1 1 0,-1-1-1,0 1 1,1-1 0,-1 1 0,0-1-1,1 1 1,-1-1 0,0 1-1,1-1 1,-1 1 0,1 0 0,-1-1-1,1 1 1,-1 0 0,1-1-1,-1 1 1,1 0 0,-1 0 0,1-1-1,0 1 1,-1 0 0,1 0-1,-1 0 1,1 0 0,0 0 0,-1 0-1,1 0 1,-1 0 0,1 0-1,0 0 1,-1 0 0,2 0 0,30-1 506,-30 1-366,48-2 993,-26 1-900,0 0 0,45 6 0,-62-4-300,0 1-1,-1-1 1,1 1-1,-1 0 1,1 1-1,-1 0 1,0 0-1,0 0 1,0 0 0,0 1-1,-1 0 1,1 1-1,-1-1 1,8 9-1,-10-7 10,0 0 0,0 1 0,0-1-1,-1 0 1,1 1 0,-2-1-1,1 1 1,-1 0 0,0 0 0,0-1-1,-1 1 1,0 11 0,0-16 27,0-8-44,0 1 1,0-1-1,1 1 0,0-1 1,0 1-1,0-1 1,1 1-1,0 0 0,0-1 1,0 1-1,0 0 1,5-6-1,1-1-4,1-1 0,0 2 0,1-1 0,0 2 0,0-1 0,1 1 0,1 1 0,-1 0 0,19-10 0,-29 18 0,0 1 0,-1-1 1,1 1-1,0-1 0,0 1 0,0 0 0,0-1 0,-1 1 1,1 0-1,0 0 0,0 0 0,0 0 0,0 0 0,0 0 0,-1 0 1,1 0-1,0 0 0,0 0 0,0 0 0,0 0 0,0 0 1,0 1-1,-1-1 0,1 0 0,0 1 0,0-1 0,-1 1 1,1-1-1,0 1 0,0-1 0,-1 1 0,1 0 0,0-1 0,-1 1 1,1 0-1,-1-1 0,1 1 0,-1 0 0,1-1 0,-1 1 1,0 0-1,1 1 0,3 38 40,-9 6-17,1-23-16,0 47 1,4-65-1,0-1 0,0 1 0,1 0 0,0-1 0,0 1-1,0-1 1,0 1 0,1-1 0,-1 0 0,1 1 0,0-1 0,0 0 0,1 0 0,-1-1 0,7 8 0,-8-10-1,1 0-1,-1 1 1,0-1 0,1-1-1,-1 1 1,1 0 0,-1 0-1,1 0 1,0-1 0,-1 1-1,1-1 1,0 1-1,0-1 1,-1 0 0,1 0-1,0 0 1,-1 0 0,1 0-1,0 0 1,0 0 0,3-1-1,-1 0 39,0-1-1,0 0 1,0 0-1,0 0 1,0 0 0,0 0-1,-1-1 1,6-5-1,-1 1 86,-1 0 1,0-1-1,0 0 0,-1 0 0,0 0 0,-1-1 0,6-11 0,-5 5-2,-1-1 0,0 0 0,-1 0 0,3-29 1,-6 41-127,-1 0 0,1 0 1,-1 0-1,0-1 1,0 1-1,0 0 1,-1 0-1,1-1 1,-1 1-1,0 0 1,0 0-1,-1 0 1,1 0-1,-1 0 1,0 0-1,0 0 1,0 1-1,-1-1 1,1 1-1,-1-1 1,0 1-1,0 0 1,-5-4-1,7 6-1,0 0 0,0 1 0,0-1 0,0 1 0,-1-1 0,1 1 0,0-1 0,0 1 0,-1-1 0,1 1 0,0 0 0,0 0 0,-1 0 0,1 0 0,0 0 0,0 0 0,-1 0 0,1 0 0,0 1 0,-1-1 0,1 0 0,0 1 0,0-1 0,0 1 0,0-1 0,-3 2 0,2 0 0,0 0 0,1 0 0,-1 0 0,0 0 0,0 0 0,1 1 0,0-1 0,-1 0 0,1 1 0,0-1 0,0 1 0,-1 3 0,1-2 0,0 0 0,-1 1 0,2-1 0,-1 0 0,0 0 0,1 1 0,0-1 0,0 0 0,0 1 0,1-1 0,0 0 0,-1 1 0,1-1 0,1 0 0,-1 0 0,3 6 0,0-7 0,0 0 0,0 0 0,0 0 0,0-1 0,1 0 0,-1 0 0,1 0 0,-1 0 0,1-1 0,0 1 0,-1-1 0,1-1 0,0 1 0,0-1 0,7 0 0,76-4 0,-86 4 0,-1 0 0,1 0 0,0-1 0,-1 1 0,1-1 0,0 0 0,-1 1 0,1-1 0,-1 0 0,1 0 0,-1 0 0,1 0 0,-1 0 0,0 0 0,1-1 0,0 0 0,0-1 0,1 1 0,-1 0 0,1 0 0,0 0 0,0 0 0,-1 0 0,1 1 0,0-1 0,1 1 0,-1 0 0,0 0 0,0 0 0,0 0 0,1 0 0,-1 1 0,0 0 0,7-1 0,-9 2 0,1-1 0,-1 0 0,1 1 0,-1-1 0,1 1 0,-1-1 0,1 1 0,-1 0 0,0-1 0,1 1 0,-1 0 0,0 0 0,0 0 0,1 0 0,-1 0 0,0 0 0,0 0 0,0 1 0,0-1 0,0 0 0,-1 1 0,1-1 0,0 0 0,-1 1 0,1-1 0,-1 1 0,1-1 0,-1 1 0,0-1 0,1 3 0,0 1 0,12 26-40,33 56 0,-16-40-6410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37.286"/>
    </inkml:context>
    <inkml:brush xml:id="br0">
      <inkml:brushProperty name="width" value="0.035" units="cm"/>
      <inkml:brushProperty name="height" value="0.035" units="cm"/>
    </inkml:brush>
  </inkml:definitions>
  <inkml:trace contextRef="#ctx0" brushRef="#br0">0 2 6200,'0'0'18783,"7"0"-17927,144-1 732,-89 1-6448,-62 0 4703,1 0-1,-1 0 1,0 0-1,0 0 1,1 0-1,-1 0 1,0 0-1,1 1 1,-1-1-1,0 0 1,0 0-1,1 0 1,-1 0-1,0 0 1,0 1-1,0-1 1,1 0-1,-1 0 1,0 1-1,0-1 1,0 0-1,1 0 1,-1 1-1,0-1 1,0 0-1,0 0 1,0 1-1,0-1 1,0 0-1,0 1 1,0-1-1,0 0 1,0 0-1,0 1 1,0-1-1,0 0 1,0 1 0,0-1-1,0 0 1,0 1-1,0-1 1,0 0-1,0 0 1,0 1-1,0-1 1,-1 0-1,1 0 1,0 1-1,0-1 1,-1 1-1,-7 12-7227,-3-8 3531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2.748"/>
    </inkml:context>
    <inkml:brush xml:id="br0">
      <inkml:brushProperty name="width" value="0.035" units="cm"/>
      <inkml:brushProperty name="height" value="0.035" units="cm"/>
    </inkml:brush>
  </inkml:definitions>
  <inkml:trace contextRef="#ctx0" brushRef="#br0">137 243 8736,'0'0'23435,"7"8"-23302,5 6-94,0-2-1,1 1 0,0-2 0,1 0 1,0 0-1,28 14 0,264 128 149,-296-147-187,-10-6 0,0 0 0,-1 0 0,1 0 0,0 0 0,0 0 0,0 0 0,-1-1 0,1 1 0,0 0 0,0 0 0,0 0 0,-1 0 0,1 0 0,0 0 0,0 0 0,-1 0 0,1 0 0,0 1 0,0-1 0,0 0 0,-1 0 0,1 0 0,0 0 0,0 0 0,0 0 0,-1 0 0,1 0 0,0 1 0,0-1 0,0 0 0,0 0 0,-1 0 0,1 0 0,0 1 0,0-1 0,0 0 0,0 0 0,0 0 0,0 1 0,0-1 0,0 0 0,-1 0 0,1 0 0,0 1 0,0-1 0,0 0 0,0 0 0,0 0 0,0 1 0,0-1 0,0 0 0,0 0 0,0 1 0,1-1 0,-1 0 0,0 0 0,0 0 0,0 1 0,0-1 0,0 0 0,0 0 0,0 0 0,0 1 0,1-1 0,-1 0 0,0 0 0,-19 0 0,-15-7 0,1-1 0,-1-3 0,2 0 0,-1-2 0,2-1 0,0-2 0,-44-30 0,50 26 0,2-1 0,0-1 0,2-1 0,-34-45 0,39 48 0,-3-3 0,13 17 0,-1-1 0,1 0 0,0-1 0,0 1 0,1-1 0,0-1 0,1 1 0,-1 0 0,2-1 0,-1 0 0,1 0 0,1 0 0,-1 0 0,2-1 0,-1 1 0,0-18 0,2 26 0,0 0 0,1-1 0,-1 1 0,0 0 0,0-1 0,1 1 0,-1 0 0,1-1 0,-1 1 0,1 0 0,-1 0 0,1 0 0,0-1 0,0 1 0,-1 0 0,1 0 0,0 0 0,0 0 0,0 0 0,0 0 0,0 1 0,0-1 0,1 0 0,1-1 0,0 2 0,-1-1 0,1 0 0,0 1 0,0-1 0,0 1 0,0 0 0,0 0 0,-1 0 0,1 0 0,0 0 0,4 1 0,-1 1 0,-1-1 0,1 1 0,-1-1 0,1 2 0,-1-1 0,0 0 0,0 1 0,0 0 0,0 0 0,0 1 0,7 7 0,-7-5-11,-2-1 1,1 2-1,-1-1 1,0 0-1,0 1 0,0-1 1,-1 1-1,0 0 1,0 0-1,-1 0 0,0 0 1,0 0-1,-1 0 1,0 0-1,0 0 1,-1 0-1,-1 10 0,2-16-158,-1 0-1,1-1 0,0 1 0,-1 0 1,1 0-1,0 0 0,-1-1 0,1 1 0,-1 0 1,1-1-1,-1 1 0,1-1 0,-1 1 1,0 0-1,1-1 0,-1 1 0,0-1 1,1 1-1,-1-1 0,0 0 0,0 1 0,1-1 1,-1 0-1,0 0 0,0 1 0,0-1 1,1 0-1,-1 0 0,0 0 0,0 0 1,0 0-1,1 0 0,-1 0 0,0 0 1,0 0-1,-1-1 0,-14-3-5785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37.658"/>
    </inkml:context>
    <inkml:brush xml:id="br0">
      <inkml:brushProperty name="width" value="0.035" units="cm"/>
      <inkml:brushProperty name="height" value="0.035" units="cm"/>
    </inkml:brush>
  </inkml:definitions>
  <inkml:trace contextRef="#ctx0" brushRef="#br0">0 13 6088,'0'0'18623,"9"0"-18191,-4 0-678,129-2 850,-86-1-5440,-2-2-7032,-31 3 7127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2.643"/>
    </inkml:context>
    <inkml:brush xml:id="br0">
      <inkml:brushProperty name="width" value="0.035" units="cm"/>
      <inkml:brushProperty name="height" value="0.035" units="cm"/>
    </inkml:brush>
  </inkml:definitions>
  <inkml:trace contextRef="#ctx0" brushRef="#br0">186 134 3392,'0'0'17433,"-1"-9"-16497,-3-4-408,0 0-1,-1 0 1,0 1 0,-14-24 0,17 33-422,0 0 0,0 0 0,-1 0 0,1 0 0,-1 0 0,0 1 0,1-1 0,-1 1 0,0 0 0,0-1 0,-7-2 0,8 4-100,0 1-1,0 0 0,0-1 0,0 1 0,0 0 0,0 0 0,0 0 0,0 0 1,1 0-1,-1 0 0,0 1 0,0-1 0,0 1 0,0-1 0,0 1 1,0 0-1,1 0 0,-1 0 0,0 0 0,1 0 0,-1 0 0,0 0 0,1 0 1,0 1-1,-2 1 0,-3 3-3,0 1 0,0 1 1,1-1-1,0 1 0,1 0 0,0 0 1,0 0-1,0 0 0,1 1 0,1 0 1,-1-1-1,1 1 0,-1 13 0,0 17-7,2 71 0,2-65 11,-3 15-722,4-1 0,2 1 0,20 98 0,-12-90-2930,-9-45-139,1-1-3729,1-14 1466</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3.547"/>
    </inkml:context>
    <inkml:brush xml:id="br0">
      <inkml:brushProperty name="width" value="0.035" units="cm"/>
      <inkml:brushProperty name="height" value="0.035" units="cm"/>
    </inkml:brush>
  </inkml:definitions>
  <inkml:trace contextRef="#ctx0" brushRef="#br0">0 119 4264,'0'0'20925,"8"-6"-20744,3-2-135,1 0 1,-1 1-1,2 1 1,-1-1-1,0 2 0,1 0 1,0 1-1,0 0 1,1 1-1,17-2 1,1 1-7,-25 3-26,0-1 0,1 2 1,-1-1-1,1 1 0,-1 0 0,0 0 0,1 1 0,-1 0 0,9 3 0,-15-4-3,-1 1 1,1 0 0,0 0-1,0-1 1,-1 1-1,1 0 1,-1 0-1,1 0 1,-1 0-1,1 0 1,-1 0-1,1 0 1,-1 0-1,0 0 1,1 0 0,-1 0-1,0 0 1,0 0-1,0 0 1,0 0-1,0 0 1,0 0-1,0 1 1,0-1-1,-1 0 1,1 0 0,0 0-1,-1 0 1,0 1-1,-11 29 90,6-20-82,1-1 1,0 1-1,1 0 1,-4 14-1,7-19 1,-1-1 0,1 0 0,0 0 0,1 1 0,-1-1 0,1 0 0,0 1 0,1-1 0,-1 1 0,1-1 0,2 8 0,-2-11 33,1 0 0,-1 0 0,1-1 0,-1 1 0,1 0-1,0-1 1,-1 0 0,1 1 0,0-1 0,0 0 0,0 0 0,0 0 0,1 0 0,-1 0 0,0 0 0,0 0 0,0-1 0,1 1 0,-1-1 0,0 0 0,4 0 0,-3 1-8,-1-1 0,1 0 0,-1 0 0,1 0 0,0 0 0,-1 0 0,1-1 0,-1 1 0,1-1 0,-1 1 0,1-1 0,-1 0 0,1 0 0,-1 0 0,0 0 0,1-1 0,-1 1 0,2-2 0,2-4-8,0 0 0,0-1 1,-1 1-1,0-1 0,-1 0 1,1 0-1,-2-1 0,1 1 1,-1-1-1,0 0 0,-1 1 1,0-1-1,0-1 0,-1 1 1,-1 0-1,1 0 0,-1 0 1,-2-12-1,-3 11-32,-21-45 48,20 34-109,6 21 53,0 0 0,0 0 0,0 0 0,0-1 0,0 1 0,0 0 0,0 0 0,0 0 0,0-1 0,1 1 0,-1 0 1,0 0-1,0 0 0,0 0 0,0 0 0,0-1 0,1 1 0,-1 0 0,0 0 0,0 0 0,0 0 0,0 0 0,1 0 0,-1 0 0,0-1 0,0 1 0,0 0 0,1 0 0,-1 0 0,0 0 0,0 0 0,1 0 0,-1 0 1,0 0-1,0 0 0,0 0 0,1 0 0,-1 0 0,0 0 0,0 0 0,0 1 0,1-1 0,-1 0 0,0 0 0,0 0 0,0 0 0,0 0 0,1 0 0,-1 0 0,0 1 0,0-1 0,0 0 0,0 0 0,0 0 0,1 0 0,-1 1 1,0-1-1,0 0 0,0 0 0,0 0 0,0 1 0,5 4-4,0 0 1,0 1 0,-1 0-1,0 0 1,-1 0 0,1 0-1,4 12 1,6 9-1,15 34 10,-25-51 8,0 0-1,1 1 1,0-1-1,0-1 0,1 1 1,0-1-1,1 0 1,0 0-1,0-1 1,1 0-1,10 9 0,-16-16 20,-1-1-1,1 1 0,-1-1 0,1 1 0,-1-1 1,1 0-1,0 1 0,-1-1 0,1 0 0,0 0 1,-1 0-1,1 0 0,0 0 0,-1-1 0,1 1 1,-1 0-1,1-1 0,-1 1 0,1-1 0,0 0 1,-1 1-1,0-1 0,1 0 0,-1 0 0,1 0 1,-1 0-1,0 0 0,0 0 0,0 0 1,0-1-1,0 1 0,0 0 0,2-3 0,5-7 265,-1 0-1,0 0 1,7-17 0,-3 7-64,-6 13-173,0 0 0,1 0 0,0 0 0,0 0 0,1 1 0,0 0 0,8-6 0,-12 11-321,0-1 0,1 0 1,-1 1-1,1 0 0,-1 0 1,1 0-1,0 0 0,0 1 0,0 0 1,5-2-1,-7 3-501,1 0 0,-1 0-1,0 0 1,0 0 0,0 0 0,1 0 0,-1 1 0,0-1-1,0 1 1,0 0 0,0 0 0,0-1 0,0 1-1,0 0 1,2 2 0,6 5-6459,0-2 1866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3.905"/>
    </inkml:context>
    <inkml:brush xml:id="br0">
      <inkml:brushProperty name="width" value="0.035" units="cm"/>
      <inkml:brushProperty name="height" value="0.035" units="cm"/>
    </inkml:brush>
  </inkml:definitions>
  <inkml:trace contextRef="#ctx0" brushRef="#br0">0 0 7800,'0'0'18761,"9"6"-18313,45 39-574,93 96 0,-93-86-5413,-35-30-2947,-16-20 3979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4.327"/>
    </inkml:context>
    <inkml:brush xml:id="br0">
      <inkml:brushProperty name="width" value="0.035" units="cm"/>
      <inkml:brushProperty name="height" value="0.035" units="cm"/>
    </inkml:brush>
  </inkml:definitions>
  <inkml:trace contextRef="#ctx0" brushRef="#br0">196 1 7032,'0'0'21792,"-4"11"-21453,-12 34-361,-2-1-1,-2-1 1,-38 60-1,44-82-2900,-1-1 0,-28 30-1,36-42-961,6 1-3476</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6.092"/>
    </inkml:context>
    <inkml:brush xml:id="br0">
      <inkml:brushProperty name="width" value="0.035" units="cm"/>
      <inkml:brushProperty name="height" value="0.035" units="cm"/>
    </inkml:brush>
  </inkml:definitions>
  <inkml:trace contextRef="#ctx0" brushRef="#br0">138 43 2960,'0'0'16815,"-7"-1"-16052,-5-2 274,0-1-1,1 0 1,-20-9 0,-3 3 2246,33 9-2933,-19 1 1756,11-2-1640,13-3-212,-1 6-253,-1 0 0,1 0 0,0 1 0,-1-1 0,1 1 0,0-1 0,-1 1 0,0 0 0,1 0 0,-1 0-1,0 0 1,3 4 0,2 2 6,46 21-1,-43-24-1,0 0 0,0 0 1,16 13-1,-7-3 4,-10-7-6,1 0-1,0 0 1,0-1 0,1 0-1,15 6 1,-1 4 13,-23-15-12,0 0 0,0-1 0,0 1 0,0 0 0,1-1-1,-1 0 1,0 0 0,1 1 0,-1-1 0,1-1 0,2 2 0,-3-2 2,-1 1 1,1-1 0,-1 1 0,0 0-1,1-1 1,-1 1 0,0 0 0,0 0-1,0 0 1,1 0 0,-1 0 0,0 0-1,0 0 1,0 0 0,-1 0 0,1 0-1,0 1 1,0-1 0,-1 0 0,1 1-1,0-1 1,-1 0 0,0 1 0,1-1-1,-1 1 1,0-1 0,1 1 0,-1-1-1,0 1 1,0-1 0,-1 3 0,1-3 2,-2 1-1,0 1-6,-1 0-1,0 0 1,0 0-1,-1 0 1,1-1-1,0 1 1,-1-1-1,-7 3 1,-2 3 1,-14 9 19,1 0 0,-2-2-1,0-1 1,-40 15 0,-15-4-6417,79-24 3011,1 0 4343,2 0-1428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7.757"/>
    </inkml:context>
    <inkml:brush xml:id="br0">
      <inkml:brushProperty name="width" value="0.035" units="cm"/>
      <inkml:brushProperty name="height" value="0.035" units="cm"/>
    </inkml:brush>
  </inkml:definitions>
  <inkml:trace contextRef="#ctx0" brushRef="#br0">1 15 2640,'0'0'24907,"7"-2"-24614,23-3-107,0 1-1,0 2 0,-1 1 1,1 1-1,44 6 0,38-1 29,-88-5-218,3 0-169,-8 0-6218,-15-6 3466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9.003"/>
    </inkml:context>
    <inkml:brush xml:id="br0">
      <inkml:brushProperty name="width" value="0.035" units="cm"/>
      <inkml:brushProperty name="height" value="0.035" units="cm"/>
    </inkml:brush>
  </inkml:definitions>
  <inkml:trace contextRef="#ctx0" brushRef="#br0">299 61 2024,'0'0'23189,"-7"0"-22896,-4 0-73,-1 0 1,1 1 0,0 0-1,0 1 1,0 0-1,1 1 1,-1 0-1,0 1 1,1 0 0,0 1-1,0 0 1,0 0-1,-16 13 1,14-9-49,10-8-143,0 0 0,0 1-1,0-1 1,1 1 0,-1 0 0,0-1 0,1 1-1,-1 0 1,1 0 0,0 0 0,-1 0 0,-1 4-1,1 0 1,-1 0 0,1 0-1,0 0 1,1 0-1,-1 0 1,1 1 0,0-1-1,1 0 1,0 1 0,0-1-1,0 0 1,0 1-1,1-1 1,0 0 0,1 1-1,3 10 1,0-7-14,0 1 1,1-1 0,0-1 0,1 1-1,-1-1 1,2 0 0,-1-1 0,14 12-1,-15-15 37,1 1 0,-1-1 0,1-1 0,1 1-1,-1-1 1,1 0 0,-1-1 0,1 1 0,0-2-1,1 1 1,-1-1 0,0 0 0,1-1 0,-1 0 0,1 0-1,-1-1 1,1 0 0,-1-1 0,1 0 0,12-3-1,-13-1 82,0 0-1,0-1 1,-1 0-1,0 0 0,0-1 1,9-12-1,-12 14-82,1-1 1,-1 0-1,0 0 0,-1 0 1,1 0-1,-1 0 1,0-1-1,-1 0 0,1 1 1,-2-1-1,1 0 0,-1 0 1,0 0-1,0 0 0,0-1 1,-1 1-1,-1 0 0,1 0 1,-3-10-1,-1 0-54,-2-1-1,0 1 1,-1 0-1,0 0 1,-2 0-1,-14-20 1,19 31 11,0 1-1,-1 0 1,0 0 0,0 0-1,0 0 1,0 1 0,-1 0-1,0 0 1,0 1-1,0-1 1,0 1 0,0 0-1,-1 1 1,1 0 0,-1 0-1,0 0 1,-9-1 0,-4 1-454,0 0 1,0 1 0,0 1-1,-38 5 1,50-4-326,1 1 1,-1 0-1,1 1 0,-1-1 0,1 1 1,0 1-1,-13 7 0,-1 4-4771,3 3-3897,7-6 4326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0.170"/>
    </inkml:context>
    <inkml:brush xml:id="br0">
      <inkml:brushProperty name="width" value="0.035" units="cm"/>
      <inkml:brushProperty name="height" value="0.035" units="cm"/>
    </inkml:brush>
  </inkml:definitions>
  <inkml:trace contextRef="#ctx0" brushRef="#br0">190 175 4752,'0'0'18925,"5"-8"-18033,1-1-516,-1-1 1,-1 0 0,0 0 0,0 0 0,3-17 0,-6 24-311,0 0 0,0 0 0,-1 0 0,1 0 0,-1 0 0,0-1 0,1 1 0,-2 0 0,1 0-1,0 0 1,-1 0 0,1 0 0,-1 0 0,0 0 0,0 0 0,0 0 0,0 0 0,-1 1 0,1-1 0,-1 0 0,1 1 0,-1-1 0,0 1 0,0-1 0,0 1 0,-1 0 0,1 0 0,0 0 0,-4-2-1,-1 3-50,0-1-1,-1 1 1,1 0-1,0 1 1,-1 0-1,1 0 0,-1 0 1,1 1-1,0 0 1,0 1-1,-1 0 0,1 0 1,0 0-1,0 1 1,-8 4-1,10-3-19,0-1 1,1 1-1,-1 0 0,1 0 1,0 0-1,0 1 0,0-1 1,1 1-1,-1 0 0,1 0 1,1 0-1,-1 1 0,1-1 1,-1 1-1,1-1 0,1 1 1,-1 0-1,0 10 0,-2 11-10,1 1 0,1 42 0,2-69 14,0 52-7,4 152-338,-1-168-365,1 0 0,3 0 0,15 52 0,6-36-2854,-27-52 2509,-18-37-14726,10 16 13252,-3-2 1037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1.401"/>
    </inkml:context>
    <inkml:brush xml:id="br0">
      <inkml:brushProperty name="width" value="0.035" units="cm"/>
      <inkml:brushProperty name="height" value="0.035" units="cm"/>
    </inkml:brush>
  </inkml:definitions>
  <inkml:trace contextRef="#ctx0" brushRef="#br0">0 168 1216,'0'0'22158,"1"-7"-21149,0 4-987,-1 1 68,0 0 0,0 0 0,0 0 0,1 0-1,-1 0 1,1 0 0,-1 0 0,1 0 0,0 0 0,0 0 0,0 0 0,0 0 0,0 0 0,0 1 0,0-1 0,1 0 0,-1 1 0,1-1 0,-1 1 0,1-1 0,0 1 0,-1 0 0,1 0 0,0 0 0,0 0 0,0 0 0,0 0 0,0 0 0,0 1 0,2-1 0,269-63 1482,-215 64-1363,-58 3-208,0 0 1,-1 1-1,1-1 0,-1 0 1,1 0-1,-1 0 0,0 1 1,0-1-1,0 0 0,-2 2 1,-13 28-6,-15 51 1,28-75 6,0 0 1,1 1-1,0-1 1,1 0-1,0 1 1,0-1-1,1 1 1,0-1-1,1 1 1,0-1-1,3 10 0,-3-16 6,0-1-1,0 1 0,1-1 0,-1 1 0,1-1 1,-1 0-1,1 1 0,0-1 0,0 0 0,0 0 1,0 0-1,0-1 0,1 1 0,-1-1 0,0 1 1,1-1-1,-1 0 0,1 1 0,0-1 0,-1 0 1,1-1-1,0 1 0,-1-1 0,1 1 0,0-1 0,0 0 1,0 0-1,-1 0 0,1 0 0,0 0 0,0-1 1,0 1-1,5-3 0,0 2 68,0-1-1,0-1 1,0 1 0,0-2-1,-1 1 1,1-1 0,-1 0-1,0 0 1,0-1-1,8-7 1,-11 6-25,1-2 0,-1 1-1,-1 0 1,1-1 0,-1 0-1,-1 0 1,1 0 0,-1 0 0,-1 0-1,1 0 1,-1 0 0,-1-1 0,0 1-1,0 0 1,0-1 0,-1 1 0,-1 0-1,1 0 1,-4-11 0,-42-48 31,46 66-68,-3-2 33,10 0 92,16 0 73,24 19-8,-45-15-190,2 0 16,-1 0 0,1 0 1,0-1-1,-1 1 0,1 0 0,0-1 1,0 0-1,-1 0 0,1 0 1,0 0-1,0 0 0,0 0 0,3-2 1,0-1 14,1 0 1,-1 0 0,1 1 0,0 0-1,-1 0 1,1 0 0,0 1 0,0 0-1,12 0 1,-18 1-38,2 1 0,-2-2-8,-1 1 0,1 0 0,0-1 0,0 1 0,-1 0 0,1 0 0,0 0 0,0 0 0,-1 0 0,1 0 0,0 0 0,0 0 0,-1 0 0,1 0 0,0 0 0,0 0 0,-1 1 0,1-1 0,0 0 0,0 0 0,-1 1 0,1-1 0,1 1 0,1 2 0,1 0 0,-1 0 0,1 1 0,-1-1 0,0 1 0,0-1 0,-1 1 0,1 0 0,-1 0 0,0 0 0,0 1 0,0-1 0,0 0 0,-1 1 0,0-1 0,0 1 0,1 5 0,0 0 0,27 129 0,-27-132 0,3 1 0,-5-8 0,0 0 0,1 0 0,-1 0 0,1 0 0,-1 0 0,1 0 0,-1 0 0,0 0 0,1 0 0,-1 0 0,1 0 0,-1 0 0,0 0 0,1-1 0,-1 1 0,1 0 0,-1 0 0,0 0 0,1-1 0,-1 1 0,0 0 0,1 0 0,-1-1 0,0 1 0,1 0 0,-1-1 0,0 1 0,0 0 0,0-1 0,1 1 0,-1 0 0,0-1 0,0 1 0,0-1 0,0 1 0,0 0 0,1-1 0,-1 1 0,0-1 0,0 1 0,0 0 0,0-1 0,0 1 0,0-1 0,-1 0 0,7-18 0,-4-3 0,0 1 0,-1-31 0,-3 39 0,2 1 0,0-1 0,0 0 0,1 0 0,1 0 0,0 1 0,1-1 0,1 1 0,-1-1 0,9-16 0,-10 26 2,0 1 1,-1 0-1,1 0 0,0 0 1,0 0-1,0 0 0,0 0 1,1 1-1,-1-1 0,0 1 1,1 0-1,-1-1 0,1 1 1,0 0-1,-1 1 0,1-1 1,0 0-1,-1 1 0,1-1 1,0 1-1,0 0 0,0 0 1,-1 0-1,1 0 0,0 0 1,0 1-1,2 0 0,12 3-52,0 1 0,0 1-1,24 11 1,16 4-4462,-34-12-2625,-9-1-3861,-5-2 5622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3.699"/>
    </inkml:context>
    <inkml:brush xml:id="br0">
      <inkml:brushProperty name="width" value="0.035" units="cm"/>
      <inkml:brushProperty name="height" value="0.035" units="cm"/>
    </inkml:brush>
  </inkml:definitions>
  <inkml:trace contextRef="#ctx0" brushRef="#br0">73 808 5784,'0'0'21342,"8"0"-21064,0-1-189,1 2-1,0-1 0,0 1 0,-1 1 0,1-1 0,-1 2 0,0-1 1,1 1-1,8 4 0,-14-5 20,0 0 0,0-1-1,1 1 1,-1-1 0,1 0 0,-1 0 0,1 0 0,-1-1 0,1 1-1,-1-1 1,1 0 0,0 0 0,-1 0 0,1 0 0,0-1 0,-1 0-1,1 1 1,-1-1 0,5-2 0,-7 2-56,-1 0-1,1 1 1,-1-1 0,0 0-1,1 0 1,-1 0 0,0 0-1,1 0 1,-1 0-1,0 0 1,0 1 0,0-1-1,0 0 1,0 0 0,0 0-1,0 0 1,0 0 0,0 0-1,0 0 1,0 0 0,-1 0-1,1 0 1,-1-1-1,-7-21 565,-67-101-155,69 115-461,2-4 0,3-2 0,2 6 0,7 7 0,5 7 0,1 0 0,-1 1 0,0 1 0,19 12 0,-22-12 0,-1-1 0,1-1 0,0 1 0,1-1 0,-1-1 0,1 0 0,0-1 0,0 0 0,15 2 0,-20-4 7,0-1-1,0 0 1,0-1 0,-1 0-1,1 0 1,0 0 0,-1 0 0,1-1-1,-1 0 1,7-3 0,-9 4-69,-1-1 1,1 1-1,-1-1 1,0 0 0,1 0-1,-1 1 1,0-1-1,0-1 1,0 1 0,-1 0-1,1 0 1,-1-1-1,1 1 1,-1-1 0,0 1-1,0-1 1,0 0 0,0 0-1,0 1 1,0-1-1,-1 0 1,0 0 0,1 0-1,-1-3 1,-1-14-780,0 0 1,-1 0 0,-1 0 0,-1 1 0,-12-35-1,7 31 548,0 0-1,-2 1 0,-1 0 0,-17-24 1,4 13 339,-2 1 0,-1 2 0,-1 0 0,-2 2 0,-51-37 1,-51-42 2286,113 91 60,16 15-261,11 11-1616,34 33-455,2-1 0,2-2 1,2-2-1,70 44 0,-11-7-47,-69-48-326,32 24 560,-30-13-6106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1.821"/>
    </inkml:context>
    <inkml:brush xml:id="br0">
      <inkml:brushProperty name="width" value="0.035" units="cm"/>
      <inkml:brushProperty name="height" value="0.035" units="cm"/>
    </inkml:brush>
  </inkml:definitions>
  <inkml:trace contextRef="#ctx0" brushRef="#br0">1 0 6384,'0'0'24203,"8"7"-24056,156 130-737,-151-124-1100,24 20-4194,-11-21-7700,-16-10 8742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2.164"/>
    </inkml:context>
    <inkml:brush xml:id="br0">
      <inkml:brushProperty name="width" value="0.035" units="cm"/>
      <inkml:brushProperty name="height" value="0.035" units="cm"/>
    </inkml:brush>
  </inkml:definitions>
  <inkml:trace contextRef="#ctx0" brushRef="#br0">166 0 4536,'0'0'25691,"-3"8"-25468,-91 182 205,35-79-7533,53-101 5579,3-6-1481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2.683"/>
    </inkml:context>
    <inkml:brush xml:id="br0">
      <inkml:brushProperty name="width" value="0.035" units="cm"/>
      <inkml:brushProperty name="height" value="0.035" units="cm"/>
    </inkml:brush>
  </inkml:definitions>
  <inkml:trace contextRef="#ctx0" brushRef="#br0">124 1 4608,'0'0'26700,"-6"7"-26636,-85 117 152,84-116-213,-2 1-2,3 1 7,5-8 5,0 0-1,0 1 1,1-1-1,-1 0 1,1 1-1,0-1 1,0 0-1,-1 1 1,2-1-1,-1 0 1,0 1-1,0-1 1,1 0-1,-1 1 1,1-1-1,0 0 1,0 0-1,-1 1 1,2-1-1,-1 0 1,0 0-1,3 3 1,-4-4-15,3 2 64,0 0 0,1 0 0,-1 0 0,1 0 0,0 0 0,-1-1 0,1 0 0,0 1 0,1-2 0,-1 1 0,0 0 1,0-1-1,1 0 0,-1 0 0,1 0 0,-1 0 0,1-1 0,6 0 0,13 2-2476,2-1-5522,-3 3-7734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53.280"/>
    </inkml:context>
    <inkml:brush xml:id="br0">
      <inkml:brushProperty name="width" value="0.035" units="cm"/>
      <inkml:brushProperty name="height" value="0.035" units="cm"/>
    </inkml:brush>
  </inkml:definitions>
  <inkml:trace contextRef="#ctx0" brushRef="#br0">125 4 5776,'0'0'23631,"-8"7"-23396,-4 3-104,1 1 0,0 1 0,1 0 1,-10 14-1,14-17-48,0 1 0,1 0 0,0 1 1,0-1-1,-3 15 0,7-21-65,0-1 0,0 0-1,1 0 1,-1 1 0,1-1 0,0 0-1,0 1 1,0-1 0,0 0 0,1 1-1,-1-1 1,1 0 0,0 1 0,0-1 0,0 0-1,0 0 1,1 0 0,-1 0 0,1 0-1,0 0 1,0-1 0,3 5 0,-1-4 9,-1 1-1,1 0 1,0-1 0,1 0 0,-1 0 0,1 0 0,-1-1 0,1 0 0,0 0 0,0 0-1,6 2 1,-8-4 6,0 1 0,0-1 0,0 0 0,0 0 0,0 0 0,0 0 0,-1-1 0,1 1 0,0-1 0,0 1 0,0-1 0,0 0 0,-1 0 0,1-1 0,0 1 0,-1-1 0,1 1 0,-1-1-1,1 0 1,3-3 0,4-4 47,-1-1 0,0 1-1,0-2 1,-1 1 0,-1-1-1,9-15 1,-14 22-81,0 1 1,-1-1-1,1 0 0,-1 0 0,0 1 1,0-1-1,0 0 0,-1 0 0,1 0 1,-1 0-1,0 0 0,0 0 1,-1 0-1,1 0 0,-1 0 0,0 0 1,0 0-1,0 0 0,0 0 0,-1 1 1,1-1-1,-1 0 0,0 1 0,0-1 1,-4-4-1,3 3-36,0 1 0,-1 0 0,1 0 0,-1 0 0,0 0 0,0 0 0,0 1 0,0-1 1,0 1-1,-1 1 0,0-1 0,1 0 0,-1 1 0,0 0 0,0 0 0,0 1 0,-1-1 0,1 1 0,0 0 0,0 0 0,-1 1 0,1 0 0,-8 0 0,-3 0-1232,-28 1-6844,16 3-7315,18-1 11622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0.575"/>
    </inkml:context>
    <inkml:brush xml:id="br0">
      <inkml:brushProperty name="width" value="0.035" units="cm"/>
      <inkml:brushProperty name="height" value="0.035" units="cm"/>
    </inkml:brush>
  </inkml:definitions>
  <inkml:trace contextRef="#ctx0" brushRef="#br0">0 1 4480,'0'0'20586,"10"9"-20117,130 131 1135,-93-89-1201,2-2-1,2-2 0,65 46 0,-38-40-806,-47-31-3870,-30-21 2645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0.931"/>
    </inkml:context>
    <inkml:brush xml:id="br0">
      <inkml:brushProperty name="width" value="0.035" units="cm"/>
      <inkml:brushProperty name="height" value="0.035" units="cm"/>
    </inkml:brush>
  </inkml:definitions>
  <inkml:trace contextRef="#ctx0" brushRef="#br0">321 0 3496,'0'0'24366,"-8"8"-23874,-7 10-305,2 0-1,1 1 1,0 0 0,1 1-1,-16 41 1,19-44-149,-82 173 934,53-113-1252,0 0-4318,14-25-2172,0 1-3877,19-38 6234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41.775"/>
    </inkml:context>
    <inkml:brush xml:id="br0">
      <inkml:brushProperty name="width" value="0.035" units="cm"/>
      <inkml:brushProperty name="height" value="0.035" units="cm"/>
    </inkml:brush>
  </inkml:definitions>
  <inkml:trace contextRef="#ctx0" brushRef="#br0">73 11 5040,'0'0'21777,"-6"9"-21583,-3 6-113,0 0 0,1 1 0,1 0 0,0 0 0,2 1 0,-1 0 0,-2 20 0,4-11-54,2 1 0,0 0 0,2-1 0,4 36 0,-3-53-23,0 1 0,1-1 0,0-1-1,1 1 1,0 0 0,0-1 0,1 1-1,0-1 1,0 0 0,1 0-1,0 0 1,0-1 0,1 0 0,0 0-1,0 0 1,9 7 0,-13-12 25,0-1 1,1 1-1,-1 0 0,1 0 1,-1-1-1,1 0 0,0 1 1,0-1-1,-1 0 1,1 0-1,0-1 0,0 1 1,0 0-1,0-1 1,0 0-1,0 0 0,0 0 1,0 0-1,0 0 0,0 0 1,0-1-1,5-1 1,-3-1 38,-1 1 1,0-1 0,0 1-1,-1-1 1,1 0 0,-1-1 0,1 1-1,-1-1 1,0 1 0,0-1-1,-1 0 1,1 0 0,1-4 0,5-11 112,-1 1 0,-1-2 0,-1 1 1,0 0-1,3-29 0,-6 29-65,-1-1 0,-1 1-1,-1-1 1,0 1 0,-2-1 0,0 1 0,-9-37 0,9 50-228,1 0 1,-1 1 0,0-1 0,-1 1-1,1-1 1,-1 1 0,0 0 0,-1 0-1,1 0 1,-1 1 0,0-1 0,0 1-1,0 0 1,-1 0 0,1 0 0,-1 1 0,0-1-1,0 1 1,0 0 0,0 1 0,-1-1-1,1 1 1,-1 0 0,0 1 0,1-1-1,-1 1 1,0 0 0,0 0 0,-8 1-1,-1 1-2177,-10 0-1535,12-4-7385,6-1 5367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36.190"/>
    </inkml:context>
    <inkml:brush xml:id="br0">
      <inkml:brushProperty name="width" value="0.035" units="cm"/>
      <inkml:brushProperty name="height" value="0.035" units="cm"/>
    </inkml:brush>
  </inkml:definitions>
  <inkml:trace contextRef="#ctx0" brushRef="#br0">250 1 4040,'0'0'21990,"-5"9"-21803,1 2-154,-1 0 0,2 0 0,0 0 0,0 0 0,1 1 1,0-1-1,1 1 0,0 11 0,7 110-224,24 138-1,-16-161-870,9 129-1841,-22-197 2746,-1 1 1,-2-1-1,-13 70 1,13-102 170,-1 1 1,0-1-1,0 0 1,-1 0 0,0 0-1,-1 0 1,0-1 0,-1 0-1,-7 9 1,10-14-19,0 0-1,-1-1 1,1 1 0,-1-1 0,0 0-1,0 0 1,0 0 0,-1-1 0,1 0 0,-1 1-1,1-1 1,-1-1 0,0 1 0,1-1-1,-1 0 1,0 0 0,0 0 0,0-1 0,0 0-1,0 1 1,-7-2 0,1 0-361,1-1-1,0 0 1,0 0-1,-14-5 1,-4-10-3637,6-11-4370,10 3 4387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09:36.551"/>
    </inkml:context>
    <inkml:brush xml:id="br0">
      <inkml:brushProperty name="width" value="0.035" units="cm"/>
      <inkml:brushProperty name="height" value="0.035" units="cm"/>
    </inkml:brush>
  </inkml:definitions>
  <inkml:trace contextRef="#ctx0" brushRef="#br0">1 0 8744,'0'0'20066,"8"3"-19769,20 5-132,56 9 0,0-10-4884,-78-7 3357,11-1-2289,-5-4-8081,-3 0 7439</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09.293"/>
    </inkml:context>
    <inkml:brush xml:id="br0">
      <inkml:brushProperty name="width" value="0.035" units="cm"/>
      <inkml:brushProperty name="height" value="0.035" units="cm"/>
    </inkml:brush>
  </inkml:definitions>
  <inkml:trace contextRef="#ctx0" brushRef="#br0">43 71 2168,'0'0'20035,"-2"-7"-19352,-12-55 3106,13 60-3305,-14 31-143,11-4-312,1 0-1,1-1 0,1 1 1,4 40-1,-3-58-24,1 0 1,0 1 0,0-1-1,1 0 1,0 0-1,0 0 1,1 0 0,0 0-1,0 0 1,1-1-1,-1 1 1,1-1 0,1 0-1,-1 0 1,1-1-1,0 1 1,1-1 0,-1 0-1,13 8 1,-8-11 7,1 1 1,-1-2-1,1 1 1,0-2-1,-1 1 0,1-1 1,0-1-1,0 0 1,-1-1-1,1 0 1,14-4-1,-16 2 52,0-1 0,0 1 0,0-1 0,0-1 0,-1 0-1,0 0 1,0-1 0,-1 0 0,1 0 0,8-12 0,-13 14 10,-1 0 0,-1 0 1,1 0-1,-1-1 0,0 1 1,0 0-1,0 0 0,-1-1 1,1 1-1,-1-1 0,-1 1 1,1 0-1,-1-1 0,0 1 1,0 0-1,-1 0 0,1 0 0,-3-6 1,3 9-43,0 2-24,0 0-8,1 0 0,-1 0 0,1 0 0,-1 0 0,1 0 0,-1 0 0,1 0 0,-1 1 0,1-1 0,0 0 0,-1 0 0,1 0 0,-1 1 0,1-1 0,0 0 0,-1 1 0,1-1 0,0 0 0,-1 1 0,1-1 0,0 0 0,0 1 0,-1-1 0,1 1 0,0-1 0,0 1 0,0-1 0,-1 0 0,1 1 0,0-1 0,0 1 0,0-1 0,0 1 0,0-1 0,0 1 0,0-1 0,0 1 0,0-1 0,0 1 0,0-1 0,-1 25-8,1-23 5,-2 132 11,-7 88 22,6-195-14,-2 0 0,-1 0-1,-1-1 1,-1 0 0,-1 0-1,-16 30 1,22-52-51,0 1 0,-1-1 0,1 1 0,-1-1-1,0 0 1,0 0 0,0-1 0,0 1 0,-1-1 0,0 0 0,1 0-1,-1-1 1,0 1 0,0-1 0,-1 0 0,-9 2 0,14-4-111,0 0 0,0 0 1,0 0-1,0 0 0,0 0 1,0 0-1,0-1 0,1 1 0,-1 0 1,0-1-1,0 1 0,0-1 1,1 1-1,-1-1 0,0 1 1,0-1-1,1 1 0,-1-1 0,0 0 1,1 1-1,-1-1 0,1 0 1,-1 1-1,1-1 0,-1 0 1,1 0-1,0 0 0,-1 0 0,1 1 1,0-1-1,0 0 0,0 0 1,-1 0-1,1 0 0,0 0 0,0-1 1,-2-38-6217,2 36 5198,0-3-358,-1 3 598,1 0-1,0 0 1,1 0 0,-1 0-1,1 0 1,0 0 0,0 0-1,1-4 1,18-23-2752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4.120"/>
    </inkml:context>
    <inkml:brush xml:id="br0">
      <inkml:brushProperty name="width" value="0.035" units="cm"/>
      <inkml:brushProperty name="height" value="0.035" units="cm"/>
    </inkml:brush>
  </inkml:definitions>
  <inkml:trace contextRef="#ctx0" brushRef="#br0">67 244 4832,'0'0'17259,"-8"-1"-15724,-23-4-111,29 5-1269,1 0 0,0-1-1,-1 1 1,1-1 0,0 1 0,0-1-1,-1 1 1,1-1 0,0 0 0,0 1 0,0-1-1,0 0 1,0 0 0,0 0 0,0 0 0,0 0-1,0 0 1,0 0 0,1 0 0,-1-1 0,0 1-1,1 0 1,-1 0 0,1-1 0,-1 1 0,1 0-1,0-1 1,-1 1 0,1 0 0,0-1 0,0 1-1,0 0 1,0-1 0,0 1 0,0-1 0,1 0-1,-1-2-1,1 1 0,-1-1 0,1 1 0,0-1 0,0 1 0,0 0 0,1-1 0,-1 1 0,1 0 0,0 0-1,2-3 1,11-6-12,0 0-1,0 1 1,2 1 0,-1 0-1,1 1 1,22-8-1,22-12-5309,-32 12-1684,-2-2-3888,-16 8 4908</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09.653"/>
    </inkml:context>
    <inkml:brush xml:id="br0">
      <inkml:brushProperty name="width" value="0.035" units="cm"/>
      <inkml:brushProperty name="height" value="0.035" units="cm"/>
    </inkml:brush>
  </inkml:definitions>
  <inkml:trace contextRef="#ctx0" brushRef="#br0">1 15 5464,'0'0'24268,"8"-2"-23656,119-7 2033,-67 7-4584,-27 2-2793,-1-1-3711,-39 12-438,6-9 7411,-8 6-2582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10.014"/>
    </inkml:context>
    <inkml:brush xml:id="br0">
      <inkml:brushProperty name="width" value="0.035" units="cm"/>
      <inkml:brushProperty name="height" value="0.035" units="cm"/>
    </inkml:brush>
  </inkml:definitions>
  <inkml:trace contextRef="#ctx0" brushRef="#br0">1 0 4656,'0'0'23914,"7"4"-23622,4 0-279,1 0 1,0-1-1,0 0 0,0-1 1,0 0-1,1-1 0,19 0 1,24-3-5658,-20 1-7203,-20 1 7201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27.816"/>
    </inkml:context>
    <inkml:brush xml:id="br0">
      <inkml:brushProperty name="width" value="0.035" units="cm"/>
      <inkml:brushProperty name="height" value="0.035" units="cm"/>
    </inkml:brush>
  </inkml:definitions>
  <inkml:trace contextRef="#ctx0" brushRef="#br0">66 3207 312,'0'0'13572,"-5"-7"-12795,-4-8-82,1-1 0,1 1 1,0-1-1,1-1 0,1 1 1,1-1-1,0 0 0,-3-34 0,3-16 905,6-70-1,0 40-683,2 21-447,4 1 1,23-101 0,-15 90-457,3 8 1,3 1 1,34-81-1,-12 38 1,9-8-58,-19 50 210,22-33 162,52-231 256,-70 219-593,83-187 0,-72 219-31,11-23-14,-50 91 59,1 1-1,1 1 1,1 0 0,1 1-1,1 0 1,23-23 0,111-91 42,-76 73 91,-33 25-97,51-41 286,-19 26-57,-65 46-247,0 1-1,0-1 1,1 2 0,-1-1-1,1 1 1,0 0-1,0 1 1,12-3 0,69-7 304,-75 12-305,1 0-1,-1 1 0,0 1 0,1 0 0,-1 1 0,0 1 0,-1 0 0,1 1 0,-1 0 0,18 10 0,145 109 59,-165-118-72,1 0-1,0-1 0,1 0 0,-1-1 0,19 5 0,9 2 13,-11 0 4,0 2 1,-1 1 0,0 2 0,42 30-1,-39-25 25,-12-7-3,-1 1 0,-1 0-1,0 1 1,-1 1-1,0 1 1,15 22-1,-2 4 27,39 78-1,-60-109-62,0-1 0,1-1 0,0 1 0,1-2 0,1 1-1,19 15 1,-16-14 3,0 0 0,-1 1 0,-1 0 0,14 19-1,21 31 26,-31-43-20,-1 0 0,22 40-1,3 18 72,58 166 1,-70-137-59,-12-45 429,39 104-1,-51-159-426,0 0-1,0-1 0,1 0 1,0 0-1,10 10 0,19 26 73,-8 0-26,2-1 0,42 48 0,-49-65-55,55 62 68,-41-48-59,43 58 0,-61-70-22,2 3-2,1-1 0,2-1 0,37 38 1,-3-13 13,-10-7 39,3-1 0,1-3 0,2-2 0,63 36 0,-69-51 63,85 33 1,125 33 35,105 17-161,-267-82 0,100 22 0,-45-29 0,-99-15 0,56 13 0,538 82 0,-534-90 0,156 18 0,-233-21 0,185 23 0,101 4 0,-259-27 0,116-3 0,-81-4 0,-66 0 0,48-8 0,-1-1 0,-64 9 0,1 0 0,-1-1 0,19-8 0,24-5 0,4 0 0,13-2 0,69-11 0,-84 15 0,118-29 0,-141 33 0,3 0 0,1 0 0,54-5 0,-25 0 0,-21 3 0,115-29 0,-53 12 0,-77 18 0,1 3 0,33-6 0,-19 6 0,0-2 0,75-27 0,11 4 0,-60 9 0,240-87 0,-156 32 0,-107 52 0,80-36 0,-79 41 0,-1-3 0,64-43 0,-22 8 0,139-68 0,-120 60 0,-80 47 0,54-48 0,13-11 0,-80 66 0,0 0 0,19-21 0,-20 19 0,1 0 0,19-14 0,-1 5 0,-1-2 0,-2-2 0,0-1 0,-2-1 0,32-43 0,-19 17 0,-4-2 0,-1-1 0,53-120 0,-78 140 0,-2-1 0,-1-1 0,-2 1 0,3-50 0,3-15 0,-3-13 0,-9 78 0,8-46 0,-8 75 0,1-4 0,0 0 0,1 0 0,8-20 0,-9 29 0,0-1 0,-1 0 0,0 0 0,1-16 0,-2 14 0,1 0 0,-1 0 0,2 0 0,0 1 0,0-1 0,0 1 0,1 0 0,1 0 0,-1 0 0,11-13 0,-7 7 0,-1 2 0,0 0 0,1 0 0,18-21 0,-17 22 0,1 4 0,-1 2 0,2-3 0,-1-3 0,1 4 0,-2 3 0,3-1 0,0-2 0,1-1 0,-1 4 0,-2 4 0,0 1 0,-1 0 0,-1 0 0,0 0 0,4 0 0,-2 0 0,-1 0 0,-2 0 0,1 0 0,1 0 0,-1 0 0,0 0 0,-2 1 0,-1 6 0,4-1 0,0-2 0,-2 3 0,-2 2 0,-1 0 0,4 0 0,0 0 0,0 0 0,3 2 0,-11-10 0,9 24 0,4-3 0,4 17 0,21 43 0,4 11 0,5 49 0,-10-49 0,-4-14 0,-30-72 0,0 0 0,0 0 0,0 0 0,1 0 0,0 0 0,8 10 0,6 9 0,57 135 0,-54-105 0,-3 0 0,18 90 0,-34-134 0,77 318 0,-75-319 0,11 46 0,3-2 0,3 0 0,1-1 0,34 56 0,13 24 0,-26-47 0,-13-23 0,-4 0 0,27 100 0,10 28 0,93 176 0,-89-243 0,-41-82 0,-3 1 0,32 83 0,0 6 0,-8-23 0,-19-43 0,3-1 0,4-1 0,2-2 0,2-2 0,85 100 0,-33-32 0,-64-87 0,49 59 0,-50-68 0,-2 2 0,-1 1 0,-2 0 0,-1 2 0,-2 0 0,17 53 0,-14-38 0,-1-11 0,2-1 0,30 44 0,6 9 0,-22-44 0,-24-35 0,0 2 0,-1-1 0,0 1 0,14 34 0,-20-40 0,-1-1 0,0 1 0,-1 0 0,3 19 0,6 21 0,-8-39 0,0 0 0,1-1 0,0 0 0,7 12 0,1-1 0,-7-11 0,1-3 0,1-2 0,-2 3 0,3-1 0,-1-2 0,0 0 0,1 0 0,0 3 0,0-2 0,-1-3 0,0-3 0,0-1 0,-2 2 0,-2 5 0,-3 2 0,0 1 0,3 5-16,-3-13-99,-1 2 1090,0-2-2721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29.936"/>
    </inkml:context>
    <inkml:brush xml:id="br0">
      <inkml:brushProperty name="width" value="0.035" units="cm"/>
      <inkml:brushProperty name="height" value="0.035" units="cm"/>
    </inkml:brush>
  </inkml:definitions>
  <inkml:trace contextRef="#ctx0" brushRef="#br0">157 5611 1712,'0'0'10372,"-7"-7"-9434,-26-28 1482,27 33-936,6 2-1451,0 0 0,-1 0 1,1-1-1,0 1 0,-1 0 0,1 0 0,0 0 0,-1 0 0,1 0 0,0 0 1,-1 0-1,1 0 0,0 0 0,-1 0 0,1 0 0,0 0 0,-1 0 1,1 0-1,0 0 0,-1 1 0,1-1 0,0 0 0,-1 0 0,1 0 0,0 0 1,0 1-1,-1-1 0,1 0 0,0 0 0,0 1 0,-1-1 0,1 0 1,0 0-1,0 1 0,0-1 0,0 0 0,-1 1 0,1-1 0,0 0 0,0 0 1,0 1-1,0-1 0,0 0 0,0 1 0,0-1 0,0 1 0,-3 3 130,-19 31 1078,-20 44 0,36-66-1167,1 1 0,0 0-1,1 1 1,1-1 0,0 1 0,1-1-1,-1 17 1,2-7 26,1 0-1,1 0 1,7 41 0,-6-56-50,1 0-1,0 1 1,0-1 0,1-1-1,0 1 1,1 0 0,0-1 0,0 0-1,1 0 1,0-1 0,0 1 0,9 6-1,-6-5 76,0-1-1,0-1 1,1 0-1,0 0 0,19 9 1,-24-14-68,-1-1 1,0 1-1,1-1 1,-1 1 0,1-1-1,-1-1 1,1 1-1,0-1 1,-1 0-1,1 0 1,-1 0-1,1 0 1,0-1 0,-1 0-1,1 0 1,-1 0-1,1 0 1,6-4-1,4-3 10,-1-1-1,0-1 1,0 0-1,-1-1 0,0 0 1,-1-1-1,19-23 1,3-10 153,28-51 1,-35 52-157,45-57 1,-12 33-14,-22 27 59,49-70-1,132-281 100,-129 219-90,157-330 40,-190 380-134,6-17-12,86-139 0,-29 52 6,-32 54-16,-18 34 13,78-225-1,-113 267-6,124-305-9,-9 43 6,-32 73-17,106-163 0,-87 193-14,-4 6 2,-71 143 13,-19 26-2,4 3 1,4 2 0,73-84-1,-52 72-40,68-105 1,-70 92-99,-65 94-714,2-1 2793,-4 2-3683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52.497"/>
    </inkml:context>
    <inkml:brush xml:id="br0">
      <inkml:brushProperty name="width" value="0.035" units="cm"/>
      <inkml:brushProperty name="height" value="0.035" units="cm"/>
    </inkml:brush>
  </inkml:definitions>
  <inkml:trace contextRef="#ctx0" brushRef="#br0">2422 1620 4176,'0'0'17113,"2"-6"-16549,39-110 2137,15-35-1347,-48 133-1257,1 0-1,1 1 0,0 1 1,1 0-1,1 0 1,16-16-1,65-47 320,0 1-89,13-26-221,-15 17-107,-73 69 9,19-15 15,73-43 18,-90 58-52,-17 15 11,0 0 1,0 0-1,1 0 0,-1 0 0,0 1 0,1 0 0,-1 0 1,1 0-1,0 0 0,0 0 0,0 1 0,0-1 1,0 1-1,0 0 0,6 0 0,29-35 9,-15 17-4,-20 15-5,0 1 0,0 0 0,0 0 0,0 0 0,0 1 0,0-1 1,1 1-1,-1 0 0,7-2 0,-7 3 1,6-4-1,20-22 7,-3-1-13,-19 19 5,3 4 2,-1 1 5,-1-3-5,17-21 7,-25 26 0,0 0-1,39-55-13,-34 41-2,-5 15 20,0 0-11,0 1 0,1 0 0,-1-1-1,0 0 1,0 1 0,0-1 0,1 1-1,-1-1 1,0 0 0,0 0-1,0 0 1,0 0 0,0 0 0,-1 0-1,1 0 1,0 0 0,0 0 0,-1 0-1,1 0 1,0 0 0,-1 0-1,1-1 1,-1 0 0,0 0-9,1 0-6,3-12 4,-4 13 18,1 0 0,6-3-7,0-1 0,-4 3 5,2-4-4,-2 3 4,8-2-5,4-19 6,-8 15-13,1 2 5,-1 0 1,-2-3 0,-2 1-1,-1 7-5,5-2 4,10-7-28,-15 10 42,-2 0-24,1-4 10,-2 3-4,-4-1 7,1 1-4,-11 1 19,6-4-22,-1-2 5,0 4 1,-2 1 0,0-1 0,2 2 0,1 1 1,-67-4 22,65 4-25,-3 0 3,1-1 1,-1 0-1,1-1 1,-1-1-1,-17-5 1,27 7-8,-6 0 4,-25-6 79,35 7-70,-1 0-1,1 0 1,0 0-1,0-1 1,-1 1-1,1 0 1,0 0 0,0 0-1,-1 0 1,1 0-1,0 0 1,0 0-1,-1-1 1,1 1-1,0 0 1,0 0-1,0 0 1,-1-1 0,1 1-1,0 0 1,0 0-1,0 0 1,0-1-1,0 1 1,-1 0-1,1 0 1,0-1 0,0 1-1,0 0 1,0 0-1,0-1 1,0 1-1,0 0 1,0-1-1,0 1 1,0 0-1,0 0 1,0-1 0,0 1-1,0 0 1,0 0-1,0-1 1,0 1-1,0 0 1,1 0-1,-1-1 1,0 1-1,0 0 1,0 0 0,0-1-1,1 1 1,-1 0-1,0 0 1,0 0-1,0-1 1,1 1-1,-1 0 1,0 0 0,12-16 246,-11 15-278,9-5 76,-1 1 0,1 1 1,0 0-1,0 0 1,1 1-1,-1 0 0,1 0 1,-1 2-1,18-2 0,36-8 64,190-55 206,-238 62-298,-1 1-1,1 0 1,28 0-1,-32 2-11,0 1 0,0-2-1,0 0 1,0 0 0,-1-1 0,1 0-1,15-7 1,-16 6-4,0 0-1,0 1 1,0 0-1,1 1 1,-1 0-1,1 1 1,0 0-1,-1 1 1,22 2-1,13-1 50,-45-1-52,0 0-5,5 0 12,-3 0-5,2 0-8,-3 0 8,-1 0 6,-1 0-12,0 0 0,0 0 0,1 0 1,-1 0-1,0 0 0,0 0 0,1 0 0,-1 0 0,0 0 1,0 0-1,1 0 0,-1 0 0,0 0 0,1 0 1,-1 0-1,0 0 0,0 0 0,1 0 0,-1 0 0,0 0 1,0 0-1,1 1 0,-1-1 0,0 0 0,0 0 0,0 0 1,1 0-1,-1 0 0,0 1 0,0-1 0,0 0 0,0 0 1,1 0-1,-1 1 0,0-1 0,0 0 0,0 0 1,0 1-1,0-1 0,0 0 0,0 0 0,0 1 0,1-1 1,-1 0-1,0 0 0,0 1 0,0-1 0,0 1 0,0-1 0,0 0-1,0 1 1,0-1 0,0 1 0,0-1-1,0 1 1,0-1 0,0 1 0,0 0-1,0-1 1,0 1 0,0-1 0,0 1-1,0-1 1,-1 1 0,1-1 0,0 0 0,0 1-1,-1-1 1,1 1 0,0-1 0,0 1-1,-1-1 1,1 0 0,0 1 0,-1-1-1,1 0 1,-1 1 0,1-1 0,0 0 0,-1 1-1,1-1 1,-1 0 0,1 0 0,-1 0-1,0 1 1,0 0-11,0 0 2,-13 17-3,2 0-1,0 1 1,1 0 0,1 1 0,1 0-1,-9 27 1,3 8 46,-10 58 1,7-23-10,16-81-22,-3 15 17,-1-1-1,-1 1 0,-1-1 0,-1-1 1,-13 24-1,-10 6 22,31-50-36,0-1 1,-1 1-1,1-1 0,-1 1 1,1-1-1,-1 0 0,0 0 1,1 0-1,-1 0 0,0 0 1,0 0-1,0-1 0,0 1 1,0 0-1,0-1 0,0 0 1,0 1-1,0-1 0,0 0 1,0 0-1,0 0 0,0 0 1,0 0-1,0-1 0,0 1 1,0-1-1,0 1 0,1-1 1,-1 0-1,0 1 0,0-1 1,-3-2-1,-7-25-5,0 0 0,2 0 1,1-1-1,2 0 0,0-1 0,-3-44 0,11 73-5,-1 1 0,0-1-1,0 1 1,0-1-1,0 0 1,0 1-1,0-1 1,0 0-1,0 1 1,0-1 0,0 1-1,-1-1 1,1 0-1,0 1 1,0-1-1,-1 1 1,1-1-1,0 1 1,0-1 0,-1 1-1,1-1 1,-1 1-1,1-1 1,0 1-1,-1-1 1,1 1 0,-1 0-1,1-1 1,-1 1-1,0-1 1,-14 14-45,-20 51 93,23-40-61,-57 85 10,-65 116 32,30-35 8,77-150-27,-45 52 0,39-53-3,-31 49 1,-39 110 15,82-153-8,-2-1-1,-2-1 0,-2-1 1,-45 54-1,59-79 3,1 1 0,-19 36 1,-17 24 6,-55 62-4,-39 49 2,117-153-15,2 1 0,1 1-1,2 1 1,-27 73 0,0-3 4,-14 14 10,-140 212 0,145-253-15,-60 117 0,44-47-2,-59 110-7,-74 76 24,154-248-16,-71 109 0,-51 57 25,79-138-19,2-4-13,-17 74 28,82-136-18,-2-2 1,-2 0-1,-51 61 1,47-64-4,28-36 1,0-1-1,-1 0 1,0 0-1,-15 14 0,2-3 0,1 0-1,1 1 0,-16 25 0,-3 3-2,-65 100 8,91-132-10,-27 53-168,2 2 1,-31 87 0,44-100-63,-116 292-1143,80-173-280,22-61 778,-3 22 708,37-125 181,1 1 1,1 0-1,1 0 0,0 0 0,1 0 0,1 0 0,2 16 0,-2-30 11,0 1-1,0 0 1,0 0-1,0 0 0,0-1 1,1 1-1,0-1 1,-1 1-1,1-1 1,0 0-1,0 1 1,0-1-1,0 0 0,1 0 1,-1-1-1,0 1 1,1 0-1,-1-1 1,1 1-1,0-1 0,0 0 1,-1 0-1,7 1 1,-5 0 69,1-2 1,-1 1 0,1 0-1,-1-1 1,1 0 0,0 0-1,-1 0 1,1 0 0,-1-1-1,1 0 1,-1 0 0,1 0-1,-1-1 1,1 1 0,4-3 0,19-10 310,-21 10-278,1 0 0,-1 0 0,0 0 0,0 0 0,12-12-1,11-12 425,-1-1-1,50-66 0,-3-4-50,3 4-1,109-100 0,-159 163-387,34-48-1,2-4-15,-34 45-38,30-48 0,-34 45 18,41-47 0,83-69 99,25-27 11,-127 125-125,4 1 0,1 3 1,72-55-1,-75 69-36,-1-1-1,50-58 1,77-109 32,-173 205-51,26-29 9,51-44-1,16-18 3,-60 53-8,122-156 16,-125 155-20,1 1 0,2 2 0,2 1 0,50-38 0,-78 68 1,47-42 2,-2-4-1,54-70 1,33-38-8,-72 85 1,-32 39 4,45-36 0,-7 6-14,-46 37 15,-2-2-1,-1-1 1,25-42-1,30-40-18,3 17 24,-2 15-17,10-14 6,58-73-3,-38 47 9,-17 33-32,-97 93 32,32-31-13,-2-1 1,51-71 0,-57 69 4,-15 22 4,-1 0-1,0-1 1,-1 0-1,9-22 1,-15 32 3,0 0 1,1 0-1,-1 0 1,0 1-1,1-1 0,0 1 1,-1-1-1,1 1 1,0-1-1,0 1 0,3-2 1,5-8 2,-6 6-6,17-38-28,-20 42 31,-1 0 0,1 0-1,-1-1 1,1 1-1,-1 0 1,0-1 0,1 1-1,-1 0 1,-1-1 0,1 1-1,0 0 1,0-1 0,-1 1-1,1 0 1,-1 0-1,0-1 1,0 1 0,0 0-1,0 0 1,-2-4 0,-1 3-7,0-1 1,1 1 0,-1 0-1,-1 0 1,1 1 0,0-1-1,-1 1 1,1 0 0,-1 0-1,1 0 1,-1 1-1,0-1 1,0 1 0,0 0-1,-8 0 1,-11 0 13,-46 2 0,51 0-14,-6 1-7,1 1 1,0 2-1,1 0 1,-1 1-1,-33 14 1,49-14 14,6-4 0,0-1-1,0 0 0,0 1 1,0-1-1,0 0 1,0 0-1,0 0 1,0 0-1,0 0 0,0-1 1,-1 1-1,1-1 1,0 1-1,-3-1 1,-2 1-9,6-1-6,0 0 14,1 0 0,0 0-1,0 0 1,-1 0 0,1 0-1,0 0 1,0 0 0,-1 0-1,1 0 1,0 0 0,0 0-1,-1-1 1,1 1-1,0 0 1,0 0 0,0 0-1,-1 0 1,1 0 0,0 0-1,0-1 1,0 1 0,-1 0-1,1 0 1,0 0 0,0 0-1,0-1 1,0 1 0,0 0-1,0 0 1,-1-1 0,1 1-1,0 0 1,0 0-1,0 0 1,0-1 0,0 1-1,0 0 1,0 0 0,0-1-1,0 1 1,0 0 0,0 0-1,0-1 1,0 1 0,0 0-1,0 0 1,0-1 0,0 1-1,0 0 1,1 0 0,-1 0-1,0-1 1,0 1-1,0 0 1,0 0 0,0 0-1,1-1 1,-1 1 0,0 0-1,0 0 1,0 0 0,0 0-1,1-1 1,-1 1 0,12-12-19,23-8 4,2 2 1,0 1-1,1 2 0,63-16 1,-49 14 3,95-22 44,13-1-15,-62 16-2,23-8-7,-54 20-7,-57 11 0,-1 0 0,1-1 0,0 0 0,-1 0 0,1-1 0,16-7 0,-15 5 1,0 1-1,0 0 1,1 0 0,23-3-1,10-3 14,-41 8-20,26-17 4,-21 16-2,18 2-14,-25 1 8,-2 0 2,1 1-1,-1-1 1,1 0 0,-1 1 0,1-1 0,-1 0 0,1 1 0,-1-1 0,0 1 0,1-1 0,-1 1 0,0-1-1,1 1 1,-1-1 0,0 1 0,1-1 0,-1 1 0,0-1 0,0 1 0,0 0 0,0-1 0,1 1-1,-1-1 1,0 1 0,0 0 0,0-1 0,0 1 0,0-1 0,-1 1 0,1 0 0,0-1 0,0 1 0,0-1-1,-1 2 1,-73 200-19,30-86 76,-32 131 1,75-244-51,-8 41 21,-3-1 0,-1 0 0,-35 78 0,37-101-11,-28 46 73,38-65-74,-2 2 8,-9 0-60,9-6 40,1-1 0,0 1 0,1-1 0,-1 0 0,0 0 0,1 1 0,0-1 0,0 0 0,0 0 0,1 0 0,-1-5 0,1 9 1,-40-281-159,40 279 158,0 1 0,0 0-1,-1 0 1,1-1 0,0 1 0,0 0-1,-1 0 1,1 0 0,-1-1 0,1 1-1,-1 0 1,0 0 0,1 0 0,-1 0 0,0 0-1,0 0 1,1 0 0,-1 0 0,0 0-1,0 0 1,-2 0 0,-33-3-80,27 4 66,7 1 10,0-1 0,-1 1 0,1-1-1,1 1 1,-1 0 0,0 0 0,0 0-1,0 0 1,0 0 0,1 0 0,-1 0 0,0 1-1,1-1 1,-1 1 0,1-1 0,-1 1-1,0 2 1,-26 37-29,15-20 25,-167 204 10,27-57 9,-115 145 30,170-156-24,38-58-7,19-28 6,-4-2-1,-70 84 1,76-104-9,-44 70 0,48-65 7,-47 53 1,63-85-5,1 1-7,-2-2 1,-28 25 0,-94 77 5,118-102-9,0 1 1,2 1 0,-26 34-1,-2 4 6,-3-2-1,-3-3 0,-86 69 1,63-63 1,-136 142 0,169-154 7,7-5-12,-2-3 1,-83 68 0,55-61 0,38-30-1,2 2 0,0 2 1,1 0-1,1 2 0,-44 52 0,-163 196 1,157-190-3,-133 175 10,163-193-8,27-36 0,-1-1 0,0-1 0,-39 36 0,-12 12 0,31-30 7,-221 269 25,221-262-35,-69 68 0,85-97 11,-1 0-8,2 1 0,1 0-1,-33 44 1,30-34-14,20-27 13,0-1-1,0 2 1,1-1-1,0 1 1,1-1-1,-1 1 1,2 0-1,-1 1 0,1-1 1,-2 10-1,3-14 6,1 0-5,0 1 0,0-1 0,0 0 0,1 0-1,0 1 1,-1-1 0,1 1 0,1-1 0,0 7-1,1-9 3,-1-1 0,1 1-1,-1-1 1,1 0-1,-1 0 1,1 0 0,0 0-1,0 0 1,-1 0-1,1 0 1,0-1 0,0 1-1,0-1 1,0 1-1,0-1 1,0 0 0,0 0-1,0 0 1,4 0-1,5 1-2,0-1 7,6 0 34,0-1 0,1 0 1,-1-1-1,0-1 0,-1-1 0,1 0 0,21-9 0,42-5 144,-59 15-154,1-2 0,24-8 0,-35 9-28,-3 0 1,0 1 0,0 1-1,1-1 1,-1 1 0,1 1-1,-1-1 1,15 1-1,-14 0 1,0 0 0,0-1-1,0 0 1,0 0 0,15-6-1,36-8 0,-47 14 1,-1 0 0,0-1-1,1-1 1,11-4 0,-13 3-2,1 1 1,0 1-1,0 0 0,16-2 1,-16 3-1,-1 0 0,1-1 1,-1 0-1,12-5 0,32-9 4,1 2 1,16-3 25,-49 14-8,0-1 1,41-15-1,3-1-20,73-16-2,-98 27 0,62-23 0,34-13 0,80-26 0,74-35 0,-118 43 0,-102 39 0,-1-3 0,69-39 0,-8 6 0,-80 37 0,-19 9 0,61-20 0,-46 18 0,-2-2 0,87-48 0,-128 64 0,31-18 0,25-13 0,16-7 0,-60 30 0,0 2 0,1-1 0,31-10 0,-25 10 0,0-1 0,0-1 0,35-24 0,-22 11 0,2 2 0,1 1 0,75-28 0,-93 43 0,0-1 0,-1-1 0,38-21 0,-22 18 0,-29 6 0,-1-4 0,-3 0 0,-4 2 0,-1 5 0,0 1 0,0-1 0,0 0 0,-1 0 0,1 1 0,-1-1 0,0 1 0,0-1 0,0 1 0,0 0 0,0 0 0,0 0 0,-1 0 0,1 0 0,-1 0 0,1 1 0,-1-1 0,0 1 0,1 0 0,-1 0 0,0 0 0,0 0 0,0 0 0,-4 0 0,-47-15 0,29 8 0,-45-8 0,57 14 0,0-1 0,0-1 0,0-1 0,1 1 0,-1-2 0,-12-7 0,4 0 0,11 9 0,-1 2 0,2 2 0,0 0 0,1 0 0,0 0 0,19-1 0,1-1 0,0-1 0,18-5 0,37-8 0,29 8 0,44-6 0,-25 1 0,-22 0 0,-39 4 0,94-3 0,-87 13 0,-25 0 0,58-4 0,-50-10 0,-39 10 0,1 0 0,0 1 0,1 0 0,-1 1 0,0-1 0,1 1 0,7 0 0,72-5 0,62-2 0,-139 11 0,-8-2 0,0 0 0,0 0 0,0 0 0,0 0 0,0 0 0,0 0 0,0 1 0,0-1 0,0 0 0,-1 1 0,1-1 0,-1 0 0,1 1 0,-1-1 0,1 1 0,-1-1 0,0 1 0,0-1 0,0 1 0,0-1 0,0 1 0,0-1 0,0 1 0,0-1 0,-1 3 0,0 0 0,0 5 0,0 0 0,0 0 0,-1 0 0,-1 0 0,1 0 0,-1 0 0,-1-1 0,0 0 0,-8 14 0,-51 67 0,60-84 0,-72 95 0,-74 134 0,125-196 0,-1-1 0,-57 63 0,60-78 0,-43 32 0,27-24 0,-57 38 0,93-66 0,-1 0 0,1 0 0,-1-1 0,1 1 0,-1-1 0,0 0 0,0 1 0,0-1 0,0 0 0,0-1 0,0 1 0,0 0 0,0-1 0,0 0 0,0 0 0,-5 0 0,6 0 0,-1-1 0,1 0 0,0 1 0,0-1 0,0 0 0,0 0 0,0 0 0,0-1 0,0 1 0,0 0 0,1-1 0,-1 1 0,0-1 0,1 1 0,-1-1 0,1 0 0,0 0 0,0 0 0,-1 0 0,1 0 0,0 0 0,1 0 0,-1 0 0,0 0 0,0 0 0,1 0 0,0-1 0,-1 1 0,1-3 0,0 4 0,-3-21 0,1 0 0,2 0 0,0 1 0,1-1 0,1 0 0,1 1 0,9-32 0,3-30 0,-9 44 0,-8 32 0,-6 9 0,2 2 0,0 0 0,1 1 0,-1 0 0,1 0 0,0 0 0,-4 7 0,4-6 0,0 0 0,0 0 0,0-1 0,-1 0 0,-8 6 0,-41 24 0,-1-2 0,-101 42 0,119-62 0,15-5 0,0 1 0,-37 20 0,-52 31 0,109-58 0,-1 0 0,1 0 0,-1 0 0,1 0 0,0 0 0,0 1 0,0 0 0,-3 3 0,-14 9 0,12-9 0,0-1 0,0 1 0,0 0 0,1 1 0,-10 12 0,-7 5 0,-17 15 0,29-26 0,0 0 0,0-1 0,-1-1 0,-1 0 0,0-1 0,0-1 0,-1 0 0,-1-1 0,-20 9 0,21-11 0,-1 2 0,1 0 0,0 1 0,1 1 0,0 0 0,-13 12 0,0 0 0,-9 4 0,0 0 0,-1-3 0,-1-1 0,-64 26 0,56-27 0,1 1 0,0 3 0,-68 49 0,61-37 0,-92 46 0,-130 44 0,237-112 0,-69 19 0,38-14 0,-236 58 0,302-77 0,-136 21 0,-100 26 0,91-24 0,63-12 0,29-5 0,28-4 0,1 1 0,-45 13 0,-26 5 0,17-5 0,35-4 0,10-4 0,-66 26 0,4 9 0,94-42 0,0 0 0,0 1 0,1-1 0,-1 0 0,1 1 0,0 0 0,0-1 0,0 1 0,0 0 0,0 0 0,1 0 0,-1 0 0,1 0 0,0 1 0,0-1 0,0 0 0,0 1 0,0-1 0,1 0 0,-1 1 0,1-1 0,1 7 0,1 13 0,1-1 0,1 0 0,1 0 0,1 0 0,0-1 0,2 1 0,1-2 0,14 27 0,-8-17 0,-2 0 0,18 59 0,-23-52 0,2-1 0,1 0 0,3-1 0,21 43 0,-29-69 0,1 0 0,0 0 0,1-1 0,0 0 0,0 0 0,1-1 0,18 13 0,17 15 0,-11-17 0,-30-17 0,0 0 0,1 1 0,-1-1 0,0 1 0,0-1 0,0 1 0,0 0 0,-1 0 0,1 1 0,0-1 0,-1 1 0,3 2 0,3 6 0,0 0 0,1-1 0,0 0 0,0-1 0,13 11 0,-1 4-2860,-16-16-3433,3 10-12633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52.853"/>
    </inkml:context>
    <inkml:brush xml:id="br0">
      <inkml:brushProperty name="width" value="0.035" units="cm"/>
      <inkml:brushProperty name="height" value="0.035" units="cm"/>
    </inkml:brush>
  </inkml:definitions>
  <inkml:trace contextRef="#ctx0" brushRef="#br0">1 0 10480,'0'0'17824</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53.211"/>
    </inkml:context>
    <inkml:brush xml:id="br0">
      <inkml:brushProperty name="width" value="0.035" units="cm"/>
      <inkml:brushProperty name="height" value="0.035" units="cm"/>
    </inkml:brush>
  </inkml:definitions>
  <inkml:trace contextRef="#ctx0" brushRef="#br0">53 0 10576,'0'0'16215,"-36"41"-16167,25-32-824,5 1-7280</inkml:trace>
  <inkml:trace contextRef="#ctx0" brushRef="#br0" timeOffset="1">50 308 8544,'0'0'13359</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0:53.583"/>
    </inkml:context>
    <inkml:brush xml:id="br0">
      <inkml:brushProperty name="width" value="0.035" units="cm"/>
      <inkml:brushProperty name="height" value="0.035" units="cm"/>
    </inkml:brush>
  </inkml:definitions>
  <inkml:trace contextRef="#ctx0" brushRef="#br0">0 1 7392,'0'0'16599,"14"47"-20135,-11-37 3288,-2 4-9855,-1-5 5047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2.825"/>
    </inkml:context>
    <inkml:brush xml:id="br0">
      <inkml:brushProperty name="width" value="0.035" units="cm"/>
      <inkml:brushProperty name="height" value="0.035" units="cm"/>
    </inkml:brush>
  </inkml:definitions>
  <inkml:trace contextRef="#ctx0" brushRef="#br0">626 1 9008,'0'0'9961,"-10"8"-9827,-386 303-184,372-292-23,0 1 1,2 1-1,1 1 0,0 1 1,-23 34-1,35-44 78,1 0-1,1 0 1,0 1 0,1-1-1,1 1 1,0 1-1,1-1 1,0 1-1,1 0 1,1-1 0,0 1-1,1 29 1,1-41 0,1 1 0,0 0 0,0-1 0,0 1 0,1-1 0,-1 0 0,1 1 0,0-1 0,0 0 0,0 0 0,0 0 0,0 0 0,1 0 0,-1-1 0,1 1 0,0-1 0,0 1 0,0-1 0,0 0 0,4 2 0,11 5 33,0 0 0,30 11-1,-22-10-10,-15-6-16,187 85 392,-165-72-63,-1 1-1,-1 2 0,54 45 0,-76-57-254,-1 0 0,0 1 0,0 0-1,-1 0 1,0 0 0,-1 1 0,0 0 0,0 0 0,-1 1 0,-1-1 0,0 1 0,5 21 0,-7-24-66,-1 0 0,-1 0-1,1 0 1,-1 0 0,-1 0 0,0 0 0,0 0 0,0 0 0,-1 0-1,0 0 1,-1-1 0,1 1 0,-2-1 0,1 1 0,-1-1 0,0 0-1,0-1 1,-1 1 0,-6 7 0,-1-2-94,0-1 1,0 0-1,-1 0 0,0-1 1,-1-1-1,0-1 0,-26 13 1,-114 35-3453,115-43 2142,-45 9-2760,28-11-3226,40-8 4598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4.353"/>
    </inkml:context>
    <inkml:brush xml:id="br0">
      <inkml:brushProperty name="width" value="0.035" units="cm"/>
      <inkml:brushProperty name="height" value="0.035" units="cm"/>
    </inkml:brush>
  </inkml:definitions>
  <inkml:trace contextRef="#ctx0" brushRef="#br0">0 402 6632,'0'0'12909,"10"0"-12605,-9 0-300,8 0 59,-1 1 0,1 0 0,-1 0 0,1 0-1,13 5 1,-19-5-51,0 1-1,-1-1 1,1 0-1,-1 1 1,1-1-1,-1 1 1,1 0 0,-1 0-1,0 0 1,0 0-1,0 0 1,0 0-1,0 1 1,-1-1-1,1 1 1,-1-1 0,1 1-1,-1 0 1,0-1-1,0 1 1,0 0-1,-1 0 1,2 5-1,-1 8-2,0 0 0,-1 1 0,-1-1 0,0 0-1,-1 0 1,-5 20 0,-3 2 40,-20 52 0,29-89-66,-9 27 152,11-20-22,8-16-65,5-12-36,-1-1 1,0 0-1,-2-1 0,0 0 1,8-27-1,11-23-15,69-96-1,-99 167 8,0-1 1,0 1 0,1 0-1,-1 0 1,1 0 0,-1 0 0,1 0-1,0 0 1,-1 0 0,1 0-1,0 0 1,0 0 0,-1 0-1,1 1 1,0-1 0,0 0-1,0 0 1,0 1 0,0-1 0,0 1-1,0-1 1,0 1 0,1-1-1,-1 1 1,0 0 0,0-1-1,0 1 1,0 0 0,1 0-1,-1 0 1,0 0 0,0 0 0,0 0-1,0 0 1,1 1 0,-1-1-1,0 0 1,2 1 0,-1 1 4,1 0 1,-1 0 0,0 0 0,0 0-1,0 0 1,0 1 0,0-1 0,0 1-1,-1-1 1,1 1 0,-1 0 0,0-1-1,1 1 1,0 5 0,18 80 160,-13-52-86,15 46-1,-19-73-69,1 1 0,0-1 0,0-1 0,1 1 0,0 0 0,0-1 0,1 0 0,0 0 0,12 11 0,-16-17-8,1 0-1,-1 0 1,1 0-1,-1 0 1,1-1-1,0 1 1,0-1-1,0 1 0,0-1 1,0 0-1,0 0 1,0-1-1,0 1 1,0 0-1,0-1 1,1 0-1,-1 0 1,0 0-1,5-1 1,-3 0 3,0-1 1,0 1 0,0-1-1,0 0 1,0-1 0,0 1 0,0-1-1,-1 0 1,0 0 0,7-7-1,3-3 16,-2-1 0,0-1 0,0 0 0,-2 0 0,14-26 0,-16 27 3,0 1 0,-2-2 1,0 1-1,0-1 1,-1 0-1,-1 0 0,-1 0 1,0-1-1,1-20 1,-4 35-27,0 1 0,0-1 0,0 1 0,0 0 0,0-1 0,0 1 1,0 0-1,0-1 0,0 1 0,0-1 0,0 1 0,0 0 0,0-1 0,0 1 1,-1 0-1,1-1 0,0 1 0,0 0 0,0-1 0,0 1 0,-1 0 0,1-1 1,0 1-1,0 0 0,-1 0 0,1-1 0,0 1 0,-1 0 0,1 0 0,0-1 1,-1 1-1,1 0 0,0 0 0,-1 0 0,1 0 0,0 0 0,-1-1 0,1 1 1,-1 0-1,-17 8 21,-10 16-29,20-13 5,0-1-1,1 1 1,0 0 0,1 0-1,0 0 1,-7 22-1,10-26 2,1 0-1,0 1 1,0-1-1,1 1 1,0 0 0,0 0-1,1-1 1,0 1-1,0 0 1,1 0-1,0-1 1,3 12-1,-3-16 2,1 0-1,0 0 1,-1 0-1,1 0 0,0 0 1,1 0-1,-1-1 1,0 1-1,1-1 1,0 1-1,-1-1 1,1 0-1,0 0 0,0-1 1,0 1-1,0 0 1,0-1-1,1 0 1,-1 0-1,0 0 0,1 0 1,-1 0-1,0-1 1,1 1-1,-1-1 1,5 0-1,12 0 5,0 0-1,0-2 0,26-4 1,-26 3-3,83-17 14,-68 12-7,0 2 0,67-4 0,-101 10-7,0 0 0,1 1-1,-1-1 1,0 0 0,0 0 0,0 1 0,0-1-1,0 0 1,0 1 0,0-1 0,0 1 0,0 0 0,0-1-1,0 1 1,0 0 0,0-1 0,0 1 0,-1 0-1,1 0 1,0 0 0,-1 0 0,1 0 0,0 0-1,-1 0 1,1 0 0,-1 0 0,0 0 0,1 0 0,-1 0-1,0 0 1,1 0 0,-1 1 0,0-1 0,0 1-1,-1 30 114,1-32-89,7-26 1,3 3-28,0 1 1,2 0-1,0 1 1,2 0-1,24-29 1,-36 47-4,0 1 0,0-1 0,0 1 0,0 0 0,1 0 0,-1 0 0,0 0 0,1 0 0,0 1 0,-1-1 0,1 1 0,0-1 0,0 1 0,4-1 0,-6 2 2,0 0 1,-1 0-1,1 0 1,0 0 0,-1 0-1,1 0 1,0 0-1,-1 0 1,1 0 0,0 1-1,-1-1 1,1 0-1,-1 1 1,1-1 0,0 0-1,-1 1 1,1-1-1,-1 0 1,1 1 0,-1-1-1,1 1 1,-1-1 0,0 1-1,1 0 1,5 28-15,-7-6 22,0 1 0,-2-1 0,-1 0 0,-1-1 0,-1 1 0,-17 42 0,-72 120 66,30-66-48,3-13 12,60-104-42,21-28 14,-3 7-5,1 1 0,1 0-1,0 1 1,40-27 0,32-28 7,121-107 68,-163 130 57,-1-3-1,-3-1 1,-3-3 0,-1-1 0,60-120 0,-92 161-84,-1 0 0,-1-1 0,0 0 0,-1 0 0,-1 0 0,3-25 0,-6 37-43,0 0 1,0 0-1,-1-1 1,0 1-1,0 0 0,-1 0 1,1 0-1,-1 0 1,0 0-1,0 0 0,-1 0 1,1 0-1,-1 0 1,0 1-1,-1-1 0,1 1 1,-1-1-1,0 1 1,0 0-1,0 0 0,-1 0 1,1 0-1,-1 1 1,0-1-1,0 1 1,-7-4-1,8 5-16,1 1 0,0 0 1,-1 1-1,1-1 0,-1 0 0,1 1 1,-1-1-1,0 1 0,1 0 0,-1 0 1,1 0-1,-1 0 0,0 0 0,1 1 1,-1-1-1,1 1 0,-1 0 0,-2 1 1,0 0-2,0 1 0,0 0 0,0 0 0,1 0 0,0 0 0,-1 1 0,1 0 0,-4 5 0,-5 7-8,1 1-1,1 0 1,-14 28 0,5-1 5,2 0 0,3 1 0,1 1 0,2 0 0,2 1 0,2 0 0,2 1 0,2-1 0,3 1 0,4 53 0,-2-88 14,1 0 1,0 0-1,1 0 1,0-1 0,1 1-1,1-1 1,0 0-1,0 0 1,10 14 0,-13-22 3,0-1 0,1 1 1,0-1-1,0 1 0,0-1 1,0 0-1,0-1 0,1 1 0,-1 0 1,1-1-1,-1 0 0,1 0 1,0 0-1,0 0 0,0 0 1,0-1-1,1 0 0,-1 0 1,0 0-1,1 0 0,-1-1 0,0 0 1,1 0-1,-1 0 0,0 0 1,1-1-1,-1 1 0,0-1 1,0 0-1,1-1 0,3-1 1,14-5 3,-1 0 1,1-2 0,-2-1-1,1-1 1,-2 0 0,1-1-1,-2-1 1,0-1 0,0-1-1,-2 0 1,0-2 0,-1 1-1,-1-2 1,0 0 0,-1-1-1,-2 0 1,0 0 0,-1-2-1,-1 1 1,-1-1 0,7-30-1,-14 49-2,-3 6 13,-6 17 43,-7 28 34,12-28-118,0 0 1,2 0-1,1 0 0,0 1 0,2-1 1,0 0-1,1-1 0,6 23 1,14 20-2769,8 1-3972,-23-48 313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4.491"/>
    </inkml:context>
    <inkml:brush xml:id="br0">
      <inkml:brushProperty name="width" value="0.035" units="cm"/>
      <inkml:brushProperty name="height" value="0.035" units="cm"/>
    </inkml:brush>
  </inkml:definitions>
  <inkml:trace contextRef="#ctx0" brushRef="#br0">26 0 9760,'0'0'22964,"-4"8"-22946,1-5-16,1 0-1,0-1-1,1 0 1,-1 0 0,1 1-1,-1-1 1,1 0 0,-1 1-1,1 0 1,0-1-1,0 1 1,1 0 0,-1-1-1,1 1 1,-1 0 0,1 0-1,0 0 1,0 0 0,0-1-1,0 1 1,0 0 0,1 0-1,0 2 1,0-2-1,0 0 0,1-1 0,-1 0 0,1 1 0,-1-1 0,1 0 0,0 0 0,0 0 0,0 0 0,0 0 0,0 0 0,0 0 0,0-1 0,1 1 0,-1-1 0,1 0 0,-1 1 0,1-1 0,-1-1 0,1 1 0,0 0 0,5 0 0,4 3 0,2 1 0,0-1 0,0 0 0,0-1 0,18 2 0,-17-4 0,-1 2 0,0-1 0,0 2 0,25 9 0,-18-3 0,-1 0 0,0 2 0,-1 0 0,0 1 0,23 21 0,-37-30 0,0 1 0,0 0 0,0 0 0,-1 1 0,0 0 0,0-1 0,0 1 0,-1 0 0,0 1 0,0-1 0,-1 0 0,1 1 0,-1 0 0,-1-1 0,1 1 0,-1 0 0,0 0 0,-1 0 0,0 0 0,0 0 0,0 0 0,-2 7 0,1-9-61,-1-1 0,0 0 0,0 1 1,0-1-1,0 0 0,-1 0 0,0 0 0,1 0 0,-1-1 1,-1 1-1,1-1 0,0 0 0,-1 0 0,0 0 0,1 0 1,-1-1-1,0 1 0,-8 2 0,-37 12-5511,1-11-8022,34-6 6893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5.022"/>
    </inkml:context>
    <inkml:brush xml:id="br0">
      <inkml:brushProperty name="width" value="0.035" units="cm"/>
      <inkml:brushProperty name="height" value="0.035" units="cm"/>
    </inkml:brush>
  </inkml:definitions>
  <inkml:trace contextRef="#ctx0" brushRef="#br0">184 1 7104,'0'0'11003,"-5"14"-11008,-41 121-2,-43 139 58,76-227-22,3 1 0,2 0 0,-4 94 0,12-134-16,0-1 0,0 0 0,1 1 0,0-1 0,1 0 0,0 0 0,4 13-1,-5-18-3,0 0 0,1 1 0,-1-1 0,1 0 0,-1 0 0,1 0 0,0 0-1,-1 0 1,1 0 0,0-1 0,0 1 0,0 0 0,1-1 0,-1 0 0,0 1 0,1-1-1,-1 0 1,1 0 0,-1 0 0,1-1 0,-1 1 0,1-1 0,-1 1 0,5-1-1,27 1 52,0-2 0,-1-1-1,1-2 1,-1-1-1,1-2 1,44-14-1,-28 3-908,-1-3 0,-1-1 0,61-39 0,-101 56-904,0-1 0,0-1 0,0 1 0,-1-2 0,1 1 0,10-17 0,-6 11-48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5.411"/>
    </inkml:context>
    <inkml:brush xml:id="br0">
      <inkml:brushProperty name="width" value="0.035" units="cm"/>
      <inkml:brushProperty name="height" value="0.035" units="cm"/>
    </inkml:brush>
  </inkml:definitions>
  <inkml:trace contextRef="#ctx0" brushRef="#br0">1 150 8504,'0'0'11262,"8"-4"-11231,237-99-2906,-169 76-1600,-25 15-3300,-37 9 5255</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5.754"/>
    </inkml:context>
    <inkml:brush xml:id="br0">
      <inkml:brushProperty name="width" value="0.035" units="cm"/>
      <inkml:brushProperty name="height" value="0.035" units="cm"/>
    </inkml:brush>
  </inkml:definitions>
  <inkml:trace contextRef="#ctx0" brushRef="#br0">0 96 6360,'0'0'10279,"51"-6"-10239,-10-3-591,9-8-1017,3 2-912,1-2-1792,-9-2 368,3 6 1952</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7.543"/>
    </inkml:context>
    <inkml:brush xml:id="br0">
      <inkml:brushProperty name="width" value="0.035" units="cm"/>
      <inkml:brushProperty name="height" value="0.035" units="cm"/>
    </inkml:brush>
  </inkml:definitions>
  <inkml:trace contextRef="#ctx0" brushRef="#br0">24 904 6128,'0'0'8242,"-4"-10"-8207,0 4 6,1-1 0,1-1-1,-1 1 1,1 0 0,0 0 0,1-1 0,0 1-1,0-1 1,0 0 0,1 1 0,1-1 0,-1 1-1,1-1 1,0 0 0,1 1 0,-1 0 0,4-9 0,3-8 263,28-71 518,-32 87-808,0 0 0,1 0 0,0 0-1,0 1 1,1 0 0,-1 0 0,2 0-1,10-9 1,-14 14-26,-1 1 16,1 0 1,-1 0-1,0 0 0,1 1 1,-1-1-1,1 1 0,0-1 0,-1 1 1,1 0-1,-1 0 0,1 0 0,-1 1 1,1-1-1,-1 0 0,1 1 0,-1 0 1,1 0-1,-1 0 0,3 1 1,1 1 0,-3 0-10,-1-1-18,1 0 1,-1 0 0,0-1-1,1 1 1,-1 0 0,1-1-1,0 1 1,-1-1 0,1 0-1,0 0 1,0 0 0,3 0-1,-4-1-11,-1 0 0,0-1 0,1 1 0,-1-1 0,1 1 0,-1-1 0,0 0 0,1 1 0,-1-1 0,0 0-1,0 0 1,1 0 0,-1 0 0,0 0 0,0 0 0,0 0 0,0-1 0,-1 1 0,1 0 0,0 0 0,1-3 0,1-5 37,-2 7 1,1 0 1,-1 0 0,0 0-1,0 0 1,1 0 0,-1 0 0,1 0-1,0 0 1,0 1 0,-1-1-1,1 0 1,0 1 0,0 0 0,0-1-1,1 1 1,-1 0 0,3-1 0,-4 1 15,0 0 0,0 0 1,0 1-1,0-1 1,1 0-1,-1 0 1,0 1-1,0-1 0,1 1 1,-1-1-1,0 1 1,1 0-1,-1-1 1,0 1-1,1 0 1,-1 0-1,1 0 0,-1 0 1,0 0-1,1 0 1,-1 1-1,1-1 1,-1 0-1,0 1 0,1-1 1,-1 0-1,0 1 1,0 0-1,1-1 1,0 2-1,-1-1-5,-1 0-1,1 0 1,0 0 0,-1 0-1,1 0 1,-1 0 0,0 0-1,1 0 1,-1 0 0,0 1-1,0-1 1,1 0 0,-1 0-1,0 0 1,0 0 0,0 0-1,-1 1 1,1-1 0,0 0-1,0 0 1,-1 0 0,1 0-1,0 0 1,-1 0 0,1 0-1,-2 2 1,1-2 69,-17 10 241,-191-11 683,206 1-1011,0 0 0,0 0 0,-1 0-1,1 0 1,0 0 0,0 0 0,0 1 0,1 0 0,-1-1-1,0 1 1,0 0 0,1 1 0,-1-1 0,1 0 0,0 1-1,0-1 1,0 1 0,0 0 0,0-1 0,1 1 0,-1 0-1,1 0 1,-1 0 0,0 5 0,-1-2 2,1 1-1,0-1 1,0 1 0,1-1 0,0 1 0,0 0 0,0-1-1,1 1 1,0 0 0,0-1 0,2 10 0,-2-13-1,1 1 1,0-1-1,0 0 1,0 0-1,1 0 1,-1 0-1,1 0 1,-1 0-1,1 0 1,0-1-1,0 1 1,1-1-1,-1 1 1,0-1-1,1 0 1,-1 0-1,1 0 0,0 0 1,0 0-1,4 2 1,-2-3 2,-1 0 1,0 0-1,1-1 1,-1 1-1,1-1 0,-1 0 1,1 0-1,-1 0 1,1-1-1,-1 0 0,0 0 1,1 0-1,5-2 1,4-3 14,-1 0 0,0-1 0,0 0 0,-1 0 0,0-2 0,0 0 0,-1 0 0,13-14 0,-8 5 134,-2-1 1,0 0 0,-1-2-1,-1 1 1,-1-2 0,-1 1-1,-1-1 1,0-1 0,-2 0-1,-1 0 1,4-27 0,-7 28-52,0-1 0,-2 1 0,0 0 0,-2-1 1,0 1-1,-1 0 0,-2-1 0,0 1 0,-1 1 1,-2-1-1,0 1 0,-10-22 0,13 36-86,1 1 1,-1-1-1,0 1 1,-1 0-1,1 0 1,-1 1-1,0-1 0,-1 1 1,1 0-1,-1 0 1,0 1-1,-13-8 1,16 11-22,0 0 0,0 0 1,0 0-1,0 0 0,0 1 1,-1-1-1,1 1 1,0 0-1,0 0 0,0 0 1,-1 0-1,1 1 0,0-1 1,0 1-1,0 0 0,-1-1 1,1 2-1,0-1 1,0 0-1,1 1 0,-1-1 1,0 1-1,0 0 0,1 0 1,-1 0-1,1 0 0,0 0 1,-1 1-1,1-1 1,0 1-1,0-1 0,-1 4 1,-3 3-9,1 0 1,0 1-1,1 0 1,0 0-1,0 1 1,1-1 0,0 0-1,1 1 1,0 0-1,0 18 1,1 2-32,1 1 1,6 46-1,0-47 24,0 0 0,2 0 0,1-1 0,2 0 1,28 56-1,-28-65-42,1 0 0,1-1 0,1 0 0,1-1 0,0-1 1,1 0-1,1-1 0,29 22 0,-38-34 16,-1 0-1,1 0 1,-1-1 0,1 0-1,0-1 1,1 0 0,-1 0-1,1 0 1,-1-1 0,1-1-1,0 1 1,-1-1 0,1-1-1,0 0 1,0 0 0,0 0-1,-1-1 1,1-1 0,0 1-1,-1-2 1,1 1 0,-1-1-1,1 0 1,-1-1 0,0 0-1,11-8 1,-8 4 41,-1-1 0,-1 0 0,0-1 0,0 0 0,0-1-1,-2 0 1,1 0 0,6-15 0,-10 19 20,-1 0 0,-1 0 0,1 0 0,-1-1 0,0 1-1,-1-1 1,0 1 0,0-1 0,-1 0 0,0 0 0,0 1 0,-1-1 0,0 0 0,0 1 0,-4-14-1,4 19-8,-1 0 0,1 0 0,0 1 0,-1-1 0,1 0 0,-1 1 0,1-1 0,-1 1 0,0 0 0,0 0-1,1-1 1,-1 1 0,0 1 0,0-1 0,0 0 0,0 0 0,0 1 0,-1-1 0,1 1 0,0-1-1,0 1 1,0 0 0,0 0 0,0 0 0,-1 0 0,1 0 0,0 1 0,-2 0 0,-2-1-8,1 1 0,-1 0 0,1 0 0,0 0 0,0 1 0,-1 0 0,1 0 0,0 0 0,1 0 0,-7 5 0,4 0-3,0 0 1,1 0-1,0 1 1,1 0-1,-1 0 1,2 1-1,-1-1 1,1 1-1,0 0 1,-3 15-1,4-16 8,1 0 0,1 0-1,-1-1 1,1 1-1,1 0 1,-1 0 0,2 0-1,-1 0 1,1 0-1,0 0 1,0 0 0,1 0-1,4 10 1,-5-16 2,0 0 1,0 1 0,0-1-1,0 0 1,0 0-1,1 0 1,-1 0 0,1 0-1,0-1 1,-1 1-1,1 0 1,0-1 0,0 1-1,0-1 1,0 0-1,0 0 1,0 1 0,1-1-1,-1-1 1,4 2-1,-2-1 10,0-1-1,0 0 0,0 0 1,0 0-1,-1 0 0,1-1 1,0 1-1,0-1 0,0 0 0,-1-1 1,8-2-1,0-2 49,-1 1-1,1-2 1,-1 0 0,-1 0 0,1-1-1,-1 0 1,11-14 0,3-3 36,-3-1 1,0-1 0,-1-1-1,-2-1 1,-1-1-1,-1 0 1,-2-1 0,0 0-1,-3-1 1,8-36-1,-16 60-61,16-113 378,-17 111-371,0-1-1,-1 0 1,0 1-1,-1-1 1,0 1-1,-1-1 1,0 1-1,-6-19 1,7 26-45,0 1 1,1 0 0,-1 0 0,0 0-1,-1-1 1,1 1 0,0 0 0,0 0-1,-1 0 1,0 1 0,1-1 0,-1 0-1,0 1 1,0-1 0,0 1-1,0-1 1,0 1 0,0 0 0,0 0-1,0 0 1,0 0 0,-1 0 0,1 0-1,0 1 1,-1-1 0,1 1 0,0 0-1,-1-1 1,1 1 0,0 0 0,-1 1-1,1-1 1,-1 0 0,1 1-1,0-1 1,-1 1 0,1-1 0,0 1-1,0 0 1,-1 0 0,-2 2 0,-2 2-10,-1 0 1,1 0 0,-1 1-1,1 0 1,1 0 0,-1 0 0,1 1-1,0 0 1,-6 11 0,6-7 6,1 0 0,0 0 0,0 1 0,1 0 0,1 0 0,0 0 0,1 0 0,0 1 0,1-1 0,0 1 0,1 12 0,1-8 1,0 0 0,1 0 1,1-1-1,1 1 0,0-1 0,1 0 0,13 28 0,-13-37 7,1 0-1,1 0 1,-1 0-1,1-1 0,0 0 1,1 0-1,-1 0 1,1-1-1,0-1 1,0 1-1,16 5 1,4 4 18,-19-10-9,0 0 1,1 0 0,0-1 0,-1 0 0,1-1-1,0 0 1,0-1 0,19 1 0,-23-2-6,0 0-1,0 0 1,0 0 0,0-1-1,0 0 1,0-1 0,0 1 0,0-1-1,-1 0 1,1 0 0,-1-1-1,1 0 1,-1 0 0,0 0 0,7-6-1,-10 5-5,1 0 0,-1 1-1,0-1 1,0 0 0,-1 0-1,1 0 1,-1-1-1,0 1 1,0 0 0,-1 0-1,1-1 1,-1 1 0,0-1-1,0 1 1,0 0 0,0-1-1,-1 1 1,0 0 0,0 0-1,0-1 1,-1 1-1,1 0 1,-1 0 0,-4-7-1,4 9-2,0 0-1,0 0 0,-1 0 0,1 0 0,0 1 1,-1-1-1,1 1 0,-1-1 0,0 1 1,1 0-1,-1 0 0,0 0 0,0 1 0,0-1 1,0 1-1,0-1 0,0 1 0,1 0 0,-1 0 1,0 0-1,0 1 0,0-1 0,0 1 1,0-1-1,0 1 0,1 0 0,-5 2 0,0-1-4,1 1 0,-1 0-1,1 1 1,0-1-1,0 1 1,0 0 0,0 1-1,1-1 1,-9 10-1,10-9 8,1-1 0,-1 1-1,1 0 1,1 0-1,-1 0 1,0 0 0,1 1-1,0-1 1,1 1-1,-1-1 1,1 1 0,0 0-1,0 0 1,1-1-1,0 1 1,0 0 0,0 0-1,0 0 1,1-1-1,0 1 1,1 0 0,-1-1-1,1 1 1,3 7-1,-1-5 1,1-1 0,-1 1-1,1-1 1,1 0-1,0 0 1,0 0 0,0-1-1,0 0 1,1 0 0,0-1-1,0 0 1,1 0-1,0-1 1,-1 0 0,12 5-1,2-1 6,-15-4 4,1-1 0,0 0 0,0 0 1,0-1-1,1 1 0,-1-2 0,0 1 0,1-1 0,0 0 1,-1 0-1,1-1 0,-1 0 0,1-1 0,-1 0 0,1 0 0,-1 0 1,12-4-1,-14 2 7,0 1 0,-1-1 1,1 0-1,-1 0 0,1 0 1,-1-1-1,0 0 1,0 0-1,-1 0 0,1 0 1,-1 0-1,0-1 0,0 1 1,4-10-1,3-8 129,-1 0 0,7-27 0,-2 6 205,-13 38-328,1 0-1,0 0 0,0 1 1,1-1-1,0 0 1,-1 1-1,1-1 0,1 1 1,-1 0-1,1 0 0,7-6 1,-8 8-37,0 0 0,0 1-1,0 0 1,0-1 0,0 1 0,0 0 0,0 1 0,1-1 0,-1 1-1,0-1 1,0 1 0,1 0 0,-1 0 0,0 0 0,1 1 0,-1-1 0,0 1-1,0 0 1,0-1 0,6 4 0,-2-1-296,-1 0 0,0 0 0,0 0 0,0 1-1,0 0 1,0 0 0,-1 1 0,0-1 0,0 1 0,8 11 0,21 33-6746,-25-35 3702,1-1-556,3-5 1494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8.465"/>
    </inkml:context>
    <inkml:brush xml:id="br0">
      <inkml:brushProperty name="width" value="0.035" units="cm"/>
      <inkml:brushProperty name="height" value="0.035" units="cm"/>
    </inkml:brush>
  </inkml:definitions>
  <inkml:trace contextRef="#ctx0" brushRef="#br0">1 1 8912,'0'0'10422,"0"10"-10395,2 46-18,2 0 1,3-1 0,26 106-1,56 86 319,-89-246-314,1 0 0,-1 0 0,0 1 0,1-1 0,-1 0 0,1 0 0,-1 0 0,1 0 0,0 0 0,-1-1 0,1 1 0,0 0 0,0 0 0,-1 0 0,1-1 0,0 1 0,0 0 0,0-1 0,0 1 0,0 0 0,0-1 0,2 1 0,-2-1-2,0 0 1,0-1 0,0 1-1,-1 0 1,1-1 0,0 1-1,0 0 1,0-1 0,0 1-1,-1-1 1,1 0 0,0 1-1,-1-1 1,1 0 0,0 1-1,-1-1 1,1 0 0,-1 0-1,1 1 1,0-3 0,21-50 246,-21 50-259,13-43 116,-8 23-101,1 0 0,1 0 1,1 1-1,21-37 0,-10 42-73,-12 16 72,-8 13 14,-28 41-24,22-45-3,0 1-1,1 0 1,1 0 0,-1 0-1,2 0 1,-1 1 0,1-1-1,0 1 1,-2 20 0,6-3 6,0-23-6,0-2-1,-1 0 0,1-1 0,0 1 1,-1-1-1,1 1 0,0-1 0,0 1 0,0-1 1,0 0-1,0 1 0,0-1 0,1 0 0,-1 0 1,0 0-1,0 0 0,1 0 0,-1 0 0,1 0 1,-1 0-1,1-1 0,-1 1 0,1 0 0,0-1 1,-1 0-1,1 1 0,0-1 0,-1 0 0,1 0 1,0 0-1,-1 0 0,3 0 0,2 1 2,9-1 8,0 0 0,0 0 0,0-2 0,0 0 0,-1 0 1,1-2-1,-1 0 0,1 0 0,-1-1 0,18-10 0,38-11 13,-59 22-15,1 0-1,-1-1 0,1-1 1,10-7-1,-18 11-1,1-1-1,-1 0 1,0 0-1,0-1 1,0 1 0,0-1-1,-1 0 1,1 0-1,-1 0 1,0 0 0,0-1-1,3-6 1,-4 3-2,-3 6 1,-1 3-5,0-1-1,-1 1 1,1-1-1,0 1 1,0 0 0,0 0-1,0 0 1,0 0-1,0 0 1,0 0 0,0 0-1,1 1 1,-1-1-1,0 1 1,1 0 0,-1-1-1,1 1 1,0 0-1,-2 2 1,-4 4-7,-2 2 6,0 0 1,0 1-1,-12 21 0,11-16 6,3 3 29,16-10-4,-7-9-30,-1 0 1,1 0 0,0 0 0,-1 0 0,1 0-1,0 0 1,-1 0 0,1-1 0,0 1 0,-1 0-1,1-1 1,-1 0 0,1 1 0,-1-1 0,1 0-1,-1 0 1,0 0 0,1 0 0,0-1 0,53-66 26,-45 53 48,1 0 1,0 1-1,17-16 1,-27 30-71,-1 0 1,1-1-1,-1 1 1,1 0-1,0 0 1,-1-1-1,1 1 1,0 0-1,-1 0 1,1 0-1,-1 0 1,1 0-1,0 0 1,-1 0-1,1 0 1,0 0-1,-1 0 1,1 0-1,0 1 1,-1-1-1,1 0 0,-1 0 1,1 0-1,0 1 1,-1-1-1,1 0 1,-1 1-1,1-1 1,-1 1-1,1-1 1,-1 1-1,1-1 1,-1 1-1,0-1 1,1 1-1,-1-1 1,1 1-1,-1-1 1,0 1-1,0 0 1,1-1-1,-1 1 0,0-1 1,0 2-1,11 28 24,-1 51-198,-6-45-601,8 40 1,-1-41-4141,4-4-3821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8.983"/>
    </inkml:context>
    <inkml:brush xml:id="br0">
      <inkml:brushProperty name="width" value="0.035" units="cm"/>
      <inkml:brushProperty name="height" value="0.035" units="cm"/>
    </inkml:brush>
  </inkml:definitions>
  <inkml:trace contextRef="#ctx0" brushRef="#br0">1 132 7744,'0'0'11559,"3"10"-11408,188 486 204,-183-481-249,-1 0 0,2-1 0,11 16 0,-19-28-29,3-34 395,-8-35 185,-3 0 1,-18-82-1,-5-30-229,29 166-407,-4-16 80,2 0 0,2 0 0,0-1 0,6-45 1,3 61 46,-7 15-148,1 1 1,-1-1-1,1 0 0,-1 1 1,0-1-1,0 1 1,1 0-1,-1-1 1,0 1-1,-1 0 1,1 0-1,0 0 1,0-1-1,-1 1 0,1 0 1,-1 0-1,0 0 1,1 0-1,-1 0 1,0 0-1,0 0 1,0 0-1,-1 3 1,1 1 4,3 21 30,-1 1 0,-1-1 1,-2 0-1,-5 36 0,3-46-208,0 1 0,-1-1 0,-1-1-1,0 1 1,-1-1 0,-1 0 0,-17 28-1,15-33-514,-2-7-5935,10-5 6049,0 1 1,0-1 0,0 1 0,1-1 0,-1 0 0,0 0 0,0 0 0,0 1 0,1-1 0,-1 0 0,0 0-1,1 0 1,-1 0 0,1 0 0,-1 0 0,1 0 0,-1-1 0,-3-9-2143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49.448"/>
    </inkml:context>
    <inkml:brush xml:id="br0">
      <inkml:brushProperty name="width" value="0.035" units="cm"/>
      <inkml:brushProperty name="height" value="0.035" units="cm"/>
    </inkml:brush>
  </inkml:definitions>
  <inkml:trace contextRef="#ctx0" brushRef="#br0">141 409 7120,'0'0'7497,"2"9"-6768,10 63 572,4 123-1,-16-194-701,-9 3 458,8-4-1025,1 0-1,0 1 1,-1-1-1,1 0 1,-1 1-1,0-1 1,1 0-1,-1 0 1,1 0-1,-1 1 1,1-1-1,-1 0 1,1 0-1,-1 0 1,0 0-1,1 0 1,-1 0-1,1 0 1,-1 0-1,0 0 1,1 0-1,-1-1 1,1 1-1,-1 0 1,1 0-1,-1 0 1,1-1-1,-1 1 1,1 0-1,-1-1 1,1 1-1,-1 0 1,0-1-1,-7-8 147,0-1 0,0 1 0,1-1 1,0 0-1,1-1 0,0 0 0,1 0 0,-8-22 0,10 25-40,-13-30 229,2-1 0,2-1 0,-11-64 0,20 84-346,1-1 1,1 0-1,0 0 0,2-1 1,0 1-1,1 0 0,2 1 1,11-41-1,-12 53-2,0 0 0,1 0 0,0 0 0,0 0 0,1 1 0,0 0 0,1 0 0,-1 0 0,1 1 0,1-1 0,-1 2-1,13-10 1,-16 13-19,1 0 0,-1 0 0,0 0 0,1 1 0,0-1 1,-1 1-1,1 0 0,0 0 0,-1 0 0,1 0 0,0 1 0,0 0 0,0-1 0,0 1 0,-1 1 0,1-1 0,0 1 0,0-1 0,0 1 0,-1 0 0,1 0 0,0 1 0,-1-1 0,1 1 0,-1 0 0,0 0 0,1 0 0,-1 0 0,0 0 0,5 6 0,-1-1 13,-1 0 0,1 1 0,-2 0 0,1 0 0,-1 0 0,0 1 0,-1-1 0,0 1 1,0 0-1,-1 1 0,0-1 0,-1 0 0,0 1 0,0 0 0,-1-1 0,0 1 0,-1 0 0,-1 13 0,0-14-310,0-1 1,-1 0-1,0 0 0,0 1 0,-1-2 0,0 1 1,0 0-1,-1-1 0,-7 12 0,6-13-523,1 0-1,-1 0 1,-1 0 0,1-1 0,-1 0-1,0 0 1,0-1 0,0 1-1,-1-1 1,1-1 0,-12 5-1,-13 3-4447,-4 2 1770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0.606"/>
    </inkml:context>
    <inkml:brush xml:id="br0">
      <inkml:brushProperty name="width" value="0.035" units="cm"/>
      <inkml:brushProperty name="height" value="0.035" units="cm"/>
    </inkml:brush>
  </inkml:definitions>
  <inkml:trace contextRef="#ctx0" brushRef="#br0">0 274 6800,'0'0'12271,"8"9"-12248,-2-3-19,0 1-1,-1 0 1,0-1 0,-1 2-1,1-1 1,-1 0 0,-1 1-1,1 0 1,-1 0-1,2 11 1,50 362 721,-44-283-269,1-21-142,-12-76-241,2 4 446,-2-8-300,0-1-257,-3-58 533,-19-105 0,0 9-448,22 150-56,-17-248 466,16 198-258,3-1 0,11-77 1,-13 135-200,0 0 0,0 0 0,0 0 0,0 0 0,0 0 0,0 0 0,0 0 0,1 0 0,-1 0 0,0 0 0,0 0 0,1 0 0,-1 0 0,1 0 0,-1 1 0,1-1 0,-1 0 1,1 0-1,-1 0 0,1 1 0,0-1 0,-1 0 0,1 1 0,0-1 0,0 1 0,0-1 0,-1 0 0,3 0 0,-2 2 0,0-1 0,1 1 0,-1 0 0,0-1-1,0 1 1,1 0 0,-1 0 0,0 0 0,0 0 0,0 0 0,0 0 0,0 0 0,-1 0-1,1 0 1,0 1 0,1 1 0,28 60-5,-30-62 5,42 110 36,-22-52 9,3-2 1,2 0-1,2-2 1,43 65-1,-57-102-35,0 0 13,0 0 0,1-1-1,32 31 1,-41-45-7,-1 1 1,0-1-1,1 0 0,-1 0 0,1 0 0,0-1 1,0 0-1,0 0 0,0 0 0,1 0 0,-1-1 0,0 0 1,1 0-1,-1 0 0,1-1 0,-1 0 0,1 0 1,-1 0-1,1-1 0,-1 1 0,8-3 0,-9 1-2,0 0-1,0 0 1,0 0 0,0 0-1,-1-1 1,0 0-1,1 1 1,-1-1 0,0 0-1,0 0 1,0-1-1,-1 1 1,1-1-1,-1 1 1,0-1 0,0 0-1,0 0 1,2-8-1,3-8 44,-1-1 0,5-32 0,-8 36-23,7-61 366,-3 0-1,-5-123 1,-2 113-116,3 82-203,3 17-71,6 18-17,97 224-75,-65-134 25,34 95-4596,-75-206 3991,0-1 0,1 1 0,0-1 0,0 0 0,1 0 0,0-1 0,9 10 1,24 22-7728,-31-31 6019,8 9-533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2.145"/>
    </inkml:context>
    <inkml:brush xml:id="br0">
      <inkml:brushProperty name="width" value="0.035" units="cm"/>
      <inkml:brushProperty name="height" value="0.035" units="cm"/>
    </inkml:brush>
  </inkml:definitions>
  <inkml:trace contextRef="#ctx0" brushRef="#br0">224 243 9936,'0'0'13509,"-5"-8"-13497,-3-5 4,0 0 0,-1 1 0,0 0 0,-19-17 0,25 26-17,0 0 1,0 1 0,0-1-1,0 1 1,-1 0 0,1 0-1,-1 1 1,1-1 0,-1 1-1,0-1 1,-7 0 0,9 1-6,0 1 0,0 1-1,-1-1 1,1 0 0,0 0 0,0 1 0,0 0 0,0-1 0,0 1 0,-1 0 0,1 0 0,1 0 0,-1 0 0,0 0 0,0 0 0,0 1 0,0-1 0,1 1 0,-1-1-1,1 1 1,-1 0 0,1-1 0,-2 4 0,-5 8 4,0 1 0,0-1 0,2 1 0,0 1 0,0 0 0,-6 28 0,10-33 5,0 1 1,0-1 0,1 1 0,1-1 0,-1 1-1,2-1 1,-1 1 0,2-1 0,-1 1-1,1-1 1,4 11 0,-5-19-2,0 0 0,0 0 0,1 0 0,-1 0 0,0-1 0,1 1 0,-1 0 0,1-1 0,0 1 0,0-1 0,-1 0 1,1 1-1,0-1 0,0 0 0,0 0 0,0 0 0,0 0 0,1-1 0,-1 1 0,0 0 0,0-1 0,1 0 0,-1 1 0,0-1 0,0 0 0,1 0 0,-1 0 0,0-1 0,0 1 0,1-1 0,-1 1 0,0-1 0,0 0 1,0 1-1,4-3 0,3 0 9,-1-1 1,1 0 0,-1 0-1,0-1 1,0 0-1,0 0 1,10-11 0,4-5 80,-2-1 1,0-1 0,-2-1-1,0-1 1,-2 0 0,0-1 0,-2-1-1,-1 0 1,-1-1 0,-2-1-1,-1 1 1,9-48 0,-17 64-12,-4 10-37,-9 19-32,-11 35-34,13-24 23,0 1 1,2 1 0,1 0 0,2 0-1,1 0 1,1 1 0,1-1 0,6 58 0,-4-82-1,1 0 0,1 0 0,-1 0 1,1 0-1,0 0 0,1-1 0,-1 1 0,1-1 1,0 1-1,1-1 0,-1 0 0,1 0 1,0 0-1,8 7 0,-8-10 3,0 1-1,-1-1 0,1 0 1,0 0-1,0 0 1,0-1-1,1 1 1,-1-1-1,0 0 1,0 0-1,1 0 1,-1-1-1,1 0 1,-1 0-1,1 0 0,-1 0 1,0-1-1,1 1 1,-1-1-1,0 0 1,7-3-1,0 1 7,0-1 0,0 0 0,0 0 0,-1-1 0,1-1 0,-1 0 0,-1 0 0,1-1 0,-1 0 0,0-1 0,0 0 0,-1 0 0,0-1 0,-1 0 0,0 0 0,0-1 0,-1 0 0,0 0 0,-1-1 0,7-17 0,-7 14 34,0 0 0,-1 0 0,0-1 1,-1 1-1,-1-1 0,0 0 0,-1 0 1,-1 1-1,-2-26 0,1 39-46,1 0 0,-1 0 0,0-1-1,0 1 1,1 0 0,-1 0 0,0 0-1,0 0 1,0 0 0,0 0 0,0 1 0,0-1-1,-1 0 1,1 0 0,0 1 0,0-1-1,0 1 1,-1-1 0,1 1 0,0-1 0,-1 1-1,1 0 1,-2-1 0,0 4-5,1-1-1,-1 1 1,1 0 0,0-1-1,0 1 1,0 0 0,0 0-1,0 0 1,1 0 0,-1 1-1,1-1 1,0 0 0,-1 5-1,-2 12 3,1 0 0,0 0 0,2 1 0,0-1-1,1 1 1,1-1 0,6 31 0,-4-38 5,1 0 1,0-1-1,1 0 0,0 0 1,1 0-1,0-1 1,12 16-1,-16-24 5,0 0 0,0 0-1,0 0 1,1 0 0,-1 0 0,1 0-1,0-1 1,0 0 0,0 1-1,0-1 1,0 0 0,0-1 0,0 1-1,1 0 1,-1-1 0,1 0 0,-1 0-1,1 0 1,0 0 0,-1 0 0,1-1-1,0 0 1,0 0 0,-1 0 0,1 0-1,0 0 1,0-1 0,-1 0 0,7-1-1,-2-1 4,-1 0-1,0-1 1,0 0-1,0 0 1,-1 0 0,1-1-1,-1 0 1,0 0-1,0-1 1,-1 0-1,0 0 1,0 0-1,0 0 1,-1-1 0,1 0-1,-2 0 1,6-13-1,0-2 10,-1-1-1,-1 0 0,-2 0 1,0-1-1,3-39 0,-4 32-16,-2 18 12,-1 9-11,0 0 1,-1 0 0,1 0 0,-1 0 0,0 0 0,0 0 0,-1 0-1,1 0 1,-2-4 0,0-2-6,1 8-14,0 2 14,0 0 0,0 0 1,0 0-1,0 0 0,0 0 1,0 1-1,0-1 1,0 0-1,0 0 0,0 1 1,0-1-1,0 1 0,0-1 1,0 1-1,0-1 0,0 1 1,0 0-1,-4 7 0,1 0 0,-1 1 1,2 0-1,-1-1 0,1 1 0,1 0 0,0 0 0,0 1 0,0-1 1,2 0-1,-1 15 0,1-3 3,1 0 1,1 0 0,1 0 0,7 24-1,-9-41 10,1 0 0,0 0-1,-1 0 1,1 0 0,1 0-1,-1 0 1,1-1 0,-1 0 0,1 1-1,0-1 1,0 0 0,0 0-1,1 0 1,-1-1 0,1 1 0,-1-1-1,1 0 1,0 0 0,0 0-1,0 0 1,0-1 0,0 0 0,0 0-1,1 0 1,-1 0 0,0-1-1,1 1 1,-1-1 0,0 0 0,1 0-1,-1-1 1,0 1 0,0-1-1,1 0 1,-1 0 0,0-1 0,0 1-1,0-1 1,0 0 0,0 0-1,0 0 1,5-4 0,9-13 77,-1-1 1,26-37-1,-28 36 15,1 0 0,30-30-1,-29 34-6,-16 14-91,1 1-1,0 0 0,0-1 0,0 1 0,0 0 1,0 0-1,1 1 0,-1-1 0,1 0 0,-1 1 1,1-1-1,-1 1 0,1 0 0,0 0 0,0 0 1,0 0-1,-1 0 0,5 0 0,-6 2-3,1-1 1,-1 1-1,1-1 0,-1 1 0,0-1 0,1 1 1,-1 0-1,0 0 0,1-1 0,-1 1 0,0 0 0,0 0 1,0 0-1,0 1 0,0-1 0,0 0 0,0 0 1,0 0-1,0 1 0,0 1 0,17 35 4,-10-21 3,63 110 141,-70-127-142,0 1-1,0 0 1,-1 0 0,1-1 0,0 1 0,0 0 0,0-1-1,0 1 1,0-1 0,0 1 0,0-1 0,0 0-1,0 1 1,0-1 0,0 0 0,0 1 0,0-1 0,0 0-1,0 0 1,0 0 0,0 0 0,0 0 0,0 0-1,0-1 1,0 1 0,0 0 0,0 0 0,0-1-1,0 1 1,0-1 0,0 1 0,0-1 0,0 1 0,0-1-1,0 1 1,-1-1 0,1 0 0,0 1 0,0-1-1,-1 0 1,1 0 0,0 0 0,-1 0 0,1-1-1,28-37 330,-19 17-440,2 0-1,0 0 0,1 1 0,1 1 1,1 0-1,1 1 0,0 1 0,2 0 0,38-29 1,-35 40-2657,-8 4-2093,-3-2-5633,-2-1 6000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3.884"/>
    </inkml:context>
    <inkml:brush xml:id="br0">
      <inkml:brushProperty name="width" value="0.035" units="cm"/>
      <inkml:brushProperty name="height" value="0.035" units="cm"/>
    </inkml:brush>
  </inkml:definitions>
  <inkml:trace contextRef="#ctx0" brushRef="#br0">0 250 6272,'0'0'9361,"3"-9"-9032,3-6-283,1-1-1,1 2 0,0-1 1,1 1-1,0 0 1,1 1-1,0 0 1,18-16-1,-18 18-45,0 2 0,1-1 0,0 1 1,1 1-1,0 0 0,0 1 0,1 0 0,0 1 0,0 0 1,0 1-1,15-3 0,-23 7 8,-1 0 0,0 1 0,1-1 0,-1 1 0,0 0 0,1 0 0,-1 0 0,0 1-1,1 0 1,-1 0 0,0 0 0,0 0 0,1 1 0,-1-1 0,0 1 0,-1 0 0,1 0 0,6 5 0,-5-2 69,0 0 0,0 0-1,-1 0 1,0 1 0,0-1-1,0 1 1,-1 0 0,0 0 0,0 1-1,4 11 1,-1 5 194,-1 0-1,-1 1 1,-1-1-1,-1 1 1,-2 43-1,-4-34-164,0-1 0,-2 0 0,-2 0 0,-1 0 0,-1-1 0,-24 50-1,-103 167-4387,94-190-4452,20-33 5114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1:23.376"/>
    </inkml:context>
    <inkml:brush xml:id="br0">
      <inkml:brushProperty name="width" value="0.2" units="cm"/>
      <inkml:brushProperty name="height" value="0.2" units="cm"/>
      <inkml:brushProperty name="color" value="#008C3A"/>
    </inkml:brush>
  </inkml:definitions>
  <inkml:trace contextRef="#ctx0" brushRef="#br0">835 2 24575,'-14'-1'0,"0"1"0,8 3 0,1 2 0,0-5 0,2 5 0,-2-2 0,0 0 0,2 1 0,-4-1 0,6 2 0,-6-2 0,-19 20 0,15-16 0,-40 34 0,35-27 0,-43 33 0,37-27 0,-44 32 0,42-32 0,-48 36 0,52-40-3277,-52 39 0,59-44 0,-57 39 1787,59-39 1490,-26 15 0,9-2 0,16-16 0,-37 34 0,40-33 0,-31 28 0,24-22 3276,-7 8-2015,11-11 2015,11-9 0,11-1-3044,-3-2-232,21 2 0,-20-1-3277,88 15 0,-65-13 3047,60 11 230,2 0 0,-56-11 0,45 11 0,-1 1 0,-48-9 0,43 6 0,-2 2 3276,-47-7-1638,32 2 0,-2 1-1406,-39-4-232,46 6 0,-55-9 0,12 2 0,-18-3 0,-1 1 0,2 2 0,-2 0 0,4-2 0,-3 1 0,2-3 0,3 1 0,-5 1 0,4-3 0,-4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6.834"/>
    </inkml:context>
    <inkml:brush xml:id="br0">
      <inkml:brushProperty name="width" value="0.035" units="cm"/>
      <inkml:brushProperty name="height" value="0.035" units="cm"/>
    </inkml:brush>
  </inkml:definitions>
  <inkml:trace contextRef="#ctx0" brushRef="#br0">477 135 2360,'0'0'16365,"0"-9"-15379,-9-74 2216,5 48 622,3 35-3781,1 0 1,0-1 0,0 1 0,0-1-1,-1 1 1,1-1 0,0 1 0,0 0-1,-1-1 1,1 1 0,0 0 0,-1-1-1,1 1 1,-1 0 0,1-1 0,0 1-1,-1 0 1,1 0 0,-1-1 0,1 1-1,-1 0 1,1 0 0,0 0 0,-1 0-1,1 0 1,-1-1 0,1 1 0,-1 0 0,1 0-1,-1 0 1,1 0 0,-1 1 0,1-1-1,-1 0 1,1 0 0,-1 0 0,1 0-1,-1 0 1,1 1 0,0-1 0,-1 0-1,1 0 1,-1 1 0,1-1 0,0 0-1,-1 1 1,0-1 0,-18 13 309,14-6-280,0 0 0,0 1 0,1-1 0,0 1 0,1 0 0,0 0-1,0 0 1,-4 16 0,-7 70 197,12-29-175,3 0 0,2 1 0,14 77 0,-15-130-83,62 679 488,-61-477-422,-9 1 0,-10-2-1,-79 383 1,91-578-86,-177 663-297,152-595 274,16-46 17,-1 0 0,-2-1 0,-25 45 0,4-30 37,35-54 6,3-1-3,-1 0 0,0-1 0,0 1 0,0 0 0,0 0 0,0 0 0,0 0-1,0-1 1,1 1 0,-1 0 0,0 0 0,0 0 0,0-1 0,0 1 0,0 0 0,0 0 0,0-1 0,0 1 0,0 0 0,0 0-1,0 0 1,0-1 0,0 1 0,0 0 0,0 0 0,-1 0 0,1-1 0,0 1 0,0 0 0,0 0 0,0 0 0,0 0 0,0-1 0,0 1-1,-1 0 1,1 0 0,0 0 0,0 0 0,0 0 0,0-1 0,-1 1 0,1 0 0,0 0 0,0 0 0,0 0 0,-1 0 0,1 0-1,0 0 1,0 0 0,0 0 0,-1 0 0,1 0 0,0 0 0,0 0 0,0 0 0,-1 0 0,1 0 0,0 0 0,0 0 0,0 0-1,-1 0 1,1 0 0,2-1-17,0-1-1,0 1 1,1-1-1,-1 1 1,0 0-1,1 0 1,-1 0-1,1 0 1,-1 1-1,1-1 1,-1 1-1,1-1 1,-1 1-1,1 0 1,0 0-1,4 1 1,1 0-6,-1 0 0,0 1 1,0 0-1,0 0 0,0 1 1,7 3-1,-2 0-5,-1 0 0,1 1 0,-1 1 1,-1 0-1,0 0 0,17 18 0,-13-7 2,0 0 0,-2 1 0,-1 0 0,0 1 0,-1 0 0,-2 1 0,9 29 0,27 164 0,-34-155 0,11 90 0,2 185 0,-23 154 0,-4-197 0,3 168 0,3 485 0,2-724 0,9 0 0,61 318 0,-67-505-47,1-1 0,2-1 0,1 0 0,1 0 1,2-1-1,1-1 0,2 0 0,0-1 0,2-1 0,1 0 0,2-2 0,0-1 0,2 0 0,0-2 0,2 0 1,55 36-1,-67-50-914,47 28-4475,-20-15-7884,-22-12 6723</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4.270"/>
    </inkml:context>
    <inkml:brush xml:id="br0">
      <inkml:brushProperty name="width" value="0.035" units="cm"/>
      <inkml:brushProperty name="height" value="0.035" units="cm"/>
    </inkml:brush>
  </inkml:definitions>
  <inkml:trace contextRef="#ctx0" brushRef="#br0">0 0 8144,'0'0'9455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4.661"/>
    </inkml:context>
    <inkml:brush xml:id="br0">
      <inkml:brushProperty name="width" value="0.035" units="cm"/>
      <inkml:brushProperty name="height" value="0.035" units="cm"/>
    </inkml:brush>
  </inkml:definitions>
  <inkml:trace contextRef="#ctx0" brushRef="#br0">0 29 7104,'0'0'10249,"11"-1"-10053,110-12 32,-91 8-137,1 0 1,-1 3-1,1 0 0,0 2 1,0 1-1,37 6 1,-65-6-58,1 0 0,-1 1 0,0-1 0,0 1 1,0-1-1,0 1 0,-1 0 0,1 0 0,0 0 0,-1 1 0,1-1 1,-1 1-1,0-1 0,0 1 0,0 0 0,0 0 0,0 0 1,-1 0-1,1 0 0,-1 0 0,0 0 0,0 0 0,0 1 0,0-1 1,0 0-1,-1 1 0,0 5 0,1 8 146,0 0-1,-2 1 1,0-1 0,-4 21-1,-3-2 62,-1 1-1,-2-2 1,-2 0-1,-1 0 0,-28 51 1,-111 157-1925,144-230 1345,-21 29-3595,1-3-4239,13-17 4085</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5.004"/>
    </inkml:context>
    <inkml:brush xml:id="br0">
      <inkml:brushProperty name="width" value="0.035" units="cm"/>
      <inkml:brushProperty name="height" value="0.035" units="cm"/>
    </inkml:brush>
  </inkml:definitions>
  <inkml:trace contextRef="#ctx0" brushRef="#br0">3 1 8104,'0'0'13119,"-2"48"-23382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5.378"/>
    </inkml:context>
    <inkml:brush xml:id="br0">
      <inkml:brushProperty name="width" value="0.035" units="cm"/>
      <inkml:brushProperty name="height" value="0.035" units="cm"/>
    </inkml:brush>
  </inkml:definitions>
  <inkml:trace contextRef="#ctx0" brushRef="#br0">0 242 5736,'0'0'8921,"8"-12"-8717,6-8 91,0 1-1,1 0 1,1 1 0,1 0-1,25-20 1,-24 26-148,-1 1 1,1 0-1,1 1 1,-1 1-1,2 0 1,-1 2-1,1 0 0,0 2 1,1 0-1,-1 1 1,1 1-1,0 1 1,0 0-1,0 2 1,0 1-1,28 4 0,-43-4-141,-1 0-1,0 0 0,0 1 1,0 0-1,0 0 1,-1 0-1,1 1 0,0 0 1,-1-1-1,1 2 0,-1-1 1,0 0-1,0 1 0,-1 0 1,1 0-1,-1 0 0,0 0 1,0 0-1,0 1 0,0 0 1,-1-1-1,0 1 0,0 0 1,0 0-1,0 0 1,-1 0-1,0 1 0,0-1 1,-1 0-1,1 0 0,-1 1 1,-1 8-1,0 3 24,0 0 1,-1-1-1,-2 1 0,1 0 0,-2-1 1,0 0-1,-1 0 0,0 0 0,-10 15 1,-22 35-646,-95 174 821,92-158-4732,3 2-5112,23-47 6931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8.889"/>
    </inkml:context>
    <inkml:brush xml:id="br0">
      <inkml:brushProperty name="width" value="0.035" units="cm"/>
      <inkml:brushProperty name="height" value="0.035" units="cm"/>
    </inkml:brush>
  </inkml:definitions>
  <inkml:trace contextRef="#ctx0" brushRef="#br0">457 94 3336,'0'0'8761,"-11"2"-8177,-204 35 2323,23-26-2707,179-5 413,-6 1 5937,19-7-6481,0 0 0,0 0-1,-1 0 1,1 0-1,0 0 1,-1 0-1,1 0 1,0 0 0,0 0-1,-1 0 1,1 0-1,0 0 1,0 0 0,-1-1-1,1 1 1,0 0-1,0 0 1,-1 0-1,1 0 1,0 0 0,0-1-1,0 1 1,0 0-1,-1 0 1,1-1-1,0 1 1,0 0 0,0 0-1,0 0 1,0-1-1,-1 1 1,1 0-1,0 0 1,0-1 0,0 1-1,0 0 1,0-1-1,0 1 1,0 0 0,0 0-1,0-1 1,0 1-1,0 0 1,0 0-1,0-1 1,0 1 0,0 0-1,1 0 1,-1-1-1,0 1 1,0 0-1,0 0 1,0-1 0,1 1-1,-1-3 30,1 0 0,0 0-1,0 1 1,1-1 0,-1 0 0,0 1-1,1-1 1,0 1 0,0-1 0,-1 1 0,1 0-1,1 0 1,3-3 0,-5 4-88,0 0 1,0 0-1,1 1 1,-1-1-1,0 0 1,1 1-1,-1-1 1,1 1-1,-1 0 1,0 0-1,1-1 1,-1 1-1,1 0 1,-1 0-1,1 0 1,-1 0-1,1 1 1,-1-1-1,1 0 1,-1 1-1,0-1 1,1 1-1,-1-1 1,1 1-1,-1-1 1,0 1-1,0 0 0,1 0 1,-1 0-1,0 0 1,0 0-1,0 0 1,1 2-1,0-2 40,-1 0 0,0 0-1,1 1 1,-1-1-1,0 0 1,0 1-1,0-1 1,0 1 0,0-1-1,-1 1 1,1 0-1,0-1 1,-1 1-1,1 0 1,-1-1 0,1 4-1,-1-3 194,-2 2 325,0 0-237,-9-7-105,7 0-187,0 0-1,0 1 1,0-2-1,1 1 1,-1 0-1,1-1 1,0 1-1,0-1 1,0 0-1,0 0 1,1 0-1,0 0 1,-1 0-1,-1-6 1,1 1-5,0 0 0,1 0 1,0 0-1,0 0 1,1 0-1,-1-14 1,2 23-34,0-1 0,1 0 1,-1 1-1,0-1 0,0 0 1,0 1-1,1-1 0,-1 0 1,0 1-1,1-1 0,-1 0 1,0 1-1,1-1 0,-1 1 0,1-1 1,-1 1-1,1-1 0,-1 1 1,1-1-1,-1 1 0,1 0 1,-1-1-1,1 1 0,0 0 1,-1-1-1,1 1 0,0 0 1,-1 0-1,1 0 0,0-1 1,-1 1-1,1 0 0,0 0 1,-1 0-1,1 0 0,0 0 0,-1 0 1,1 1-1,0-1 0,-1 0 1,1 0-1,1 1 0,35 10 18,-31-9-20,34 10-3010,81 13 0,-67-8-2223,-5-2-2834,-30-11 2696,-2 2 1676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9.315"/>
    </inkml:context>
    <inkml:brush xml:id="br0">
      <inkml:brushProperty name="width" value="0.035" units="cm"/>
      <inkml:brushProperty name="height" value="0.035" units="cm"/>
    </inkml:brush>
  </inkml:definitions>
  <inkml:trace contextRef="#ctx0" brushRef="#br0">37 67 3408,'0'0'27434,"2"-9"-27397,5-27-5,1 19 59,0 17-29,-9 7 115,-17-2 257,12-5-1988,-19-3 6001,16-4-8883,6 1-3194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0:59.882"/>
    </inkml:context>
    <inkml:brush xml:id="br0">
      <inkml:brushProperty name="width" value="0.035" units="cm"/>
      <inkml:brushProperty name="height" value="0.035" units="cm"/>
    </inkml:brush>
  </inkml:definitions>
  <inkml:trace contextRef="#ctx0" brushRef="#br0">30 139 4736,'0'0'26070,"-5"13"-25886,0-2-130,1 0 0,0 0-1,1 1 1,0 0 0,1 0 0,0 0 0,1 0 0,1 0 0,0 0 0,0 0-1,3 15 1,0-13 29,0 0-1,1 0 0,1 0 0,0-1 0,1 0 1,0 0-1,1 0 0,10 14 0,-12-21-61,0 1 0,1-1 0,0-1 0,0 1 0,0-1 0,0 0 0,1 0 0,0-1 0,0 0 0,0 0 0,0-1 0,1 0 0,-1 0 0,1-1-1,0 0 1,14 2 0,4-2-18,-1-1 0,1-1-1,-1-2 1,1 0 0,-1-2-1,1-1 1,-2-1 0,1-1-1,0-1 1,-2-1 0,1-1-1,29-17 1,-7-1-18,-1-1 1,-1-2-1,-2-2 0,73-73 1,-75 66-880,-16 17-2033,32-40 0,-48 52-80,0 0 0,-2 0 0,1-1 0,4-12-1,-3 6-2870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1:16.291"/>
    </inkml:context>
    <inkml:brush xml:id="br0">
      <inkml:brushProperty name="width" value="0.035" units="cm"/>
      <inkml:brushProperty name="height" value="0.035" units="cm"/>
    </inkml:brush>
  </inkml:definitions>
  <inkml:trace contextRef="#ctx0" brushRef="#br0">4394 135 2624,'0'0'14429,"-1"-7"-13608,0-3-252,-1 1 0,0-1 1,-1 1-1,-5-14 0,6 19-405,1 1 0,-1-1 0,0 1 1,0 0-1,-1 0 0,1-1 0,-1 1 0,1 1 1,-1-1-1,0 0 0,0 1 0,0-1 0,0 1 1,-1 0-1,1 0 0,-1 0 0,-3-1 0,-15-2 82,0 1 0,-1 1 0,1 1 1,0 0-1,-45 5 0,11-2-107,7 1-31,-50 10 0,50-6-78,23-1-24,0 2 1,0 1 0,1 0 0,-43 22-1,-31 11 7,83-36-12,-70 23-18,-100 47 1,149-59 40,-48 14 0,-14 5 80,48-15-12,1 2 0,1 2 0,1 3-1,1 2 1,-70 56 0,-119 110 427,156-130-26,33-22-237,2 1 0,-52 67-1,-28 30-177,61-78-47,-1-1 1,4 3 1,-102 136-1,160-196-30,-49 75 23,-115 135 0,161-208-18,-26 25 92,2 1-1,2 1 0,1 2 1,2 0-1,-23 45 0,47-80-95,-30 67 164,-3-1 0,-3-2 0,-46 60 0,50-76-137,1 1 0,-28 63 1,33-61 18,-1-1 1,-43 57 0,46-76 43,1 2 0,2 0-1,1 1 1,-24 55 0,-149 407 238,154-394-289,19-45 9,-3 0 0,-34 59-1,27-60 50,2 2 0,3 0-1,-29 99 1,-31 194 70,82-335-168,-26 197 27,3-10-10,-44 216 22,47-267-26,-23 408 2,38-387 6,8 671-7,56-10 32,-13-514-53,41 202 19,-65-406-10,-8-37-8,4-1 0,42 133-1,-12-59 20,-26-85-27,8 22 26,46 108 0,90 211 226,-82-200-79,-34-78 58,-23-65-22,36 79 0,-55-138-188,1 0 0,-1-1 0,1 0 0,0 0 0,7 6 0,14 18 32,-2 0-23,1-2 0,49 44 0,27 28-20,-37-28 2,166 121 0,-221-186 0,1-1 0,-1-1 0,1 1 0,0-2 0,0 1 0,1-1 0,10 2 0,-7-1 0,0 0 0,26 13 0,124 77 0,-8 7 0,-142-93 0,0-1 0,26 11 0,1 0 0,-14-7 0,45 15 0,-19-9 0,-7-2 0,46 20 0,-18 1 0,-25-18 0,-7-2 0,1-2 0,1-1 0,47 8 0,-55-21 0,-31-2 0,-1 1 0,1 0 0,0 0 0,0 1 0,0-1 0,0 1 0,-1 0 0,1 0 0,0 1 0,7 3 0,7 5 0,1 0 0,0-1 0,1-1 0,-1-1 0,1-1 0,1-1 0,25 3 0,106 24 0,-132-29 0,-1 1 0,0 1 0,31 11 0,-18-5 0,53 11 0,-40-11 0,8-1 0,2-2 0,-1-3 0,80-2 0,-53-3 0,206-6 0,-252 3 0,-1-2 0,0-2 0,40-12 0,47-17 0,-110 30 0,0 0 0,0 0 0,0-1 0,-1-1 0,14-11 0,-9 7 0,4-3 0,-15 10 0,1 0 0,0 1 0,0 0 0,0 0 0,1 0 0,-1 1 0,1 0 0,12-4 0,4 0 0,-1-2 0,0 0 0,36-22 0,-53 28 0,19-12 0,-1-1 0,0-2 0,-1 0 0,32-37 0,8-20 0,-37 42 0,24-38 0,-37 50 0,1 1 0,1 1 0,0 0 0,2 1 0,0 0 0,1 1 0,26-19 0,-21 19 0,32-30 0,-7 6 0,4-4 0,59-68 0,-55 46 0,-36 42 0,1 1 0,45-41 0,9 13 0,-48 35 0,36-31 0,-54 41 0,-1 0 0,0 0 0,-1-1 0,0 0 0,0 0 0,-1 0 0,1-1 0,6-17 0,7-22 0,64-191 0,-9 7 0,-32 16 0,-6 24 0,-2-30 0,-9 41 0,-22 163 0,0 1 0,2 0 0,0 0 0,0 0 0,2 0 0,0 1 0,15-24 0,-6 12 0,0-1 0,-3-1 0,12-35 0,22-48 0,63-113 0,-26 33 0,-48 101 0,-15 32 0,-15 39 0,1 0 0,16-30 0,-8 21 0,-11 22 0,-1 0 0,2 0 0,-1 0 0,1 1 0,0 0 0,0 0 0,10-9 0,81-97 0,-71 86 0,0-2 0,23-37 0,-31 42 0,14-20 0,-3 0 0,37-80 0,-27 63 0,-28 48 0,-1-1 0,14-28 0,-7 6 0,2 2 0,1 0 0,2 1 0,33-40 0,6-5 0,-39 48 0,1 2 0,31-31 0,-42 50 0,0 1 0,0 0 0,18-9 0,20-15 0,-19 9 0,50-53 0,-60 55 0,13-18 0,-22 23 0,1 1 0,1 0 0,1 1 0,0 0 0,0 1 0,31-21 0,-20 15 0,109-70 0,-108 70 0,-18 14 0,-1-1 0,1 0 0,-1 0 0,10-11 0,-7 6 0,1 1 0,1 0 0,0 0 0,14-7 0,27-23 0,16-29 0,-58 60 0,0 1 0,0 1 0,0 0 0,1 0 0,0 1 0,0 0 0,1 1 0,17-4 0,7-8 0,-32 14 0,1 1 0,-1-1 0,0 1 0,1 0 0,-1 0 0,1 0 0,0 1 0,7-1 0,-1 0 0,0 0 0,0 0 0,22-8 0,-22 5 0,1 2 0,-1 0 0,1 0 0,0 1 0,22-1 0,-24 2 0,1-5 0,-1 4 0,-1 2 0,-2 0 0,2 0 0,0 0 0,-2 0 0,0 1 0,-1 4 0,1 4 0,-1-1 0,-5-6-243,0-1-1,0 1 1,0-1 0,0 1-1,0 0 1,0 0 0,-1 0-1,1-1 1,-1 2 0,0-1-1,1 0 1,-1 0 0,0 0-1,0 1 1,-1-1 0,1 0-1,0 1 1,-1-1 0,1 1-1,-1-1 1,0 1 0,0 2-1,0 28-5523,-5-7-5696,1-8 6115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1:28.118"/>
    </inkml:context>
    <inkml:brush xml:id="br0">
      <inkml:brushProperty name="width" value="0.035" units="cm"/>
      <inkml:brushProperty name="height" value="0.035" units="cm"/>
    </inkml:brush>
  </inkml:definitions>
  <inkml:trace contextRef="#ctx0" brushRef="#br0">1 102 3208,'0'0'19791,"2"-7"-19377,7-20 26,-8 26-342,-1 0 0,1 0 0,-1 0 0,1-1 0,-1 1 0,1 0 0,0 1 1,0-1-1,0 0 0,-1 0 0,1 0 0,0 0 0,0 1 0,0-1 0,0 0 0,0 1 1,0-1-1,2 0 0,8-7 836,-9 5-826,-1 1 0,1 0-1,0 0 1,0 0 0,1 0 0,-1 0-1,0 0 1,1 1 0,-1-1 0,1 1-1,-1-1 1,1 1 0,0 0 0,-1 0-1,1 0 1,0 1 0,0-1 0,0 1-1,5-1 1,17-4 398,-18 3-428,0 0 0,0 1 0,0-1 0,0 2 0,0-1 0,0 1-1,0 0 1,0 0 0,0 1 0,0 0 0,0 0 0,-1 1-1,1 0 1,0 0 0,-1 0 0,1 1 0,6 3 0,51 25 267,-35-18-221,-26-13-107,-1 1 0,0-1 0,0 1 0,0-1 1,0 1-1,-1 0 0,1 0 0,0 0 0,0 0 0,0 0 0,-1 1 0,1-1 0,-1 0 0,1 1 0,-1-1 1,1 1-1,-1 0 0,0-1 0,0 1 0,0 0 0,1 2 0,37 27 652,-9 10-320,-22-32-319,-1 0 0,-1 0 0,0 1 0,0 0 1,5 12-1,-6-12-29,2-5-1,-3 5 0,6 13 0,-2 0 0,-1 0 0,4 25 0,-4-18 0,25 132 0,-15-68 0,-13-84 0,1 6 0,14 15 0,-12-21 0,-2-4 0,4 9 0,0 16 0,-4-22 0,-2-6 0,-1 0 0,0 1 0,1-1 0,-1 0 0,-1 1 0,1-1 0,-1 1 0,1 0 0,-1-1 0,0 1 0,0 0 0,-1 0 0,1 0 0,-1 0 0,0 4 0,1-1 0,-1-1 0,1 0 0,0 0 0,0 0 0,0 0 0,5 11 0,2 6 0,-2 1 0,0 0 0,-2 0 0,2 32 0,8 36 0,20 63 0,-23-106 0,-6-30 0,-1 0 0,3 36 0,10 134 0,-6-108 0,0 30 0,-9-103 0,3 7 0,-1 0 0,-1 1 0,3 28 0,-2-6 0,14 88 0,-12-96 0,-1 26 0,-6-43 0,4 42 0,6-4 0,2 33 0,7 85 0,-1-1 0,11 67 0,12 89 0,-9-144 0,-28-163 0,9 54 0,3 0 0,24 70 0,-27-109 0,-2-4 0,0 0 0,25 44 0,-9-39 0,5 10 0,77 148 0,-51-77 0,-28-60 0,-23-41 0,1 1 0,1-1 0,0 0 0,0 0 0,2-1 0,10 12 0,-7-10 0,-2 0 0,0 1 0,0 1 0,-1 0 0,7 18 0,-8-18 0,4 8 0,1 0 0,1 0 0,1-2 0,1 0 0,2 0 0,0-2 0,29 25 0,163 103 0,-184-128 0,50 25 0,-9-5 0,-52-32 0,0 0 0,0-1 0,1-1 0,29 6 0,-26-6 0,63 13 0,-42-10 0,51 18 0,-71-19 0,80 34 0,-87-36 0,1-1 0,0 0 0,1-1 0,-1 0 0,1-2 0,-1 0 0,23 1 0,-14-2 0,-1 2 0,26 6 0,85 15 0,-111-21 0,0 0 0,0-2 0,33-2 0,-32 0 0,0 1 0,-1 1 0,34 5 0,-23-1 0,0-2 0,0-2 0,0-1 0,51-7 0,38 1 0,-76 3 0,58-9 0,33-2 0,-121 14 0,-1-1 0,1 0 0,-1-1 0,0-1 0,0-1 0,0 0 0,22-9 0,-21 7 0,1 0 0,-1 2 0,27-4 0,-29 6 0,1-1 0,-1-1 0,0 0 0,0 0 0,21-11 0,-17 6 0,0 2 0,0 0 0,1 1 0,0 1 0,24-3 0,-26 6 0,0-2 0,1 0 0,-2-1 0,1 0 0,0-2 0,28-15 0,-37 17 0,1 1 0,-1 0 0,1 0 0,14-3 0,-17 5 0,1 0 0,0 0 0,-1-1 0,0 0 0,0-1 0,0 1 0,0-1 0,11-9 0,73-49 0,-79 54 0,0 1 0,0 0 0,1 0 0,0 1 0,0 1 0,0 1 0,25-6 0,9-4 0,-35 8 0,-1-1 0,0 0 0,0-1 0,0 0 0,-1-1 0,-1 0 0,0-1 0,12-15 0,-8 11 0,-1 1 0,2-2 0,-1 1 0,-1-1 0,-1-1 0,14-23 0,-9 11 0,5-14 0,-14 22 0,1 1 0,20-38 0,3-5 0,61-138 0,-88 192 0,0 1 0,0 0 0,0 0 0,1 0 0,7-7 0,-6 7 0,0 0 0,-1 0 0,0-1 0,7-14 0,60-119 0,-37 77 0,-17 24 0,-2-1 0,-2-1 0,-2 0 0,11-69 0,-14 63 0,48-303 0,-4-2 0,-42 113 0,-9 117 0,1-323 0,-6 215 0,7 159 0,18-111 0,-2 32 0,11-46 0,-15 110 0,36-229 0,-51 312 0,1-1 0,-1 1 0,1 0 0,0 0 0,0 1 0,0-1 0,0 0 0,1 1 0,-1-1 0,6-4 0,-5 5 0,0-1 0,0 0 0,0 0 0,0 0 0,0 0 0,-1-1 0,0 1 0,0-1 0,2-7 0,46-146 0,-42 126 0,-2 3 0,2 0 0,0 0 0,2 1 0,18-35 0,0 29 0,-10 3 0,-16 25 0,1 0 0,0 0 0,0 0 0,0 1 0,1 0 0,0 0 0,0 0 0,0 0 0,7-6 0,-1 8 0,-8 2 0,0 0 0,0 0 0,0 1 0,0-1 0,0-1 0,0 1 0,-1 0 0,1 0 0,0-1 0,0 1 0,-1-1 0,1 0 0,-1 1 0,0-1 0,1 0 0,-1 0 0,0 0 0,0 0 0,0 0 0,0 0 0,0 0 0,0-4 0,7-9 0,0 7 0,0-1 0,1 2 0,-1-1 0,14-7 0,-18 12 0,-1 1 0,1-1 0,-1 0 0,0 0 0,0 0 0,0 0 0,4-5 0,-6 5 0,1 1 0,0-1 0,0 1 0,0 0 0,0-1 0,0 1 0,0 0 0,1 1 0,-1-1 0,1 0 0,-1 1 0,1-1 0,0 1 0,-1 0 0,1 0 0,0 0 0,0 0 0,0 1 0,3-1 0,53-10 0,-44 8 0,1 0 0,-1 1 0,20-1 0,-19 3 0,1 0 0,-1 1 0,0 0 0,0 1 0,0 1 0,19 6 0,-21 0 0,-10-4 0,-1 1 0,1-1 0,0 1 0,0-1 0,1 0 0,0-1 0,0 1 0,0-1 0,7 4 0,-4 1 0,1 3 0,2-3 0,3 7 0,-16-13 0,0-2 0,6 5 0,47 44 0,-48-48 0,-1 0 0,1 1 0,-1-1 0,1 1 0,-1-1 0,0 1 0,0 0 0,0 0 0,-1 0 0,1 0 0,2 7 0,-3-6 0,1 0 0,-1 0 0,1-1 0,0 1 0,0 0 0,1-1 0,4 6 0,0-1 0,-1 1 0,-1-1 0,1 1 0,-1 0 0,-1 0 0,4 11 0,-5-13 0,0 0 0,0 0 0,1 0 0,0 0 0,5 5 0,22 42 0,-27-46 0,0 0 0,1 0 0,-1 0 0,2-1 0,-1 1 0,1-1 0,0 0 0,12 9 0,-15-13 0,1 0 0,-1 0 0,1 1 0,-1-1 0,0 1 0,0-1 0,0 1 0,-1 0 0,1 0 0,-1 0 0,3 9 0,3 4 0,-5-10 0,-4-9 0,39 41 0,-30-28 0,0-1 0,-1 1 0,0 1 0,-1-1 0,6 17 0,-8-21 0,1-3 0,0 0 0,-1 1 0,1-1 0,-1 1 0,0 0 0,-1 0 0,1 0 0,-1 0 0,0 1 0,0 0 0,-1-1 0,1 1 0,-1 0 0,-1 0 0,3 11 0,2 8 0,3 8 0,-1 0 0,2 37 0,-4-29 0,1 0 0,15 48 0,13 59 0,-24-73 0,29 148 0,-35-211 0,9 35 0,-13-37 0,1 1 0,1-1 0,0 0 0,1 0 0,6 12 0,21 58 0,-22-35 0,-8-36 0,0-1 0,1 1 0,0 0 0,0-1 0,6 12 0,-6-13 0,0 0 0,0 0 0,0 0 0,-1 1 0,0-1 0,0 8 0,-1-10 0,0 0 0,0 0 0,1 1 0,0-1 0,0 0 0,0 0 0,0 0 0,1 0 0,0-1 0,0 1 0,0 0 0,1-1 0,-1 1 0,5 4 0,-1 1 0,0 1 0,0-1 0,7 21 0,5 8 0,18 42 0,-19-32 0,-17-47 0,0-1 0,1 0 0,-1 0 0,0 1 0,1-1 0,-1 0 0,1 0 0,-1 0 0,1 0 0,0 0 0,-1 0 0,1 0 0,0 0 0,0 0 0,0 0 0,-1 0 0,1 0 0,0-1 0,0 1 0,2 1 0,4 5 0,7 24 0,-2-4 0,0 1 0,-2 1 0,9 38 0,-11-34 0,20 55 0,-15-50 0,9 24 0,6 27 0,-23-73 0,74 147 0,-67-137 0,13 43 0,5 10 0,4-23 0,-30-49 0,0 0 0,0 0 0,1-1 0,0 0 0,0 0 0,1 0 0,-1-1 0,13 10 0,22 23 0,-2 1 0,-31-33 0,0 0 0,-1 0 0,0 1 0,0-1 0,-1 2 0,5 7 0,17 26 0,-20-32 0,-1 0 0,1 1 0,-2 0 0,6 13 0,-1-1 0,1 1 0,14 21 0,-14-25 0,20 47 0,-27-55 0,0-1 0,0 1 0,1-1 0,0-1 0,1 1 0,0-1 0,1 0 0,0 0 0,0-1 0,1 0 0,10 9 0,29 37 0,-39-48 0,0-1 0,1 0 0,-1 0 0,1-1 0,0 0 0,19 5 0,-20-7 0,0 1 0,0 0 0,0 0 0,0 0 0,0 1 0,-1 1 0,1-1 0,12 11 0,122 139 0,-117-122 0,7 6 0,-25-33 0,-1 1 0,1 0 0,-1 0 0,0 1 0,-1 0 0,6 8 0,-8-10 0,1-1 0,0 1 0,0-1 0,1 0 0,-1-1 0,1 1 0,6 3 0,-6-4 0,-1-1 0,0 1 0,0 1 0,0-1 0,0 1 0,0-1 0,5 9 0,-2-4 0,0-1 0,0 0 0,0 0 0,1 0 0,0-1 0,1 0 0,-1-1 0,1 1 0,0-2 0,15 7 0,32 18 0,-44-22 0,1-1 0,-1 0 0,1-1 0,20 5 0,-23-7 0,0-1 0,-1 2 0,1-1 0,0 1 0,-1 1 0,0 0 0,0 0 0,-1 1 0,10 8 0,40 30 0,-11-10 0,37 34 0,-69-54 0,1 0 0,0-1 0,1-1 0,1-1 0,0 0 0,0-1 0,1-1 0,0-1 0,1 0 0,0-2 0,0 0 0,25 3 0,-42-8 0,0 0 0,0 0 0,0 0 0,0 0 0,-1 0 0,1 1 0,0-1 0,0 1 0,-1 0 0,1 0 0,-1 0 0,0 0 0,1 0 0,-1 1 0,3 4 0,24 19 0,-19-20 0,0-1 0,1 0 0,0-1 0,0 0 0,0-1 0,0 0 0,0-1 0,18 2 0,-27-4 0,0-1 0,0 1 0,0-1 0,-1 1 0,1-1 0,0 0 0,0 0 0,0 0 0,-1 0 0,1 0 0,-1 0 0,1 0 0,-1-1 0,1 1 0,-1-1 0,1 1 0,-1-1 0,0 1 0,1-3 0,-1 2 0,0 1 0,0-1 0,0 1 0,0-1 0,0 1 0,0-1 0,0 1 0,1 0 0,-1 0 0,0-1 0,1 1 0,-1 0 0,1 0 0,-1 0 0,1 1 0,0-1 0,-1 0 0,1 1 0,0-1 0,0 1 0,-1-1 0,1 1 0,0 0 0,0 0 0,0 0 0,-1 0 0,1 0 0,0 0 0,0 0 0,2 1 0,58 41 0,-11-16 0,-40-20 0,0 0 0,0-1 0,0 1 0,13 2 0,29 3 0,0-2 0,1-2 0,68-1 0,5 1 0,-118-6 0,0 1 0,-1 1 0,0-1 0,1 1 0,-1 1 0,10 5 0,-13-6 0,0 0 0,1 0 0,-1 0 0,1-1 0,0 0 0,-1 0 0,1 0 0,0-1 0,0 0 0,0 0 0,1-1 0,-1 1 0,0-1 0,8-2 0,1 0 0,0 1 0,0 0 0,0 1 0,-1 1 0,1 0 0,0 1 0,0 0 0,-1 1 0,15 5 0,62 9 0,-3-5 0,-59-7 0,0-1 0,0-1 0,47-2 0,-21-4 0,-34 3 0,0-1 0,0-1 0,24-6 0,-8 1 0,0 2 0,0 2 0,59 3 0,-61 0 0,58-11 0,-49 10 0,58-9 0,-59 5 0,-30 6 0,-1 5 0,0-1 0,0-4 0,-1-1 0,-3 0 0,1 0 0,-1 0 0,0-2 0,-3-13 0,3 9 0,-8 5 0,0 1 0,0 0 0,1 0 0,-1 0 0,0 0 0,1-1 0,-1 1 0,0 0 0,1 0 0,-1 0 0,0 0 0,1 0 0,-1 0 0,0 0 0,1 0 0,-1 0 0,0 0 0,1 0 0,-1 0 0,0 0 0,1 0 0,-1 0 0,0 0 0,0 1 0,1-1 0,-1 0 0,0 0 0,1 0 0,-1 0 0,0 1 0,0-1 0,1 0 0,-1 0 0,0 1 0,0-1 0,1 0 0,-1 0 0,0 1 0,0-1 0,0 0 0,0 1 0,1-1 0,1 2 0,5-10 0,3-1 0,0 7 0,0 0 0,-1-6 0,1 3 0,1 2 0,-1 0 0,4 2 0,8-4 0,-20 2 0,39 1 0,-30 2 0,-1 0 0,2-1 0,77 0 0,-81 1 0,0 0 0,-2-2 0,-5-7 0,-4 14 0,-6 15 0,2 1 0,4-11 0,-5-2 0,-1-4 0,6-2 0,1 0 0,-1 0 0,1-1 0,0 2 0,0-1 0,0 0 0,0 0 0,0 0 0,0 1 0,1-1 0,-1 1 0,1 0 0,-1-1 0,1 1 0,0 0 0,0 0 0,1 0 0,-2 3 0,-2 9 0,-1-6 0,-1 0 0,1 0 0,-2 0 0,-8 9 0,13-15 0,-1-1 0,1 0 0,0 0 0,0 1 0,0 0 0,0-1 0,0 1 0,1 0 0,-1 0 0,-1 4 0,-1 3 0,-1-1 0,0 0 0,0-1 0,0 1 0,-9 8 0,-31 50 0,40-53 0,4-11 0,1 0 0,-1 0 0,0 0 0,-1 0 0,1 0 0,-1 0 0,1 0 0,-1 0 0,0-1 0,0 1 0,0 0 0,0-1 0,0 0 0,-4 4 0,-3 1 0,8-6 0,0 0 0,0-1 0,1 1 0,-1 0 0,0 0 0,0-1 0,0 1 0,0 0 0,1 0 0,-1 0 0,0 0 0,1 0 0,-1 0 0,1 1 0,-1-1 0,1 0 0,0 0 0,-1 0 0,1 0 0,0 0 0,0 1 0,0-1 0,0 0 0,0 0 0,0 3 0,1 9 0,-2-12 0,1-1 0,1 0 0,-1 0 0,0 0 0,0 0 0,0 0 0,0 0 0,0 0 0,0 0 0,0 0 0,0 0 0,0 0 0,0 0 0,0 0 0,1 0 0,-1 0 0,0 0 0,0 0 0,0 0 0,0 0 0,0 0 0,0 0 0,0 0 0,0 0 0,0 0 0,0 1 0,0-1 0,0 0 0,0 0 0,0 0 0,1 0 0,-1 0 0,0 0 0,0 0 0,0 0 0,0 0 0,0 0 0,0 0 0,0 0 0,0 0 0,0 0 0,0 1 0,0-1 0,0 0 0,0 0 0,33-29 0,-30 27 0,-1 0 0,1 0 0,0 0 0,0 1 0,0-1 0,0 1 0,0 0 0,0 0 0,0 0 0,0 0 0,1 1 0,-1-1 0,0 1 0,5 0 0,-5 0 0,1 0 0,-1-1 0,0 1 0,0 0 0,0-1 0,0 0 0,0 0 0,0 0 0,0 0 0,0 0 0,0-1 0,0 1 0,4-4 0,-1 0 0,1 0 0,-1 1 0,1 0 0,-1 0 0,9-3 0,-9 5 0,0 0 0,-1-1 0,0 0 0,0 0 0,0-1 0,0 0 0,9-8 0,-6 3 0,1 1 0,1 0 0,13-10 0,27-23 0,-5-2 0,-34 34 0,-1-1 0,0 0 0,17-21 0,-22 23 0,0 1 0,0-1 0,1 1 0,0 1 0,1-1 0,-1 1 0,1 0 0,0 1 0,11-7 0,16-11 0,-26 17 0,0 1 0,0-1 0,1 1 0,-1 1 0,1 0 0,19-6 0,-24 8 0,0 1 0,0-1 0,0 0 0,0 0 0,-1 0 0,1-1 0,-1 1 0,1-1 0,-1 0 0,4-3 0,26-20 0,-12 18 0,-17 7 0,-1 0 0,0 0 0,0-1 0,1 1 0,-1-1 0,0 1 0,0-1 0,0 0 0,-1 0 0,1 0 0,0-1 0,-1 1 0,0-1 0,1 1 0,2-6 0,62-103 0,-31 40 0,11-21 0,-14 8 0,-32 78 0,18-18 0,-18 23 0,0 0 0,1-1 0,-1 1 0,0 0 0,0-1 0,0 0 0,0 1 0,0-1 0,0 0 0,0 1 0,-1-1 0,1 0 0,-1 0 0,1 0 0,-1 0 0,0 1 0,1-4 0,0-5 0,10-29 0,-10 28 0,-1-32 0,-3 37 0,-5 11 0,7-5 0,1 1 0,-1-1 0,1 0 0,-1 1 0,1-1 0,-1 0 0,1 0 0,-1 1 0,1-1 0,-1 0 0,1 0 0,-1 0 0,1 0 0,-1 0 0,1 0 0,-1 0 0,0 0 0,1 0 0,-1 0 0,1 0 0,-1 0 0,1 0 0,-1 0 0,1 0 0,-1-1 0,1 1 0,-1 0 0,1 0 0,-1-1 0,1 1 0,-1 0 0,1 0 0,-1-1 0,1 1 0,-1-1 0,1 1 0,-1-1 0,1 0 0,-1 1 0,1-1 0,-1 1 0,1-1 0,-1 1 0,0-1 0,1 1 0,-1-1 0,1 1 0,-1 0 0,0-1 0,1 1 0,-1 0 0,0 0 0,1 0 0,-1-1 0,0 1 0,0 0 0,1 0 0,-1 0 0,0 0 0,1 0 0,-1 0 0,0 0 0,0 0 0,1 1 0,-1-1 0,0 0 0,1 0 0,-1 1 0,0-1 0,1 0 0,-1 1 0,0-1 0,1 0 0,-1 1 0,1-1 0,-1 1 0,1-1 0,-1 1 0,1 0 0,-1 0 0,-7 6 0,-1-1 0,0 0 0,0 0 0,0-1 0,0 0 0,-11 3 0,-20 12 0,21-10 0,-1 0 0,-39 13 0,49-20 0,1 0 0,-1-1 0,0 0 0,1 0 0,-1-1 0,0 0 0,0-1 0,-16-2 0,12 0 0,1 1 0,0 0 0,-1 1 0,1 0 0,-20 4 0,-74 2 0,95-6 0,-1-2 0,5-3 0,0 4 0,0 2 0,-1 0 0,0 1 0,1 1 0,-1-2 0,1-1 0,2 4 0,-3-1 0,2-2 0,-1 2 0,-1 0 0,1 0 0,0 2 0,0-3 0,0 1 0,0 1 0,0-2 0,6-2-2,2 0 3,0 0-1,0 0 0,0 0 0,0 0 0,-1 0 0,1-1 0,0 1 0,0 0 0,0 0 0,-1 0 1,1 0-1,0 0 0,0 0 0,0 0 0,0 0 0,-1 0 0,1 0 0,0 0 0,0 0 0,0 0 0,-1 0 1,1 1-1,0-1 0,0 0 0,0 0 0,0 0 0,-1 0 0,1 0 0,0 0 0,0 0 0,0 1 0,0-1 1,0 0-1,-1 0 0,1 0 0,0 0 0,0 0 0,0 1 0,0-1 0,0 0 0,0 0 0,0 0 1,0 0-1,0 1 0,0-1 0,0 0 0,0 0 0,0 0 0,0 1 0,0-1 0,0 0 0,0 0 0,0 0 1,0 1-1,0-1 0,0 0 0,0 0 0,0 0 0,0 0 0,0 1 0,0-1 0,4 22-48,-4-20-381,-18 8-10794,1 4-5056</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1:52.294"/>
    </inkml:context>
    <inkml:brush xml:id="br0">
      <inkml:brushProperty name="width" value="0.035" units="cm"/>
      <inkml:brushProperty name="height" value="0.035" units="cm"/>
    </inkml:brush>
  </inkml:definitions>
  <inkml:trace contextRef="#ctx0" brushRef="#br0">17875 11684 1152,'0'0'29516,"3"6"-29489,0-1-19,-1-3-5,-1 0 0,0 0 0,0-1 0,0 1 1,0 0-1,0 0 0,-1 0 0,1 0 1,0 0-1,-1 0 0,0 1 0,1 1 375,-10-4-282,3-1-88,4 0-3,2-17-42,4 10 45,3 1-1,0-1-5,17-29 37,-22 36 984,-49 1-551,29 3-456,11 0-16,0 0 0,0-1 0,-1 0 1,1-1-1,-1 1 0,1-1 0,-1-1 0,-10 0 0,16 0 0,0 1 0,0-2 0,0 1 0,0 0 0,0 0 0,0-1 0,1 1 0,-1-1 0,0 1 0,0-1 0,0 0 0,-3-2 0,-10-4 0,6 5 0,-10-1 0,-41 16 0,51-12 0,1-1 0,-1 0 0,1 0 0,-1 0 0,2 0 0,-1 1 0,3 5 0,12 2 0,4-1 0,1-1 0,0 0 0,0 0 0,0-1 0,1-1 0,-1 0 0,1-1 0,0-1 0,27 3 0,-9 8 0,-14-5 0,49-2 0,-54-4 0,0 0 0,-4-1 0,0 0 0,0-1 0,0 2 0,1 7 0,-1 1 0,-2-2 0,-2 1 0,-5 3 0,-2-2 0,-3 0 0,-2-3 0,-4 0 0,-1 0 0,1-1 0,-1-1 0,0 0 0,-1 0 0,-23 4 0,24-6 0,0 0 0,0 1 0,-14 7 0,18-7 0,0 0 0,0-1 0,-1 0 0,1-1 0,-1 1 0,0-2 0,-13 1 0,17-1 0,0 0 0,0 0 0,-1 1 0,2 0 0,-1 0 0,0 0 0,-7 4 0,-23 8 0,20-10 0,0-1 0,0-1 0,-32 0 0,45-1 0,0-1 0,0 1 0,0 0 0,0-1 0,0 1 0,0 0 0,0 1 0,0-1 0,0 1 0,-2 1 0,2-1 0,0 0 0,0-1 0,0 1 0,0-1 0,0 0 0,0 0 0,-1 0 0,1 0 0,0-1 0,-4 1 0,-90 16 0,92-17 0,1 1 0,-1-1 0,0 1 0,1 1 0,-1-1 0,1 1 0,-1-1 0,1 1 0,0 0 0,-5 3 0,5-2 0,-1 0 0,1-1 0,-1 0 0,0 0 0,0-1 0,0 1 0,-8 1 0,4 0 0,8-2 0,-1 0 0,0 0 0,0-1 0,1 1 0,-1 0 0,0-1 0,0 1 0,0-1 0,0 0 0,0 0 0,0 1 0,0-1 0,0 0 0,0-1 0,0 1 0,-2-1 0,-64 4 0,38-1 0,-1-2 0,-53-5 0,49-10 0,31 13 0,0 0 0,0 0 0,0 0 0,0 0 0,0 0 0,-1 1 0,1 0 0,-6-1 0,0 0 0,1 0 0,0-1 0,-1 0 0,1 0 0,1-1 0,-1-1 0,1 1 0,-1-1 0,-9-8 0,-42-21 0,52 30 0,1 0 0,0 0 0,0-1 0,0 1 0,1-2 0,-12-10 0,11 9 0,1 1 0,-1 0 0,0 1 0,-1 0 0,-11-7 0,-40-31 0,53 39 0,0 0 0,1 0 0,0 0 0,-1 0 0,2-1 0,-8-8 0,-27-22 0,1 15 0,-52-35 0,86 53 0,0 0 0,0 1 0,0-1 0,0 1 0,0-1 0,-1 1 0,-7 0 0,-30-11 0,3-13 0,2-2 0,-61-53 0,46 35 0,38 33 0,-220-170 0,199 159 0,-55-48 0,79 62 0,0 1 0,-1 0 0,-22-12 0,23 14 0,0 0 0,0-1 0,0 0 0,1 0 0,-13-14 0,-3-6 0,-4-4 0,2-1 0,-40-58 0,51 65 0,2 0 0,-21-50 0,30 57 0,1 0 0,1 0 0,1-1 0,0 1 0,1-1 0,1-26 0,4 5 0,1 0 0,2 0 0,11-39 0,-5 26 0,-1 8 0,20-55 0,-24 80 0,1 0 0,0 1 0,2 0 0,0 0 0,1 1 0,24-30 0,-26 37 0,-2 0 0,1 0 0,9-21 0,19-26 0,83-102 0,-109 149 0,1 0 0,0 0 0,1 1 0,0 1 0,1 0 0,0 0 0,26-12 0,12-8 0,-37 20 0,0 1 0,1 0 0,0 1 0,29-10 0,-36 14 0,0 0 0,0-1 0,0 0 0,-1 0 0,0 0 0,11-10 0,-12 9 0,1 0 0,-1 1 0,1 0 0,0 0 0,0 0 0,0 1 0,15-5 0,-9 5 0,0-1 0,-1-1 0,0 0 0,0-1 0,22-14 0,-19 11 0,1 0 0,26-10 0,57-27 0,-21 8 0,-49 26 0,0 2 0,38-10 0,-25 6 0,-35 11 0,-1 0 0,1 0 0,0 1 0,0 0 0,0 1 0,0 0 0,11-1 0,9 1 0,0-2 0,35-7 0,-36 4 0,2 2 0,34-1 0,67-14 0,-44 20 0,-34 1 0,99-9 0,-96-4 0,-39 7 0,0 1 0,0 0 0,27-1 0,497 3 0,-522 2 0,1 0 0,26 7 0,-26-4 0,1-1 0,27 1 0,141 12 0,-175-16 0,0 0 0,0 1 0,0 1 0,-1 0 0,1 0 0,0 1 0,-1 0 0,13 6 0,-17-8 0,-6-1 0,0 0 0,1-1 0,-1 1 0,1 0 0,-1 0 0,1 1 0,-1-1 0,1 0 0,-1 0 0,0 1 0,1-1 0,-1 1 0,0-1 0,1 1 0,-1 0 0,0-1 0,0 1 0,2 1 0,-1-1 0,9 6 0,-10 15 0,-1-19 0,0 2 0,-1 0 0,0 0 0,0-1 0,0 1 0,0-1 0,-1 1 0,0-1 0,0 1 0,0-1 0,0 0 0,-1 0 0,0 0 0,0 0 0,0 0 0,0-1 0,0 1 0,-6 3 0,5-3 0,-7 6 0,-1 0 0,0-2 0,0 1 0,-14 6 0,13-8 0,-1 1 0,2 1 0,-17 14 0,-17 8 0,37-26 0,1-1 0,-1 2 0,1-1 0,-9 10 0,-3-2 0,15-11 0,0 1 0,1-1 0,-1 1 0,1 0 0,0 1 0,-7 5 0,0 0 0,-1-2 0,11-7 0,1 0 0,-1 0 0,0 0 0,0 1 0,0-1 0,1 0 0,-1 0 0,0 1 0,1-1 0,-1 0 0,0 1 0,0-1 0,1 0 0,-1 1 0,1-1 0,-1 1 0,0-1 0,1 1 0,-1 0 0,1-1 0,-1 1 0,1 0 0,0-1 0,-1 1 0,1 0 0,0-1 0,-1 1 0,1 1 0,-1-1 0,1 1 0,-1-1 0,1 1 0,-1-1 0,1 0 0,-1 1 0,0-1 0,0 0 0,0 0 0,1 0 0,-1 0 0,0 0 0,0 1 0,-1-2 0,1 1 0,0 0 0,0 0 0,0 0 0,-1 0 0,1-1 0,0 1 0,-3 0 0,-6 4 0,1 0 0,2-2 0,5 2 0,13-3 0,-6-4 0,104-42 0,-17 13 0,15-4 0,-98 33 0,12-2 0,0 0 0,0-1 0,0-2 0,-1 0 0,0-1 0,0-1 0,-1 0 0,0-2 0,18-13 0,48-31 0,-33 24 0,-29 18 0,2 0 0,50-18 0,-45 20 0,41-22 0,5-7 0,81-51 0,-17 9 0,-44 42 0,-86 35 0,0 0 0,0 1 0,20-4 0,22-10 0,-26 7 0,-14 7 0,-1-1 0,0-1 0,-1 0 0,1-1 0,-1 0 0,12-11 0,-5 11 0,-11 3 0,-2-20 0,-4 15 0,-1 7 0,0 0 0,0 0 0,0 0 0,0 0 0,0 0 0,0 1 0,-1-1 0,1 0 0,-1 1 0,1-1 0,-1 1 0,0 0 0,1-1 0,-1 1 0,0 0 0,0 0 0,0 0 0,-3-1 0,4 2 0,-36-16 0,0 3 0,-1 1 0,-42-8 0,39 10 0,-116-31 0,-103-50 0,177 61 0,-110-49 0,175 70 0,-4-2 0,0 1 0,-1 1 0,-30-8 0,34 11 0,0 0 0,-24-12 0,26 11 0,1 0 0,-1 1 0,-29-7 0,37 12 0,-25-5 0,-52-16 0,86 22 0,0 0 0,0 0 0,0 0 0,0 0 0,0 0 0,0 0 0,0 0 0,0 0 0,0 0 0,0 0 0,0-1 0,0 1 0,0 0 0,0 0 0,0 0 0,0 0 0,0 0 0,0 0 0,0 0 0,0 0 0,0 0 0,0 0 0,0-1 0,0 1 0,0 0 0,0 0 0,0 0 0,0 0 0,0 0 0,0 0 0,0 0 0,0 0 0,0 0 0,0 0 0,0 0 0,0 0 0,0-1 0,-1 1 0,1 0 0,0 0 0,0 0 0,0 0 0,0 0 0,0 0 0,0 0 0,0 0 0,0 0 0,-9 0 0,-27 0 0,29 0 0,1 4 0,2 4 0,3-6 0,1 0 0,0-1 0,0 1 0,0 0 0,0 0 0,0 0 0,0 0 0,0 0 0,0 0 0,1 0 0,-1 0 0,1 0 0,0 0 0,-1 0 0,1-1 0,0 1 0,0 0 0,0 0 0,0-1 0,0 1 0,1-1 0,-1 1 0,0-1 0,1 0 0,-1 1 0,1-1 0,2 2 0,42 19 0,-45-22 0,13 5 0,-1 0 0,0 0 0,0 1 0,-1 0 0,1 2 0,-2-1 0,1 1 0,12 12 0,-21-19 0,21 23 0,-8-2 0,-5-12 0,5 2 0,-8-5 0,22 25 0,-14-4 0,1 11 0,-12-30 0,-1 3 0,1-3 0,-2 2 0,1 0 0,-4-2 0,0-1 0,0 3 0,-4-1 0,1-2 0,0-4 0,0 0 0,-1 0 0,0 0 0,0 0 0,0 0 0,0-1 0,-1 0 0,1 0 0,-1 0 0,0 0 0,0-1 0,0 0 0,0 0 0,-7 2 0,-24 3 0,0-2 0,0-1 0,-1-2 0,-37-2 0,-38 2 0,38 22 0,-324-6 0,296-8 0,45-3 0,-56 13 0,94-18 0,-226 15 0,-161-7 0,325-7 0,-104-7 0,161-1 0,0-1 0,0-1 0,1-1 0,0-1 0,-24-14 0,1 2 0,5 0 0,1-1 0,2-3 0,0-1 0,-50-45 0,38 30 0,-70-44 0,81 59 0,1-1 0,0-3 0,3 0 0,0-2 0,2-2 0,-37-49 0,14 6 0,3-3 0,-47-94 0,100 173 0,-59-123 0,53 109 0,2 0 0,-1 0 0,2-1 0,0 0 0,1 0 0,0-22 0,2 1 0,3 1 0,0 0 0,3 0 0,1 0 0,18-54 0,-18 72 0,2 1 0,1 0 0,0 1 0,1 0 0,15-17 0,-1-1 0,31-36 0,78-78 0,-58 68 0,-24 29 0,79-61 0,-27 26 0,-31 18 0,-48 42 0,2 1 0,1 0 0,1 3 0,1 0 0,1 2 0,53-27 0,62-24 0,-76 34 0,-32 16 0,-29 15 0,0 1 0,1 0 0,-1 0 0,1 1 0,0 0 0,0 1 0,0 0 0,13-2 0,58-16 0,-43 13 0,61-4 0,-63 9 0,-1-1 0,40-11 0,-31 5 0,-1 1 0,1 3 0,58-2 0,134 10 0,-233-2 0,11 1 0,0 1 0,0 1 0,25 7 0,32 6 0,123 9 0,-139-15 0,-37-6 0,0-1 0,35 2 0,-2-2 0,0 1 0,82 19 0,-72-11 0,77 2 0,6 2 0,-89-3 0,-34-8 0,-1 0 0,42 4 0,-27-8 0,1 1 0,0 2 0,-1 2 0,64 18 0,-69-14 0,0-2 0,0-2 0,1 0 0,36 1 0,128-4 0,-134-3 0,-29 0 0,-18-2 0,0 2 0,0 0 0,0 1 0,0 0 0,0 1 0,0 1 0,-1 0 0,15 5 0,-19-5 0,2-4 0,-1 3 0,-1-7 0,0 2 0,0 9 0,-1-1 0,0-1 0,-2 3 0,-8 0 0,-6 1 0,0-1 0,0 0 0,-1-1 0,0 0 0,0 0 0,0-1 0,-1 0 0,0 0 0,0-1 0,0-1 0,-21 5 0,-8 4 0,-26 6 0,48-15 0,0 2 0,0 0 0,-26 12 0,-34 11 0,60-23 0,0 1 0,1 0 0,-23 13 0,32-16 0,0 0 0,-1 0 0,1-1 0,-1 0 0,0 0 0,-9 1 0,10-3 0,0 1 0,1 1 0,-1-1 0,0 1 0,1 0 0,0 1 0,-1 0 0,-7 4 0,5-2 0,0 0 0,0-1 0,0 0 0,-1-1 0,0 0 0,0-1 0,1 1 0,-1-2 0,-18 2 0,18-3 0,1 1 0,-1 0 0,0 1 0,0 0 0,1 1 0,-1 0 0,1 0 0,0 1 0,-15 8 0,15-7 0,-2 0 0,-1 1 0,4-1 0,11 0 0,14-3 0,17 0 0,46-6 0,153-29 0,-215 30 0,213-52 0,-189 47 0,0-3 0,-1 0 0,-1-3 0,50-24 0,-31 15 0,-43 18 0,0-2 0,0 0 0,20-11 0,19-13 0,95-40 0,-27 15 0,49-12 0,-112 46 0,112-32 0,-50 18 0,-112 32 0,-1-2 0,-3-4 0,-4 0 0,-2 9 0,0 0 0,-1 0 0,1 0 0,-1 0 0,1-1 0,-1 1 0,1 0 0,-1 0 0,0 0 0,1 0 0,-1 0 0,0 0 0,0 0 0,0 1 0,0-1 0,0 0 0,0 0 0,0 1 0,0-1 0,0 0 0,0 1 0,0-1 0,0 1 0,-1-1 0,1 1 0,0 0 0,0 0 0,-3-1 0,4 1 0,-559-190 0,457 155 0,42 15 0,-63-30 0,-66-51 0,171 92 0,-1 1 0,0 0 0,0 2 0,0 0 0,-23-3 0,14 3 0,-42-15 0,-125-48 0,184 65 0,0 0 0,0 1 0,0 0 0,-1 1 0,-20-2 0,23 4 0,0 0 0,5 3 0,10 3 0,8 5 0,-14-11 0,39 23 0,0-1 0,1-2 0,48 17 0,47 20 0,-125-52 0,0 0 0,-1 0 0,1 1 0,-1 0 0,0 1 0,15 15 0,24 17 0,-25-17 0,4 31 0,-24-41 0,-3 0 0,0-1 0,-3-1 0,1-6 0,1 0 0,-1-1 0,0 1 0,0-1 0,-1 0 0,1 1 0,-1-1 0,0 0 0,0-1 0,0 1 0,0 0 0,0-1 0,0 1 0,-1-1 0,1 0 0,-1 0 0,0-1 0,1 1 0,-1-1 0,0 0 0,0 0 0,-6 1 0,-27 12 0,23-7 0,-1-1 0,1-1 0,-2 0 0,1 0 0,0-2 0,-1 0 0,-26 1 0,-46 11 0,67-12 0,0 0 0,0-2 0,0 0 0,0-1 0,0-2 0,-22-3 0,5 1 0,-121-1 0,-32-3 0,122 4 0,-97 4 0,58 3 0,44-4 0,21-1 0,-1 2 0,-77 11 0,-61 15 0,-334-15 0,339-13 0,158 1 0,1-1 0,-30-6 0,-22-3 0,-1 8 0,-86-9 0,140 10 0,0-2 0,0 0 0,0-1 0,1 0 0,0-1 0,-29-16 0,-170-89 0,55 30 0,-13-7 0,-96-78 0,193 126 0,52 29 0,0-1 0,1-1 0,0-1 0,2-1 0,-1-1 0,-20-20 0,-42-48 0,43 44 0,1-1 0,-65-88 0,100 121 0,1 0 0,0-1 0,0 1 0,1-1 0,1 0 0,-1 0 0,1 0 0,-1-14 0,-1-78 0,4 84 0,3-7 0,0 0 0,2 1 0,1-1 0,0 1 0,20-43 0,-23 58 0,13-25 0,1 1 0,2 1 0,34-44 0,-37 54 0,9-13 0,40-42 0,-7 15 0,-30 30 0,2 1 0,0 2 0,62-44 0,72-40 0,-113 80 0,-22 13 0,1 1 0,44-19 0,-34 18 0,-28 13 0,0 0 0,0 1 0,20-6 0,1 1 0,0-2 0,33-16 0,42-15 0,-61 19 0,-41 20 0,1 0 0,0 0 0,0 1 0,1-1 0,11-3 0,-10 4 0,-1 0 0,1 0 0,-1-1 0,0 0 0,7-6 0,39-17 0,1 7 0,-17 6 0,69-16 0,-81 24 0,44-17 0,21-6 0,-41 16 0,31-4 0,95-11 0,-26 3 0,145 2 0,-283 22 0,1-1 0,-1 0 0,19-7 0,30-5 0,421-10 0,-405 12 0,-27 3 0,-44 7 0,0 0 0,0 1 0,0 0 0,0 0 0,0 0 0,0 1 0,0 0 0,0 0 0,11 2 0,71 1 0,-44 2 0,66-2 0,-40-3 0,-11 0 0,30 1 0,138 9 0,-51-6 0,-123-4 0,-34-1 0,0 1 0,0 1 0,0 0 0,-1 2 0,21 4 0,-29-5 0,-3 0 0,-6 6 0,-3 2 0,1-8 0,0 0 0,0 0 0,0-1 0,0 1 0,0 0 0,-1-1 0,1 1 0,-1-1 0,1 0 0,-1 0 0,1 1 0,-1-1 0,0 0 0,0 0 0,1 0 0,-1-1 0,0 1 0,0 0 0,0-1 0,-3 1 0,-6 4 0,-146 71 0,106-54 0,-65 39 0,72-35 0,-2-2 0,-66 25 0,88-41 0,19-7 0,0 1 0,0 0 0,0 0 0,0 0 0,0 1 0,0-1 0,-5 5 0,-11 4 0,-21 3 0,34-9 0,0 2 0,6 1 0,2-7 0,0-1 0,1 1 0,-1 0 0,0-1 0,0 1 0,1 0 0,-1-1 0,0 1 0,1 0 0,-1-1 0,0 1 0,1-1 0,-1 1 0,1-1 0,-1 1 0,1-1 0,0 1 0,-1-1 0,1 1 0,-1-1 0,1 0 0,0 1 0,-1-1 0,1 0 0,0 0 0,0 1 0,-1-1 0,1 0 0,0 0 0,-1 0 0,1 0 0,0 0 0,0 0 0,26-1 0,-24 1 0,703 0 0,-488-7 0,-185 5 0,0-2 0,0-1 0,37-10 0,-12 2 0,113-28 0,-110 24 0,-36 9 0,1 2 0,39-6 0,-11 7 0,0-3 0,78-22 0,18 3 0,-140 24 0,0-5 0,-2-2 0,-3 2 0,-4 1 0,-2 4 0,0 0 0,0 0 0,0 0 0,0 0 0,-1 0 0,1 0 0,-1 1 0,0-1 0,0 0 0,0 1 0,0-1 0,0 1 0,0 0 0,-1 0 0,1-1 0,-1 2 0,0-1 0,-5-3 0,0 0 0,-315-276 0,266 231 0,-67-45 0,-50-43 0,-46-51 0,196 170 0,-196-141 0,204 149 0,0 0 0,-1 1 0,-19-8 0,-8-5 0,34 18 0,1 0 0,-1 0 0,-1 1 0,1 1 0,0-1 0,-1 2 0,0 0 0,0 0 0,0 1 0,1 0 0,-1 0 0,-16 3 0,20-1 0,7 0 0,-1-1 0,1 0 0,0 1 0,-1-1 0,1 1 0,0-1 0,-1 1 0,1-1 0,0 1 0,0-1 0,0 1 0,0 0 0,-1-1 0,1 1 0,0-1 0,0 1 0,0-1 0,0 1 0,0-1 0,0 1 0,0 0 0,1-1 0,-1 1 0,0-1 0,0 1 0,0-1 0,0 1 0,1 0 0,4 6 0,16 26 0,2-2 0,2 0 0,0-2 0,36 31 0,-12-10 0,-37-37 0,-1-3 0,-1 1 0,-1 1 0,17 24 0,-17-27 0,-8-7 0,1 0 0,0 0 0,0 0 0,-1 0 0,1 0 0,-1 0 0,0 0 0,0 1 0,0-1 0,0 0 0,0 1 0,0-1 0,0 1 0,-1-1 0,1 1 0,-1-1 0,0 1 0,0-1 0,0 6 0,0 1 0,2 4 0,-2-12 0,0 0 0,0 0 0,0 0 0,0 0 0,0 0 0,0 0 0,0 0 0,0 0 0,-1 0 0,1 0 0,0 0 0,-1 0 0,1 0 0,0 0 0,-1 0 0,1 0 0,-1 0 0,0 0 0,-1 1 0,-7 9 0,5-6 0,-1 0 0,0 0 0,-1-1 0,1 0 0,-1 0 0,1-1 0,-9 4 0,1 0 0,0-2 0,0-1 0,0 0 0,-1 0 0,1-2 0,-1 0 0,1 0 0,-1-1 0,0-1 0,-16-1 0,18 1 0,-607 1 0,317 12 0,158 20 0,110-30 0,-117 17 0,19 18 0,48-29 0,59-8 0,1 2 0,0 0 0,-39 11 0,-25 2 0,62-14 0,0-1 0,1-1 0,-1-2 0,1 0 0,-1-2 0,-28-7 0,-33-4 0,3-2 0,67 12 0,0 1 0,1 1 0,-1 0 0,0 1 0,0 1 0,-1 1 0,-29 2 0,29 1 0,0-2 0,0 0 0,-26-3 0,24 1 0,-1 1 0,-25 2 0,-23-2 0,49 2 0,1-1 0,0-2 0,-1 0 0,-20-4 0,-25-1 0,46 6 0,0-2 0,1 0 0,-1-1 0,1 0 0,0-2 0,0 0 0,1-1 0,-32-15 0,35 13 0,0-1 0,0 0 0,1 0 0,0-1 0,1-1 0,0 0 0,1-1 0,0 0 0,1-1 0,0 0 0,1-1 0,1 0 0,0 0 0,0-1 0,2 0 0,0 0 0,1 0 0,0-1 0,-3-20 0,0-7 0,1 0 0,3 0 0,1 0 0,3-1 0,6-62 0,-4 94 0,1-1 0,0 1 0,1 0 0,1 0 0,10-20 0,-9 18 0,1-1 0,-2 1 0,5-19 0,-5 21 0,-1 0 0,1 0 0,1 1 0,0-1 0,1 1 0,14-19 0,15-25 0,-19 27 0,2 1 0,0 1 0,24-23 0,51-41 0,-25 27 0,-25 31 0,-37 28 0,0 0 0,0-1 0,-1 1 0,0-1 0,0-1 0,8-8 0,66-88 0,78-92 0,-145 182 0,1 0 0,1 2 0,-1-1 0,27-12 0,-16 9 0,148-70 0,-142 70 0,78-33 0,194-58 0,-147 52 0,-52 29 0,2 4 0,111-5 0,-174 20 0,56-13 0,-57 9 0,57-5 0,290 19 0,-280 0 0,-66-3 0,-3-1 0,-1 1 0,47 10 0,7 3 0,-67-13 0,0 2 0,-1 1 0,0 1 0,37 13 0,-38-10 0,-1-2 0,1-1 0,37 5 0,-33-6 0,0 1 0,35 11 0,127 39 0,-123-39 0,19 8 0,-24-6 0,110 18 0,-154-34 0,0 1 0,0 1 0,24 11 0,-22-8 0,0-1 0,29 6 0,129 14 0,-147-15 0,-23-9 0,-1 0 0,1 0 0,0 0 0,0-1 0,16 3 0,-46-8 0,1 1 0,-1 2 0,1 0 0,-1 1 0,-23 5 0,-114 27 0,16-2 0,129-28 0,0 1 0,1 0 0,-22 10 0,22-7 0,-1-2 0,0 0 0,-23 5 0,28-8 0,1 2 0,8-4 0,0 0 0,1-1 0,-1 1 0,0 0 0,1 0 0,-1 0 0,0 0 0,1 0 0,-1 0 0,0 0 0,1 1 0,-1-1 0,0 0 0,0 0 0,1 0 0,-1 0 0,0 0 0,1 0 0,-1 1 0,0-1 0,0 0 0,1 0 0,-1 0 0,0 1 0,0-1 0,1 0 0,-1 0 0,0 1 0,0-1 0,0 0 0,1 1 0,-1-1 0,0 0 0,0 0 0,0 1 0,0-1 0,0 0 0,0 1 0,0-1 0,0 0 0,0 1 0,0-1 0,0 0 0,0 1 0,0-1 0,0 0 0,0 1 0,0-1 0,0 0 0,0 1 0,0-1 0,0 0 0,0 1 0,-1-1 0,1 0 0,0 0 0,0 1 0,0-1 0,-1 0 0,1 0 0,0 1 0,0-1 0,-1 0 0,1 0 0,0 0 0,0 1 0,-1-1 0,22 4 0,20 14 0,-32-13 0,1 0 0,0-1 0,0 0 0,0-1 0,19 4 0,23-1 0,-28-5 0,0 2 0,40 11 0,-29-2 0,-23-8 0,1 1 0,-1-2 0,1 1 0,26 2 0,118 16 0,-112-13 0,0-3 0,56 2 0,-84-8 0,-9-1 0,-1 1 0,0 0 0,0 0 0,0 1 0,0 0 0,0 0 0,0 0 0,0 1 0,13 5 0,1 2 0,1-2 0,0 0 0,0-2 0,0 0 0,1-2 0,35 2 0,-45-4 0,4 2 0,0 0 0,0 1 0,20 7 0,-23-6 0,0 0 0,1-1 0,0-1 0,0-1 0,20 2 0,190 3 0,-219-5 0,9-11 0,6-7 0,-11 8 0,-8 6 0,-1 0 0,1 0 0,-1 0 0,0 0 0,1-1 0,-1 1 0,0-1 0,0 1 0,0-1 0,-1 1 0,1-1 0,-1 1 0,1-1 0,-1 0 0,0 1 0,0-1 0,0 0 0,0 1 0,-1-1 0,1 1 0,-1-1 0,1 1 0,-1-1 0,0 1 0,-2-4 0,1-1 0,-4-20 0,2 11 0,1 0 0,-2 0 0,0 1 0,-1 0 0,-1 0 0,-9-16 0,-19-25 0,-3 2 0,-1 2 0,-55-55 0,48 57 0,-42-61 0,8 8 0,39 54 0,26 27 0,-2 1 0,-1 0 0,-1 2 0,0 0 0,-1 1 0,-29-19 0,39 30 0,1 0 0,0 0 0,1-1 0,-15-16 0,-24-21 0,29 27 0,15 15 0,1 0 0,-1 0 0,-1 0 0,1 0 0,0 1 0,0 0 0,-1-1 0,0 1 0,1 0 0,-1 1 0,0-1 0,0 1 0,0-1 0,0 1 0,-8-1 0,1 0 0,10 2 0,0 0 0,0 0 0,0 1 0,0-1 0,0 0 0,-1 0 0,1 0 0,0 1 0,0-1 0,0 1 0,0-1 0,0 1 0,0-1 0,0 1 0,0-1 0,0 1 0,1 0 0,-1-1 0,0 1 0,0 0 0,0 0 0,1 0 0,-1 0 0,0 0 0,1 0 0,-1 0 0,1 0 0,-1 0 0,1 0 0,0 0 0,-1 0 0,1 0 0,0 2 0,-3 13 0,0 0 0,1 1 0,1 0 0,1-1 0,1 1 0,0 0 0,1-1 0,0 1 0,2-1 0,5 18 0,-4-8 0,-1 0 0,-1 1 0,-2-1 0,-1 27 0,0-34 0,-1-10 0,-3 2 0,-2-2 0,-3-5 0,-2-2 0,1 0 0,-1-1 0,1 0 0,-1-1 0,-16-2 0,-3 1 0,25 1 0,-1 0 0,0 0 0,0 0 0,0-1 0,1 0 0,-1 0 0,0 0 0,1-1 0,-1 0 0,1 0 0,-10-6 0,5 4 0,0-1 0,0 1 0,0 1 0,-17-4 0,18 5 0,1 0 0,-1 0 0,1-1 0,0 0 0,0 0 0,1-1 0,-1 0 0,-7-6 0,-19-12 0,-1 1 0,-1 2 0,-1 1 0,0 2 0,-69-19 0,26 8 0,49 17 0,-21-9 0,16 2 0,-46-15 0,48 20 0,1-2 0,-45-25 0,29 23 0,5 2 0,26 6 0,-1 0 0,-29-7 0,30 10 0,-1-1 0,-32-16 0,-92-59 0,17 31 0,77 29 0,-54-16 0,-17-6 0,64 20 0,-2 2 0,0 2 0,-116-20 0,147 33 0,-46-14 0,49 12 0,0 2 0,-42-7 0,-98-20 0,-98-18 0,224 43 0,-117-31 0,-94-18 0,211 50 0,-62-20 0,43 10 0,5 5 0,-89-8 0,-28-6 0,86 9 0,-1 4 0,-95-3 0,-173 11 0,266 5 0,-45-2 0,-176 7 0,41 18 0,143-11 0,42-10 0,-201 50 0,211-27 0,6 0 0,37-20 0,-1-1 0,1 0 0,-54-3 0,-94-9 0,-42 3 0,131 6 0,71-2 0,0-1 0,-1 0 0,1-1 0,-26-10 0,25 8 0,-1 0 0,1 1 0,-31-3 0,-73-4 0,-35 0 0,-84 0 0,230 10 0,0-1 0,1 0 0,-1-1 0,-17-6 0,-22-7 0,-85-8 0,-205-11 0,-3 22 0,218 4 0,90 7 0,-45-8 0,44 5 0,-46-1 0,-121 1 0,-91 1 0,279 6 0,0 0 0,1 1 0,-1 0 0,-22 10 0,-34 7 0,-4-5 0,-74 24 0,128-30 0,0 0 0,1 2 0,0 0 0,1 1 0,0 1 0,1 1 0,-16 15 0,-1 1 0,-6 6 0,30-25 0,-1-1 0,1 0 0,-2-1 0,1-1 0,-1 0 0,-18 9 0,0-3 0,-38 25 0,44-24 0,-1-1 0,-37 15 0,34-18 0,0 1 0,1 2 0,1 0 0,0 2 0,1 1 0,-37 33 0,-18 6 0,34-26 0,-45 24 0,64-40 0,0 2 0,-35 28 0,-77 51 0,117-79 0,-1 0 0,-1-2 0,-1 0 0,-51 19 0,17-5 0,43-20 0,-1 0 0,-30 10 0,-91 38 0,130-53 0,1 1 0,0 0 0,1 0 0,-1 0 0,1 1 0,-7 6 0,6-5 0,0-1 0,0 0 0,0 0 0,-1 0 0,-11 5 0,-17 10 0,31-17 0,0 1 0,0-1 0,0 0 0,-1 0 0,0-1 0,-9 3 0,-64 12 0,-89 5 0,162-21 0,2 0 0,1 0 0,-1 0 0,1 0 0,-1 0 0,1 1 0,0-1 0,-1 1 0,1 0 0,0 0 0,-4 3 0,-22 13 0,13-10 0,14-7 0,0 1 0,0-1 0,-1 0 0,1 0 0,0 0 0,0 0 0,-1-1 0,1 1 0,0-1 0,-1 1 0,-3-1 0,3 1 0,0 0 0,1-1 0,-1 1 0,0 0 0,0 0 0,0 1 0,1-1 0,-1 0 0,0 1 0,1 0 0,-1 0 0,-2 2 0,2-1 0,-1 0 0,1-1 0,-1 1 0,1-1 0,-1 0 0,0 0 0,-6 1 0,-13 0 0,20-3 0,1 0 0,-1 0 0,0 0 0,1 1 0,-1-1 0,0 1 0,1 0 0,-1 0 0,0 0 0,-3 2 0,-10 5 0,0-1 0,-1 0 0,1-1 0,-1-1 0,-30 6 0,26-7 0,0 1 0,1 1 0,-22 10 0,34-13 0,-1 0 0,1-1 0,0 1 0,-1-2 0,-16 2 0,17-2 0,0 0 0,0 0 0,1 1 0,-1-1 0,0 2 0,1-1 0,-8 4 0,-25 17 0,24-13 0,0 0 0,-1-2 0,0 0 0,-1-1 0,-21 6 0,29-10 0,0 0 0,1 1 0,0 0 0,-10 6 0,9-4 0,1-1 0,-1-1 0,-18 6 0,-9-1 0,20-6 0,0 1 0,0 1 0,1 0 0,-1 1 0,-14 9 0,20-9 0,-6 3 0,0 1 0,0 1 0,0 0 0,2 1 0,-22 21 0,25-22 0,0-1 0,0 0 0,-22 14 0,9-7 0,-5 0 0,-7 7 0,28-18 0,0 1 0,0-1 0,0-1 0,-1 0 0,0 0 0,0-1 0,0 0 0,-20 5 0,19-6 0,-1 0 0,1 1 0,0 1 0,0 0 0,1 0 0,-19 12 0,-12 13 0,29-23 0,1 1 0,0 1 0,-14 13 0,17-15 0,0 0 0,0 0 0,-1-1 0,0-1 0,-16 9 0,-32 21 0,44-26 0,0-1 0,-1 0 0,-1-1 0,1 0 0,-1-1 0,0-1 0,-25 5 0,0 2 0,15-4 0,1 1 0,0 1 0,-24 14 0,13-6 0,26-14 0,1 0 0,-1 1 0,1 0 0,0 0 0,0 1 0,-13 12 0,-12 4 0,28-20 0,1 1 0,0-1 0,0 1 0,0-1 0,0 1 0,-7 7 0,-12 12 0,-1-1 0,-1 0 0,0-2 0,-40 21 0,12-5 0,34-24 0,0-1 0,-36 14 0,37-17 0,0 1 0,0 0 0,-30 21 0,-44 46 0,56-44 0,-49 34 0,47-37 0,29-22 0,1 1 0,-1-1 0,0 0 0,0-1 0,-1 0 0,-14 6 0,3-4 0,1 2 0,-27 15 0,-17 8 0,12-9 0,36-15 0,-1 0 0,0-1 0,-1 0 0,0-2 0,0 0 0,0-1 0,0-1 0,-26 1 0,-29-3 0,13 1 0,-88-10 0,134 5 0,0-1 0,0 0 0,1-1 0,-23-11 0,23 10 0,0 0 0,0 1 0,-1 0 0,-26-5 0,17 5 0,0-1 0,1 0 0,0-2 0,-36-18 0,31 14 0,0 1 0,-36-10 0,33 11 0,0-1 0,0-1 0,1-2 0,1-1 0,-35-25 0,31 20 0,0 1 0,-2 1 0,-52-19 0,-88-37 0,149 64 0,1-1 0,0-1 0,0-1 0,-28-22 0,4 4 0,-7-4 0,20 12 0,0 2 0,-74-33 0,80 41 0,0-1 0,1-1 0,-26-20 0,21 14 0,-46-23 0,14 8 0,46 24 0,1 2 0,-34-14 0,5 5 0,-48-28 0,44 20 0,26 13 0,1-2 0,-36-28 0,-31-21 0,-289-140 0,318 173 0,-37-17 0,-105-41 0,161 70 0,0-1 0,-77-53 0,81 48 0,-1 2 0,-1 1 0,-46-18 0,-300-113 0,296 121 0,19 6 0,-1 3 0,-86-16 0,135 34 0,1-1 0,0-1 0,1-1 0,-29-15 0,28 13 0,0 0 0,-1 1 0,-40-9 0,-103-33 0,139 45 0,-1-1 0,-1 2 0,-32-4 0,50 10 0,-1-1 0,1 2 0,-1 0 0,0 0 0,1 1 0,0 1 0,0 0 0,-15 6 0,-31 12-114,0 4 0,2 2 0,0 2-1,-80 58 1,48-20-4942,-133 133 0,40 5-8718,121-127 9304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8.719"/>
    </inkml:context>
    <inkml:brush xml:id="br0">
      <inkml:brushProperty name="width" value="0.035" units="cm"/>
      <inkml:brushProperty name="height" value="0.035" units="cm"/>
    </inkml:brush>
  </inkml:definitions>
  <inkml:trace contextRef="#ctx0" brushRef="#br0">52 68 1856,'0'0'18289,"0"-7"-17661,0-34 841,0 39-697,-1 0-362,-4-11 6869,3 10-7415,1 3 596,-1 1-419,0-1-1,0 1 1,0 0-1,1 0 0,-1 0 1,0 0-1,1 0 1,-1 0-1,1 0 1,-1 0-1,1 1 1,-1-1-1,1 1 1,0-1-1,0 1 1,0-1-1,0 1 1,0 0-1,0-1 1,0 1-1,0 0 1,1 0-1,-1 2 1,-1 2-16,0 0 1,0-1-1,1 1 1,0 0 0,0 0-1,0 10 1,1-12-195,1 1 1,0-1-1,1-1 0,-1 1 1,1 0-1,0 0 1,-1 0-1,2-1 1,-1 1-1,4 4 1,5 8-3045,-2-9-2272,8-7-10981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1.481"/>
    </inkml:context>
    <inkml:brush xml:id="br0">
      <inkml:brushProperty name="width" value="0.035" units="cm"/>
      <inkml:brushProperty name="height" value="0.035" units="cm"/>
    </inkml:brush>
  </inkml:definitions>
  <inkml:trace contextRef="#ctx0" brushRef="#br0">1 964 2456,'0'0'22518,"7"5"-22223,23 12-11,-26-16-159,0 0 0,1 0 0,-1-1 1,0 1-1,0-1 0,0 0 1,1 0-1,-1 0 0,0-1 0,0 1 1,0-1-1,1 0 0,-1-1 1,0 1-1,0 0 0,0-1 1,-1 0-1,1 0 0,4-3 0,6-2 383,-10 4-415,1 0 1,0 0-1,-1 0 1,0-1-1,0 0 1,0 0-1,0 0 1,-1 0-1,1 0 1,-1-1-1,0 0 1,4-8 0,27-69 689,-33 80-760,8-27 333,8-44-1,-3 10-32,-4 30-224,-7 25-77,0 0 0,-1 0-1,0-1 1,2-15 0,-1 3 16,1 0 0,14-39 0,-10 35-31,82-279 329,-87 294-316,0-1-9,0 1 0,1-1 0,1 1 0,-1 0 0,2 0 0,11-18 0,-8 17-4,0 1 0,-2 4-5,1 5 4,42-2 20,-41 2-20,-1-3-5,0 7-1,-4 0 1,-1 0 0,0 1-1,0-1 1,0 1 0,-1 0 0,1 0 0,-1 0 0,0 0-1,0 0 1,0 0 0,0 0 0,-1 1 0,0-1-1,0 1 1,0-1 0,0 1 0,0 6 0,23 123 33,-6-48-6,22 74 37,-31-127-54,-5-20-4,12 28 19,16 72 1,-21-69-24,7 52 36,-15-69-35,1-1 0,13 42 0,-4-28 8,-6-17-3,1 0 0,18 37-1,16 53 6,-37-106-18,3 4 7,-5-7-1,5 32-2,12 20 0,-13-24 0,-3-22 0,1-2 0,-2 4 0,-1 2 0,2-3 0,0-1 0,5 7 0,-10-10 0,14 30 0,-11-26 0,-1-1 0,17 31 0,-8-8 0,-6-23 0,3-6 0,0 6 0,-3-1 0,-2-1 0,4 8 0,-4 3 0,0-7 0,11 49 0,-10-58 0,-3 13 0,0 8 0,0 10 0,-1-25 0,-4-2 0,-4-1 0,0-5 0,-3-1 0,-45-2 0,35 0 0,18-6 0,4 7 0,-1-1 0,1 1 0,-1 0 0,1-1 0,-1 1 0,0 0 0,0-1 0,1 1 0,-1 0 0,0 0 0,0-1 0,0 1 0,0 0 0,-1 0 0,1 0 0,0 1 0,0-1 0,0 0 0,-1 0 0,1 1 0,-1-1 0,1 0 0,0 1 0,-1 0 0,1-1 0,-1 1 0,-1 0 0,-9-3 0,6 1 0,-7-3 0,13 3 0,-1 1 0,0-1 0,1 0 0,-1 1 0,0-1 0,0 1 0,0-1 0,0 1 0,0 0 0,0-1 0,-1 1 0,1 0 0,0 0 0,-1 0 0,1 0 0,-1 0 0,1 0 0,-1 0 0,-2 0 0,-6-5 0,1 2 0,-5-3 0,14 4 0,-1-3 0,-23-15 0,11 14 0,2 1 0,0 2 0,8 4 0,1-1 0,-1 1 0,1-1 0,0 0 0,-1 0 0,1 0 0,0 0 0,0 0 0,0 0 0,0-1 0,0 1 0,0-1 0,0 0 0,0 1 0,-2-4 0,-13-10 0,-47-7 0,30 6 0,30 13 0,0 1 0,0-1 0,0 1 0,0 0 0,0 1 0,0-1 0,-1 1 0,1-1 0,-1 1 0,1 1 0,-8-1 0,-276 1 0,284 0 0,-1 0 0,1 1 0,0 0 0,-1 0 0,1 0 0,0 1 0,-8 3 0,-25 8 0,25-9 0,-1 0 0,2-1 0,-5 2 0,-25-4 0,11 3 0,19-2 0,3 4 0,2 2-13,5-6-210,-2 2 121,2-1-1601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4.416"/>
    </inkml:context>
    <inkml:brush xml:id="br0">
      <inkml:brushProperty name="width" value="0.035" units="cm"/>
      <inkml:brushProperty name="height" value="0.035" units="cm"/>
    </inkml:brush>
  </inkml:definitions>
  <inkml:trace contextRef="#ctx0" brushRef="#br0">1 0 1592,'0'0'28319,"7"5"-28312,20 14-5,-21-14 5,-4-4 1,0 1-5,8 11 8,6 19 31,-15-30-33,2 3 2059,-2-2-3743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5.072"/>
    </inkml:context>
    <inkml:brush xml:id="br0">
      <inkml:brushProperty name="width" value="0.035" units="cm"/>
      <inkml:brushProperty name="height" value="0.035" units="cm"/>
    </inkml:brush>
  </inkml:definitions>
  <inkml:trace contextRef="#ctx0" brushRef="#br0">1 4 3912,'0'0'25531,"8"0"-25351,-1-2-148,1 1 0,-1 1 0,1 0 0,0 0 1,-1 0-1,1 1 0,-1 0 0,1 0 0,-1 1 0,0 0 0,0 0 0,1 1 0,-1 0 0,-1 0 0,11 7 0,45 42 94,-59-49-367,0 0 1,0 0 0,0 0-1,0 0 1,-1 1-1,1-1 1,-1 1 0,0 0-1,2 4 1,-4-7-1052,1 4-242,0-3 1140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5.522"/>
    </inkml:context>
    <inkml:brush xml:id="br0">
      <inkml:brushProperty name="width" value="0.035" units="cm"/>
      <inkml:brushProperty name="height" value="0.035" units="cm"/>
    </inkml:brush>
  </inkml:definitions>
  <inkml:trace contextRef="#ctx0" brushRef="#br0">0 3 3792,'0'0'25099,"8"-1"-24839,0 0-203,-1 0 1,0 1-1,0 0 0,0 1 0,1 0 0,-1 0 1,0 0-1,0 1 0,0 0 0,11 4 0,0 2-6,-13-7-42,-1 1 1,0-1-1,0 1 0,-1 0 1,1 0-1,0 0 0,-1 1 1,1-1-1,-1 1 0,0 0 1,1 0-1,-1 0 0,-1 0 1,1 1-1,0-1 0,1 5 1,0-1 1669,0 0-4465,6 10-14989,-7-11 12976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9.975"/>
    </inkml:context>
    <inkml:brush xml:id="br0">
      <inkml:brushProperty name="width" value="0.035" units="cm"/>
      <inkml:brushProperty name="height" value="0.035" units="cm"/>
    </inkml:brush>
  </inkml:definitions>
  <inkml:trace contextRef="#ctx0" brushRef="#br0">740 0 4280,'0'0'17233,"5"7"-16724,184 292 3203,-172-275-3434,0-2 0,1 0 1,1-1-1,24 20 0,-29-29 12,1 0 0,0-1 0,1 0 0,0-1 0,0-1 0,1-1 0,22 8-1,-21-13-13,1 0 0,-1-1-1,1 0 1,-1-2-1,32-2 1,3 0 1,-28 1-177,-1-1 0,0-1 1,1-1-1,-1-1 0,-1-1 0,1-1 0,33-14 0,-18 7 9,-30 12-90,0 0 0,0-1 0,-1 0 0,0 0 0,1-1 0,-1-1 0,-1 1 0,1-1 0,-1 0 0,10-9 0,28-29 63,-36 35-61,0 0-1,0 0 1,-1-1 0,12-15-1,-10 11-4,0 1-1,1 0 1,1 0 0,15-12-1,-2 3-13,-17 14-2,1 1 0,0 0 0,0 0 0,0 1 0,17-6 0,-15 7 0,-1-1 0,0 0 0,0-1 0,13-10 0,-14 10 0,0 0 0,0 1 0,0 0 0,1 0 0,-1 1 0,1 1 0,0-1 0,13-1 0,42-17 0,-39 9 0,-18 8 0,-1 1 0,1 1 0,0-1 0,0 1 0,0 1 0,0-1 0,1 2 0,-1-1 0,1 1 0,12 0 0,18-1 0,-26 1 0,-1 0 0,1 1 0,-1 0 0,1 1 0,-1 1 0,1-1 0,16 6 0,-10 0 0,0-1 0,30 4 0,-30-6 0,1 0 0,34 13 0,-48-13 0,0 0 0,0 0 0,0 0 0,-1 1 0,0 0 0,0 0 0,0 0 0,-1 0 0,0 1 0,0 0 0,0 0 0,0 0 0,-1 0 0,0 1 0,-1-1 0,1 1 0,-1 0 0,2 12 0,1 9 0,0-1 0,-2 1 0,0 41 0,-3-64 0,-1 0 0,1 0 0,-1 0 0,0 0 0,0-1 0,0 1 0,-1 0 0,1-1 0,-1 1 0,-1-1 0,1 0 0,0 1 0,-1-1 0,-6 7 0,5-5 0,-1 1 0,0 1 0,0-2 0,-1 1 0,0-1 0,0 1 0,-1-2 0,1 1 0,-1-1 0,0 0 0,-1 0 0,1-1 0,-1 0 0,0 0 0,0-1 0,0 0 0,-14 3 0,-135 28 0,26 15 0,104-37 0,0 1 0,1 1 0,-27 19 0,19-7 0,26-19 0,0-1 0,-1 0 0,0 0 0,0 0 0,-13 4 0,-5 3 0,0 2 0,1 0 0,0 2 0,-24 20 0,-31 20 0,67-46 0,1 0 0,-23 23 0,4-3 0,14-15 0,13-10 0,-1-1 0,1 0 0,-1 0 0,-1 0 0,1 0 0,-1-1 0,0 0 0,0-1 0,-11 5 0,-20 3 0,1 2 0,1 2 0,0 1 0,-40 26 0,54-26 0,2 1 0,0 1 0,0 0 0,-26 36 0,7-10 0,35-40 0,0-1 0,1-1 0,-1 1 0,-1 0 0,1-1 0,0 0 0,-7 2 0,-18 12 0,25-13 0,1-1 0,-1 1 0,0 0 0,0-1 0,0 0 0,0 0 0,-1 0 0,1-1 0,-1 1 0,1-1 0,-1 0 0,1 0 0,-10 0 0,5-2 0,0 0 0,0 0 0,0-1 0,0-1 0,-15-6 0,-34-7 0,45 13 0,0-1 0,1 0 0,-1 0 0,1-1 0,-22-12 0,0-6 0,0-2 0,2 0 0,0-3 0,-40-46 0,-121-123 0,161 165 0,-36-31 0,-26-25 0,28 13 0,20 20 0,-3 3 0,-65-54 0,92 85-586,1 0 2573,6 9-3934,1 6-3928,0 3-5505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30.832"/>
    </inkml:context>
    <inkml:brush xml:id="br0">
      <inkml:brushProperty name="width" value="0.035" units="cm"/>
      <inkml:brushProperty name="height" value="0.035" units="cm"/>
    </inkml:brush>
  </inkml:definitions>
  <inkml:trace contextRef="#ctx0" brushRef="#br0">1 0 1248,'0'0'25293,"3"7"-25027,0-2-207,55 122 788,-51-110-795,-2 1 0,-1-1-1,0 1 1,-1 0 0,-1 1-1,0 19 1,-1-25 14,-1 11-1656,-2-9-2786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31.192"/>
    </inkml:context>
    <inkml:brush xml:id="br0">
      <inkml:brushProperty name="width" value="0.035" units="cm"/>
      <inkml:brushProperty name="height" value="0.035" units="cm"/>
    </inkml:brush>
  </inkml:definitions>
  <inkml:trace contextRef="#ctx0" brushRef="#br0">1 18 6712,'0'0'20423,"7"-2"-19754,0-1-594,1 0 0,0 0-1,1 1 1,-1 1-1,0-1 1,0 2-1,1-1 1,-1 1-1,1 0 1,-1 0-1,0 1 1,1 1 0,-1-1-1,0 1 1,0 1-1,0-1 1,0 1-1,0 1 1,-1-1-1,1 1 1,-1 1-1,0-1 1,0 1 0,-1 1-1,1-1 1,-1 1-1,0 0 1,-1 0-1,0 1 1,0 0-1,0 0 1,7 15-1,-6-11-105,-1 1-1,0 0 0,-1 0 0,-1 1 0,4 18 0,-6-24-665,-1 0-1,0-1 0,0 1 1,0 0-1,-1 0 1,0-1-1,-2 9 1,1-8-2874,-6 7 1386,-8-3-12592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31.534"/>
    </inkml:context>
    <inkml:brush xml:id="br0">
      <inkml:brushProperty name="width" value="0.035" units="cm"/>
      <inkml:brushProperty name="height" value="0.035" units="cm"/>
    </inkml:brush>
  </inkml:definitions>
  <inkml:trace contextRef="#ctx0" brushRef="#br0">0 0 6152,'0'0'21454,"7"2"-20644,-1 0-713,0 0-1,0 0 1,0 1-1,-1-1 1,1 1-1,-1 1 0,0-1 1,1 1-1,-2 0 1,1 0-1,0 0 1,-1 1-1,0-1 0,0 1 1,0 0-1,0 1 1,-1-1-1,0 1 0,0-1 1,-1 1-1,3 6 1,0 6 72,-1-1-1,-1 1 1,0 0 0,-2-1 0,0 32-1,-2-37-794,0-1 0,-1 1 0,0-1 0,-4 12 0,-7 7-4459,-6-5-3342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4.620"/>
    </inkml:context>
    <inkml:brush xml:id="br0">
      <inkml:brushProperty name="width" value="0.035" units="cm"/>
      <inkml:brushProperty name="height" value="0.035" units="cm"/>
    </inkml:brush>
  </inkml:definitions>
  <inkml:trace contextRef="#ctx0" brushRef="#br0">49 91 3232,'0'0'19907,"-5"-9"-18629,1 4-951,-22-38 1261,17 9 2535,27 66-3404,-9 2-607,-1 1 0,-1 0 1,-2 0-1,1 39 0,-6 147 104,-1-190-200,-28 376 127,2-57 393,26-315-431,1-35-105,0 1 0,0-1 1,1 1-1,-1-1 0,0 1 0,0 0 0,0-1 1,0 1-1,0-1 0,1 1 0,-1-1 0,0 0 0,0 1 1,1-1-1,-1 1 0,0-1 0,1 1 0,-1-1 1,0 0-1,1 1 0,-1-1 0,1 0 0,-1 1 1,1-1-1,-1 0 0,0 1 0,1-1 0,-1 0 1,1 0-1,0 0 0,-1 0 0,1 1 0,-1-1 0,1 0 1,-1 0-1,1 0 0,-1 0 0,1 0 0,-1 0 1,1 0-1,-1-1 0,1 1 0,-1 0 0,1 0 1,0 0-1,20-8-1,-20 8 1,18-7 0,-1 1 0,1 1 0,1 1 0,27-3 0,17-4 0,122-39-1591,-148 39-2121,-17 0-5566,-13 7 1941,0-1 1496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5.102"/>
    </inkml:context>
    <inkml:brush xml:id="br0">
      <inkml:brushProperty name="width" value="0.035" units="cm"/>
      <inkml:brushProperty name="height" value="0.035" units="cm"/>
    </inkml:brush>
  </inkml:definitions>
  <inkml:trace contextRef="#ctx0" brushRef="#br0">227 56 8272,'0'0'18202,"-9"0"-17312,-4 0-701,-56 4 1592,64-3-1689,0 0 1,1 0 0,-1 0 0,0 1 0,1 0 0,0 0 0,-1 0 0,1 1-1,0-1 1,0 1 0,0 0 0,0 0 0,-5 6 0,1 2-83,0 0 1,1 0 0,0 0-1,1 1 1,0 0 0,1 1-1,0-1 1,1 1 0,0 0-1,1 0 1,1 0 0,0 0-1,1 0 1,0 1 0,1-1-1,0 0 1,1 1 0,1-1-1,0 0 1,1 0 0,0 0-1,1 0 1,1-1 0,0 1-1,0-1 1,1 0 0,1-1-1,0 1 1,0-1 0,1 0-1,1-1 1,0 0 0,0-1-1,20 16 1,-16-16-9,1 0 1,-1-2-1,2 1 0,-1-2 0,1 0 1,0-1-1,0 0 0,0-1 0,1-1 1,25 2-1,-32-4 4,-1-1-1,1-1 1,0 1 0,0-1-1,-1-1 1,1 0 0,0 0 0,-1-1-1,0 0 1,1 0 0,-1-1 0,-1 0-1,1 0 1,-1-1 0,1 0 0,-1-1-1,-1 1 1,1-1 0,-1-1 0,9-9-1,-5 2 52,-1-1 0,0 1 0,-1-2 0,0 1 0,-1-1-1,-1 0 1,0-1 0,-2 1 0,0-1 0,4-33 0,-6 26-6,-1 0 0,-1 1 1,-2-1-1,0 0 0,-1 1 1,-2-1-1,-10-32 0,13 47-23,-1 1 0,-1-1-1,0 1 1,0 0 0,-1 0-1,-7-11 1,10 17-244,0 0-1,0-1 1,-1 1 0,1 0-1,0 0 1,-1 1 0,1-1-1,-1 1 1,-4-3 0,5 3-321,-1 1 1,1-1-1,0 1 1,0-1 0,-1 1-1,1 0 1,0 0-1,0 0 1,-1 0 0,1 0-1,0 1 1,0-1-1,-1 1 1,-1 0 0,-2 3-6624,1 3 3928,4-5 1425,-4 8-3567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9.046"/>
    </inkml:context>
    <inkml:brush xml:id="br0">
      <inkml:brushProperty name="width" value="0.035" units="cm"/>
      <inkml:brushProperty name="height" value="0.035" units="cm"/>
    </inkml:brush>
  </inkml:definitions>
  <inkml:trace contextRef="#ctx0" brushRef="#br0">0 66 7896,'0'0'17905,"0"-8"-17772,0-30 56,0 19-5290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5.526"/>
    </inkml:context>
    <inkml:brush xml:id="br0">
      <inkml:brushProperty name="width" value="0.035" units="cm"/>
      <inkml:brushProperty name="height" value="0.035" units="cm"/>
    </inkml:brush>
  </inkml:definitions>
  <inkml:trace contextRef="#ctx0" brushRef="#br0">284 1 9808,'0'0'21060,"-6"9"-20900,-28 64-28,-38 110 0,9-18-81,33-92-25,-21 79-1,43-125-12,2 0 0,1 1 0,1 0 0,1 0 1,1 0-1,4 40 0,-2-66 3,0 1 0,1-1 0,0 1 1,-1-1-1,1 1 0,0-1 0,0 0 1,0 1-1,0-1 0,1 0 0,-1 0 0,0 0 1,1 0-1,0 0 0,-1 0 0,1-1 1,0 1-1,0 0 0,0-1 0,0 1 0,0-1 1,0 0-1,1 0 0,-1 0 0,0 0 1,1 0-1,-1 0 0,1-1 0,-1 1 0,1-1 1,3 1-1,9 0 18,0-1 0,0 0 0,0-1 0,19-4 0,-6 1-19,68-10 76,-54 7-873,0 1-3820,-13 3-1736,-1 2-3421,-15 1 3943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5.943"/>
    </inkml:context>
    <inkml:brush xml:id="br0">
      <inkml:brushProperty name="width" value="0.035" units="cm"/>
      <inkml:brushProperty name="height" value="0.035" units="cm"/>
    </inkml:brush>
  </inkml:definitions>
  <inkml:trace contextRef="#ctx0" brushRef="#br0">1 1 12776,'0'0'17303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6.284"/>
    </inkml:context>
    <inkml:brush xml:id="br0">
      <inkml:brushProperty name="width" value="0.035" units="cm"/>
      <inkml:brushProperty name="height" value="0.035" units="cm"/>
    </inkml:brush>
  </inkml:definitions>
  <inkml:trace contextRef="#ctx0" brushRef="#br0">1 37 11728,'0'0'15895,"40"-14"-23767</inkml:trace>
  <inkml:trace contextRef="#ctx0" brushRef="#br0" timeOffset="1">339 3 11840,'0'0'17007,"48"-3"-16999,-39 3-320,3 0-168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7.406"/>
    </inkml:context>
    <inkml:brush xml:id="br0">
      <inkml:brushProperty name="width" value="0.035" units="cm"/>
      <inkml:brushProperty name="height" value="0.035" units="cm"/>
    </inkml:brush>
  </inkml:definitions>
  <inkml:trace contextRef="#ctx0" brushRef="#br0">0 1 3944,'0'0'12871,"2"10"-12325,41 214 446,130 401 1,-166-606-1506,14 39-1338,-1-25-4074,-10-28-2236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7.982"/>
    </inkml:context>
    <inkml:brush xml:id="br0">
      <inkml:brushProperty name="width" value="0.035" units="cm"/>
      <inkml:brushProperty name="height" value="0.035" units="cm"/>
    </inkml:brush>
  </inkml:definitions>
  <inkml:trace contextRef="#ctx0" brushRef="#br0">20 81 4720,'0'0'12709,"-3"-7"-11849,2 5-868,-2-3 344,1 1 0,0-1 0,0 0-1,0 0 1,1 0 0,0 0-1,0-1 1,0 1 0,1 0-1,-1-8 1,3 12-293,1-1 1,-1 1-1,0 0 0,1 0 1,-1 1-1,1-1 1,-1 0-1,1 1 0,-1-1 1,1 1-1,0 0 0,-1 0 1,1 0-1,3 1 1,-4-1-6,25 1-8,-1 2-1,1 0 0,-1 2 0,0 1 0,0 1 1,-1 1-1,0 1 0,-1 1 0,1 1 1,-2 2-1,0 0 0,35 28 0,-51-36-20,-2 0 0,1 0 0,-1 1 0,0-1-1,0 1 1,0 1 0,-1-1 0,0 1 0,0-1 0,0 1 0,-1 0-1,-1 1 1,1-1 0,-1 0 0,0 1 0,0-1 0,-1 1-1,0 0 1,-1-1 0,0 1 0,0 0 0,0 0 0,-1-1-1,0 1 1,-1 0 0,1-1 0,-2 1 0,1-1 0,-1 0-1,0 0 1,0 0 0,-1 0 0,0 0 0,0-1 0,-1 0-1,0 0 1,0 0 0,0 0 0,-1-1 0,1 0 0,-1 0-1,-9 5 1,-3-1 4,0-2 0,-1 0 0,0-1 0,0-1 0,0 0 0,-1-2 0,1 0 0,-1-2 0,0 0 0,1-1-1,-1 0 1,-36-7 0,52 6-16,-1 0 0,1-1-1,-1 1 1,1-1 0,0 0 0,0 0-1,-1 0 1,1 0 0,1-1 0,-7-4-1,9 6 3,1 1 1,-1-1-1,0 0 0,0 1 0,1-1 0,-1 0 1,1 1-1,-1-1 0,1 0 0,-1 0 0,1 0 1,-1 1-1,1-1 0,0 0 0,-1 0 0,1 0 1,0 0-1,0 0 0,-1 0 0,1 0 0,0 0 1,0 1-1,0-1 0,0 0 0,1 0 0,-1 0 1,0 0-1,0 0 0,0 0 0,1 0 0,-1 0 1,0 0-1,1 1 0,-1-1 0,1 0 0,-1 0 1,1 1-1,-1-1 0,1 0 0,0 0 0,-1 1 1,1-1-1,0 1 0,0-1 0,-1 1 0,1-1 1,0 1-1,0-1 0,0 1 0,0 0 0,0-1 1,-1 1-1,1 0 0,1-1 0,8-2-3,0-1 0,0 1-1,0 1 1,1 0 0,-1 0 0,0 1-1,1 0 1,-1 1 0,1 0 0,-1 1-1,1 0 1,-1 0 0,0 1 0,1 1-1,12 4 1,-7-1 6,0 1 0,0 0 0,-1 1 0,1 1 1,-2 0-1,1 1 0,-2 1 0,18 16 0,-21-16 6,-1 0 1,0 1-1,-1 0 0,-1 0 0,0 1 1,0 0-1,-2 0 0,1 1 1,-2-1-1,1 1 0,-2 0 0,0 1 1,-1-1-1,0 0 0,-1 1 1,-1-1-1,0 1 0,-1-1 0,-1 1 1,0-1-1,-1 0 0,0 0 1,-1 0-1,-1 0 0,0 0 0,-1-1 1,-14 24-1,16-32-52,0-1 1,0 0-1,0 0 1,-1 0-1,0-1 1,0 1-1,0-1 1,0 0-1,0-1 1,0 1-1,-1-1 1,0 0-1,1 0 1,-1-1-1,0 0 1,0 0-1,1 0 1,-1 0-1,0-1 1,0 0-1,0-1 1,0 1-1,0-1 1,0 0-1,-5-2 0,-1 0-741,1 0-1,0 0 1,0-1-1,0-1 1,-13-7-1,17 8-582,1 0 0,-1 0 1,1-1-1,0 0 0,0 0 0,0-1 0,-7-9 0,2 1-2354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8.886"/>
    </inkml:context>
    <inkml:brush xml:id="br0">
      <inkml:brushProperty name="width" value="0.035" units="cm"/>
      <inkml:brushProperty name="height" value="0.035" units="cm"/>
    </inkml:brush>
  </inkml:definitions>
  <inkml:trace contextRef="#ctx0" brushRef="#br0">268 141 5688,'0'0'15047,"-7"-7"-14211,3 2-682,-1 0 0,1 0 0,-1 0 0,0 1 1,-1 0-1,1 0 0,-1 0 0,0 1 0,1-1 0,-2 1 0,1 1 0,0-1 0,0 1 0,-1 1 0,0-1 0,-12-1 0,13 3-126,0 1 1,0-1-1,1 1 1,-1 0-1,0 0 1,1 1-1,-1-1 0,1 1 1,0 1-1,-1-1 1,1 1-1,0 0 1,0 0-1,1 0 1,-1 1-1,1 0 0,0-1 1,-1 2-1,2-1 1,-1 0-1,0 1 1,1 0-1,0 0 1,0 0-1,1 0 0,-4 8 1,1-3-28,1 1 1,1-1-1,0 1 0,0 0 1,1 0-1,0 0 0,1 0 1,0 0-1,1 0 0,0 0 1,1 0-1,0 0 0,4 16 1,-4-25 0,0 1 1,0-1-1,0 1 0,1-1 1,-1 1-1,1-1 1,-1 0-1,1 1 1,0-1-1,0 0 1,0 0-1,0-1 1,0 1-1,0 0 1,1-1-1,-1 1 1,4 1-1,0 0 0,1-1-1,-1 0 1,1 0-1,-1 0 1,1-1-1,0 0 1,8 0 0,-6 0 7,0-1 1,-1 0-1,1-1 1,0 0-1,0 0 1,0-1 0,-1 0-1,1 0 1,-1-1-1,0 0 1,14-8 0,-16 6 16,0 0 1,0 0 0,-1-1 0,0 0 0,0 0 0,0 0 0,-1 0-1,0-1 1,0 0 0,0 0 0,-1 0 0,0 0 0,0-1 0,1-8-1,0-5 239,0 0 0,-2 0-1,1-41 1,-3 78-17,0-13-247,0 0 0,1 0 0,-1-1 1,1 1-1,0 0 0,0 0 0,0-1 1,0 1-1,0-1 0,1 1 0,2 4 1,5 2 27,0-1 1,0 0-1,0 0 1,1-1 0,0 0-1,1-1 1,-1 0 0,1-1-1,0 0 1,1 0 0,-1-2-1,22 6 1,2-4 221,1-1 0,70-3 0,-1 1-132,-59-2 595,-45 0-591,-3-6-62,-1 0 0,0 0 1,0 0-1,-1 0 0,1 1 0,-1-1 0,-1 1 1,1 0-1,-1 0 0,0 1 0,-7-6 0,-4-6 124,3 3-90,1 0-1,0-1 1,1 0 0,0 0 0,1-2 0,1 1 0,-8-20-1,16 34-84,1 0 0,-1-1 0,1 1 0,0 0 0,-1-1 0,1 1 0,0-1 0,0 1 0,0-1 0,0 1 0,0 0-1,1-1 1,-1 1 0,0-1 0,1 1 0,-1 0 0,1-1 0,-1 1 0,1 0 0,-1-1 0,1 1 0,0 0 0,0 0 0,1-2-1,1 1 1,0-1 0,-1 1 0,1 1 0,0-1 0,0 0-1,0 1 1,1-1 0,-1 1 0,0 0 0,4-1-1,5 0-1,0 0 0,-1 1 0,1 0-1,0 1 1,13 1 0,81 7 45,-56-4-136,-14-2-2145,0 5-5200,-18-5-4496,-10-2 6839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19.447"/>
    </inkml:context>
    <inkml:brush xml:id="br0">
      <inkml:brushProperty name="width" value="0.035" units="cm"/>
      <inkml:brushProperty name="height" value="0.035" units="cm"/>
    </inkml:brush>
  </inkml:definitions>
  <inkml:trace contextRef="#ctx0" brushRef="#br0">0 55 7096,'0'0'18362,"1"7"-18034,0 0-246,0-1 0,0 1-1,0 0 1,1-1 0,0 1 0,0-1 0,1 0 0,0 0-1,0 0 1,1 0 0,-1 0 0,7 7 0,-9-12-58,0-1 1,0 1-1,0 0 0,0-1 1,0 1-1,0-1 1,0 0-1,0 1 0,0-1 1,1 0-1,-1 1 1,0-1-1,0 0 0,0 0 1,0 0-1,0 0 1,1 0-1,-1 0 1,0 0-1,0-1 0,0 1 1,0 0-1,0-1 1,0 1-1,1-1 0,-1 1 1,0-1-1,0 1 1,-1-1-1,1 0 0,0 1 1,0-1-1,0 0 1,0 0-1,0 0 0,-1 1 1,2-3-1,21-36 421,-20 33-390,-3 3-34,1 1 1,-1-1-1,1 1 0,-1-1 1,1 1-1,0 0 0,0-1 0,0 1 1,1 0-1,-1 0 0,1 0 1,-1 0-1,1 0 0,-1 0 1,1 0-1,0 0 0,0 1 1,0-1-1,0 1 0,0-1 1,0 1-1,0 0 0,1 0 1,-1 0-1,4-1 0,-2 3-15,-1 1 1,0 0-1,0 0 0,0 0 0,0 0 0,-1 0 1,1 1-1,-1-1 0,5 6 0,5 5 17,-5-9-6,-1 0-1,0-1 1,1 1-1,0-1 1,0-1-1,0 1 1,0-1-1,0-1 0,0 1 1,1-1-1,-1 0 1,1-1-1,-1 0 1,0 0-1,1-1 1,9-1-1,-12 1 34,0 0-1,1 0 1,-1-1 0,0 0 0,0 0 0,0 0-1,0 0 1,-1-1 0,1 0 0,0 0-1,-1 0 1,0-1 0,0 1 0,0-1-1,0 0 1,-1 0 0,1 0 0,-1-1-1,0 1 1,-1-1 0,1 0 0,3-9-1,-6 14-46,1-2 12,0 0 0,-1-1-1,1 1 1,-1 0 0,0 0-1,0-1 1,0 1-1,0 0 1,0 0 0,0-1-1,0 1 1,-1 0 0,0-3-1,-8 41-26,8-26 12,2 0 1,-1 0-1,2 0 0,-1 0 0,1 0 0,5 13 0,-5-18 0,-1-1 0,2 0 0,-1 0-1,0 0 1,1 0 0,0-1 0,-1 1 0,2-1 0,-1 1 0,0-1 0,1 0 0,-1 0 0,1-1-1,0 1 1,0-1 0,6 3 0,7 2-182,0 0 0,1-1-1,23 4 1,-27-7-690,1-1 0,0-1 0,0 0 0,23-2-1,-27 0-303,0-1 0,0 0-1,-1 0 1,1-1 0,0-1-1,16-7 1,-19 6-196,1 0-1,-1 0 1,0-1 0,0 0 0,0 0 0,-1-1 0,0 0-1,7-9 1,7-14-1249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20.541"/>
    </inkml:context>
    <inkml:brush xml:id="br0">
      <inkml:brushProperty name="width" value="0.035" units="cm"/>
      <inkml:brushProperty name="height" value="0.035" units="cm"/>
    </inkml:brush>
  </inkml:definitions>
  <inkml:trace contextRef="#ctx0" brushRef="#br0">113 68 5144,'0'0'15359,"-3"-8"-13979,3 7-1378,-3-5 361,0-1 1,1 1-1,-2 0 1,1 1-1,-6-8 1,8 12-282,1 0-1,-1 0 1,0 0 0,0 0 0,0 0 0,0 0-1,0 0 1,0 0 0,0 0 0,0 0-1,-1 1 1,1-1 0,0 1 0,0-1 0,-1 1-1,1-1 1,0 1 0,-1-1 0,1 1 0,0 0-1,-1 0 1,1 0 0,0 0 0,-1 0 0,1 0-1,-1 0 1,1 0 0,0 1 0,-1-1-1,1 1 1,0-1 0,0 1 0,-1-1 0,1 1-1,0-1 1,0 1 0,0 0 0,-1 0 0,1 0-1,-1 1 1,-1 2-37,0 0-1,-1 0 1,1 0-1,1 0 1,-1 1 0,1-1-1,0 1 1,0 0-1,0 0 1,0 0-1,1 0 1,0 0-1,-1 9 1,-2 72 86,4-73-93,2 30-4,1-1-1,2 1 1,2-1-1,13 44 0,62 159 84,-55-171-21,-18-40 138,-9-34-229,0 0 0,0 0 1,0 0-1,0 0 0,0-1 0,-1 1 0,1 0 1,0 0-1,0 0 0,0 0 0,0 0 1,0 0-1,0 0 0,0 0 0,0 0 1,0 0-1,0 0 0,0 0 0,0 0 0,0 0 1,-1-1-1,1 1 0,0 0 0,0 0 1,0 0-1,0 0 0,0 0 0,0 0 0,0 0 1,0 0-1,0 0 0,-1 0 0,1 0 1,0 0-1,0 0 0,0 0 0,0 0 1,0 0-1,0 0 0,0 1 0,0-1 0,0 0 1,0 0-1,-1 0 0,1 0 0,0 0 1,0 0-1,0 0 0,0 0 0,0 0 0,0 0 1,0 0-1,0 0 0,0 0 0,0 0 1,0 0-1,0 1 0,0-1 0,0 0 0,0 0 1,0 0-1,0 0 0,0 0 0,0 0 1,0 0-1,0 1 0,-13-20 331,-10-16-7,6 8-154,-29-56 0,43 76-147,1 1 1,-1-1-1,1 0 1,0 0-1,0 0 1,1 0-1,0 0 1,0 0-1,1 0 0,0 0 1,0 0-1,1 0 1,0 0-1,2-11 1,-1 16-20,-1 0 1,0 0 0,1 0-1,0 1 1,-1-1 0,1 0 0,0 1-1,0-1 1,0 1 0,0-1-1,0 1 1,0 0 0,0 0-1,4-1 1,33-12 37,-37 13-43,29-5 13,0 1 1,0 1-1,0 2 1,1 1 0,50 5-1,-14 1 104,-66-5-2,-3 1-115,0 0-1,1 0 1,-1-1-1,0 1 1,0 0 0,1 0-1,-1-1 1,0 1-1,0 0 1,0-1-1,0 1 1,0-1 0,0 1-1,0-1 1,0 0-1,0 1 1,0-1 0,0 0-1,0 0 1,-1 0-1,0 0 1,-29 5 9,29-5-9,-7 1-1,4-1-3,1 1-1,0-1 0,-1 1 0,1 0 1,0 0-1,0 1 0,0-1 0,0 1 0,0 0 1,0 0-1,1 0 0,-8 6 0,10-6-8,2 0 9,-1-1-1,0 1 1,1-1 0,0 1 0,-1-1-1,1 1 1,0-1 0,0 1 0,0-1-1,0 0 1,0 0 0,0 1-1,0-1 1,0 0 0,0 0 0,1 0-1,-1 0 1,0 0 0,1-1-1,-1 1 1,1 0 0,-1 0 0,3 0-1,32 6 9,-34-7-9,22 0 7,-1 0 0,0-2 0,1 0 0,-1-2 0,-1-1 0,1 0 0,-1-2 0,1 0 0,-2-2 0,1 0-1,-1-2 1,38-25 0,-50 31-2,17-16 4,-35 36-12,1 0 0,1 1 0,0 0 0,1 0 0,0 0-1,2 1 1,-4 21 0,7-35 5,1 0-1,-1-1 1,1 1-1,0 0 1,0 0-1,0 0 1,1 0-1,-1-1 1,1 1-1,-1 0 1,1 0 0,0-1-1,0 1 1,0 0-1,0-1 1,1 1-1,-1-1 1,1 0-1,-1 1 1,1-1-1,0 0 1,0 0 0,0 0-1,0 0 1,3 2-1,-2-3 2,1 1 0,0-1 0,0 0 0,-1 0 0,1-1 0,0 1 0,0-1 0,0 0 0,0 0 0,-1 0 0,1 0 0,0-1 0,0 0 0,0 1-1,-1-1 1,1-1 0,6-2 0,0 1 4,-1-1 0,0-1 0,0 0-1,-1 0 1,0 0 0,1-1 0,-2 0 0,1-1-1,-1 0 1,0 0 0,0 0 0,-1-1-1,0 0 1,-1 0 0,1-1 0,-1 0-1,-1 1 1,5-16 0,-5 13 9,-2 0 1,1-1-1,-2 1 1,1-1-1,-2 1 1,1-1-1,-2 1 1,1-1-1,-2 1 1,0-1-1,0 1 1,-1-1-1,0 1 1,-1 0-1,-8-16 1,12 26-18,0 0 1,0 0-1,0 0 1,-1 0-1,1 0 1,-1 0 0,1 0-1,-1 0 1,1 0-1,-1 0 1,1 0-1,-1 0 1,0 0-1,1 1 1,-1-1 0,0 0-1,0 0 1,0 1-1,0-1 1,0 1-1,1-1 1,-1 0-1,0 1 1,0 0 0,0-1-1,0 1 1,0 0-1,-1-1 1,1 1-1,0 0 1,0 0-1,0 0 1,-1 0 0,1 1-2,0 0 1,0 0-1,0 1 1,0-1-1,0 0 1,0 0-1,0 1 1,0-1 0,0 0-1,1 1 1,-1-1-1,1 1 1,-1-1-1,1 1 1,-1-1 0,1 1-1,0 0 1,0-1-1,0 1 1,0-1-1,0 3 1,2 21-3,2-1 0,0 0-1,1-1 1,2 1 0,10 25 0,10 42 20,-22-65-6,-1 0 1,-1 0-1,-1 0 1,-1 0-1,-4 41 0,2-56-1,0 0-1,-1 1 1,-1-1 0,1 0-1,-2 0 1,0-1-1,0 1 1,-1-1-1,0 0 1,0 0 0,-1 0-1,-1-1 1,0 0-1,0 0 1,-9 9-1,11-15-13,0 1-1,0-1 1,0 0-1,0 0 1,-1 0-1,1-1 1,-1 0-1,1 0 1,-1 0-1,0-1 1,0 0-1,0 0 1,0 0 0,0-1-1,0 0 1,0 0-1,0 0 1,-8-2-1,9 1-186,1 0-1,-1-1 1,1 1-1,0-1 0,-1 0 1,1 0-1,0 0 1,0 0-1,1-1 1,-1 1-1,0-1 1,1 0-1,0 0 1,-1-1-1,1 1 1,1-1-1,-1 1 1,0-1-1,1 0 1,0 0-1,0 0 1,0-1-1,-2-7 1,1 3-718,2 1 0,-1-1 1,1 0-1,1 0 0,0 0 1,0 0-1,0 0 1,1 0-1,3-13 0,-1 11-794,1 1 0,0-1 0,0 1 0,1-1 0,0 1 0,1 1 1,7-12-1,10-7-582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21.071"/>
    </inkml:context>
    <inkml:brush xml:id="br0">
      <inkml:brushProperty name="width" value="0.035" units="cm"/>
      <inkml:brushProperty name="height" value="0.035" units="cm"/>
    </inkml:brush>
  </inkml:definitions>
  <inkml:trace contextRef="#ctx0" brushRef="#br0">1 12 5944,'0'0'19370,"3"6"-18725,4 10-395,-1 1-1,-1-1 0,0 1 1,-1 0-1,2 29 0,-6-44-219,0 0-1,0 1 1,0-1 0,1 0-1,-1 0 1,1 0 0,-1 0-1,1 1 1,0-1 0,-1 0-1,1 0 1,1 0 0,-1 0-1,0-1 1,0 1 0,1 0-1,1 2 1,-2-4-10,0 1 1,0-1-1,0 1 1,0-1-1,0 0 1,1 0-1,-1 1 1,0-1-1,0 0 1,0 0-1,0 0 1,0 0-1,1 0 1,-1-1-1,0 1 1,0 0-1,0 0 1,0-1-1,0 1 0,0-1 1,0 1-1,0-1 1,2 0-1,6-5 102,0-1-1,-1 0 0,1-1 0,-1 1 0,7-10 0,-8 9-41,17-22 102,-20 24-159,0 0 0,0 1 0,1-1 0,0 1 0,0 0 0,1 0 0,-1 0 0,10-5 0,-13 9-19,0 1-1,-1-1 0,1 1 0,0-1 1,1 1-1,-1 0 0,0-1 0,0 1 1,0 0-1,0 0 0,0 1 0,0-1 0,0 0 1,0 1-1,0-1 0,0 1 0,0 0 1,0 0-1,2 1 0,36 26 22,-35-23-23,0-1-1,0 0 0,0 0 0,0-1 1,1 0-1,7 4 0,-5-5 2,-1 0 0,0-1-1,0 1 1,1-1 0,-1-1 0,1 1 0,-1-2-1,1 1 1,-1-1 0,0 0 0,1 0 0,-1-1-1,0 0 1,12-5 0,0-2 12,-2-1 0,0-1 0,32-25 0,-40 29-12,-7 4-2,1 1 0,-1 0 0,1 0 0,0 0 0,0 1 0,0-1 0,0 1 0,0-1-1,0 1 1,0 0 0,0 0 0,1 0 0,-1 1 0,0-1 0,0 1 0,1 0-1,-1 0 1,1 0 0,5 1 0,-6 0-1,1 1 0,-1 0 0,0-1 0,0 1 0,0 0 0,0 1-1,-1-1 1,1 0 0,-1 1 0,1-1 0,-1 1 0,0 0 0,0 0 0,0 0 0,0 0 0,0 0 0,1 6-1,16 39 32,2 6-552,-1-22-4523,-22-77-8475,-10-23 6638,10 57 6162,-7-38-1028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21.692"/>
    </inkml:context>
    <inkml:brush xml:id="br0">
      <inkml:brushProperty name="width" value="0.035" units="cm"/>
      <inkml:brushProperty name="height" value="0.035" units="cm"/>
    </inkml:brush>
  </inkml:definitions>
  <inkml:trace contextRef="#ctx0" brushRef="#br0">7 58 3376,'0'0'17093,"0"-6"-15352,0 1-1140,-1-24 417,-4 11 3627,7 22-4668,1-1 1,0 1 0,0-1-1,0 0 1,1 0 0,-1 0-1,1-1 1,-1 1 0,1-1-1,0 0 1,0 0 0,0 0 0,0 0-1,4 0 1,74 19-1132,-39-12 708,-32-6 399,1 0 26,0 0 0,0 1 1,-1 1-1,0-1 0,13 9 0,-20-11 26,0 1 1,0 1-1,-1-1 1,1 0-1,-1 1 1,0 0-1,0 0 1,0 0 0,0 0-1,-1 0 1,0 1-1,0-1 1,0 1-1,0-1 1,-1 1-1,2 8 1,0 8 16,-1 0 1,0 0 0,-4 41 0,2 27 50,0-87-69,-1-1 1,1 0-1,0 1 1,0-1-1,0 0 1,0 0-1,1 1 1,-1-1-1,0 0 1,1 1-1,-1-1 1,0 0-1,1 0 1,0 0 0,-1 1-1,1-1 1,0 0-1,-1 0 1,1 0-1,0 0 1,0 0-1,0 0 1,0 0-1,1 0 1,-1-1 0,0 0 0,0 0 0,1-1 1,-1 1-1,0-1 0,0 1 0,0-1 0,0 1 0,0-1 1,0 0-1,0 1 0,0-1 0,0 0 0,-1 0 1,1 0-1,0 0 0,0 1 0,-1-1 0,1 0 0,0-2 1,7-8 32,-1 0 1,-1-1 0,7-16 0,47-162 438,-58 184-431,0 1 0,0-1 0,1 1 0,0 0-1,0-1 1,7-8 0,-9 14-44,0-1 0,0 0 0,0 1 0,0-1 0,0 1 0,0-1 0,-1 1 0,1-1 0,0 1 0,0 0 0,1 0 0,-1-1-1,0 1 1,0 0 0,0 0 0,0 0 0,0 0 0,0 0 0,0 0 0,0 0 0,0 1 0,0-1 0,0 0 0,0 0 0,0 1 0,0-1 0,0 1 0,0-1 0,0 1 0,0-1 0,0 1-1,-1 0 1,1-1 0,0 1 0,0 0 0,-1 0 0,1-1 0,0 1 0,-1 0 0,1 0 0,-1 0 0,1 0 0,0 1 0,29 40 13,-1 2 0,-2 0-1,-2 2 1,-3 1 0,29 80 0,-40-91 1,-2 0 1,9 62-1,-16-80-1,-1-1 0,0 1 0,-2-1-1,0 1 1,-1-1 0,0 1 0,-10 30 0,9-41 18,0-1-1,0 0 1,-1 0-1,0 0 1,-1-1-1,1 1 0,-1-1 1,0 0-1,0 0 1,-1-1-1,1 0 1,-1 0-1,0 0 1,0 0-1,-1-1 1,1 0-1,-1 0 1,1-1-1,-1 0 1,0 0-1,0-1 1,0 0-1,0 0 1,0 0-1,0-1 1,0 0-1,0 0 0,0-1 1,0 0-1,0 0 1,0-1-1,0 1 1,1-2-1,-1 1 1,0-1-1,1 0 1,0 0-1,0-1 1,0 0-1,0 0 1,-6-6-1,5 3 6,0-1 0,1 0 0,1-1 0,-1 1 0,2-1 0,-1 0 0,1-1 0,0 1 0,1-1 0,0 1 0,1-1 0,0 0 0,0 0 0,1 0 0,0 0 0,1 0 0,0 0 0,1-1 0,0 1 0,4-19 1,-1 16-34,0 0 1,1 0 0,0 1 0,1-1 0,0 1 0,1 1-1,0-1 1,1 1 0,1 0 0,-1 1 0,2 0 0,-1 0 0,1 1-1,1 0 1,12-7 0,-1 2-84,0 1 0,1 1 1,1 1-1,0 1 0,0 2 0,1 0 0,0 1 1,1 2-1,45-5 0,-44 9-2813,48 3 1,-46 2-3900,45 10 1,-40-6 1684,1 1 2325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9.417"/>
    </inkml:context>
    <inkml:brush xml:id="br0">
      <inkml:brushProperty name="width" value="0.035" units="cm"/>
      <inkml:brushProperty name="height" value="0.035" units="cm"/>
    </inkml:brush>
  </inkml:definitions>
  <inkml:trace contextRef="#ctx0" brushRef="#br0">13 118 7432,'0'0'20396,"-2"7"-19844,-8 33 1047,9-39-75,3-1-1478,0-1 0,0 1 0,0-1 0,0 0 0,-1 0 0,1 1 0,0-1 0,-1 0 0,1 0 1,0-1-1,-1 1 0,1 0 0,-1 0 0,0-1 0,1 1 0,-1-1 0,0 1 0,0-1 0,0 0 0,1-2 0,24-49 173,-4 8-157,-1 14-54,-13 22-8,0 7 0,-7 3 0,0-1 0,0 1 0,0-1 0,0 1 0,0-1 0,0 1 0,0 0 0,0-1 0,0 1 0,0 0 0,0 0 0,-1 0 0,1 0 0,0 0 0,0 0 0,-1 0 0,1 0 0,-1 0 0,1 0 0,-1 0 0,1 0 0,-1 2 0,8 26 0,-8-28 0,8 43-508,8 31 785,-8-51-4200,2-3-3872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22.083"/>
    </inkml:context>
    <inkml:brush xml:id="br0">
      <inkml:brushProperty name="width" value="0.035" units="cm"/>
      <inkml:brushProperty name="height" value="0.035" units="cm"/>
    </inkml:brush>
  </inkml:definitions>
  <inkml:trace contextRef="#ctx0" brushRef="#br0">1 0 10952,'0'0'15927,"41"28"-15719,-22-1-104,2 10-48,-3 12-40,-1 6-200,-1 4-512,-7-3-592,2 0-856,-1-5-1096,1-3-6615,1-3 4927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3:22.435"/>
    </inkml:context>
    <inkml:brush xml:id="br0">
      <inkml:brushProperty name="width" value="0.035" units="cm"/>
      <inkml:brushProperty name="height" value="0.035" units="cm"/>
    </inkml:brush>
  </inkml:definitions>
  <inkml:trace contextRef="#ctx0" brushRef="#br0">0 0 12224,'0'0'13399</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19.088"/>
    </inkml:context>
    <inkml:brush xml:id="br0">
      <inkml:brushProperty name="width" value="0.035" units="cm"/>
      <inkml:brushProperty name="height" value="0.035" units="cm"/>
    </inkml:brush>
  </inkml:definitions>
  <inkml:trace contextRef="#ctx0" brushRef="#br0">475 37 1912,'0'0'20042,"-9"-7"-19710,-27-19-17,35 26-291,0-1 0,1 1 0,-1-1 0,0 1 0,0-1 0,0 1 1,0 0-1,0 0 0,0 0 0,0 0 0,0-1 0,0 1 0,0 0 1,0 1-1,0-1 0,0 0 0,0 0 0,0 0 0,0 1 0,0-1 1,0 0-1,0 1 0,0-1 0,0 1 0,0-1 0,0 1 0,0-1 1,1 1-1,-3 1 0,-17 21 232,19-21-207,-143 204 1888,98-157-1667,37-41-222,1 0 1,0 0-1,0 1 0,1 0 0,0 1 0,-9 15 0,6 0 2,1 1-1,1 0 1,1 0-1,-5 40 1,-12 46 165,14-71-156,3 0 1,1 1-1,-1 63 1,-5 48 16,3-64-51,5 1-1,6 96 1,-1-156-18,1 0 1,1-1 0,1 1-1,14 46 1,7 5 15,15 40-6,-35-114-14,1 0 0,0 0 0,0 0-1,1-1 1,-1 0 0,1 0 0,1-1 0,-1 0-1,15 8 1,9 7 11,-18-10-6,-2-1-2,1-1 0,0 0 0,0 0 0,0-1 0,22 8 0,-29-14-2,-1 0 0,1 0-1,-1 0 1,1-1 0,-1 1-1,1-1 1,0-1 0,-1 1-1,1-1 1,-1 1 0,1-1-1,-1 0 1,1-1 0,-1 1-1,0-1 1,0 0 0,1 0-1,-1 0 1,0-1 0,-1 1-1,6-5 1,3-3 7,-1 0-1,-1-1 1,0 0 0,0 0-1,-1-1 1,-1 0 0,9-16-1,4-12 33,15-43-1,-12 34-15,6-13 0,-9-3-5,-3 0 0,-3-1 1,11-110-1,-20 104-19,5-134 17,-11 151-16,2-26-2,-4 0 0,-4 0 0,-18-93 0,19 151 4,3 9-5,-1 0 1,0-1-1,-2 1 1,1 0-1,-2 1 1,1-1-1,-2 1 1,0 0 0,-9-12-1,-5-5-15,2-1-1,0 0 1,3-1 0,-22-58-1,21 57-12,16 32 18,-1-1 13,-2-4 0,2 5-5,1 1 1,0-1-1,-1 1 0,1 0 0,0 0 0,-1 0 1,1 0-1,-1 0 0,1 0 0,0 0 0,-1 0 1,1 0-1,0 0 0,-1 1 0,1-1 0,0 1 1,0-1-1,-1 1 0,1-1 0,0 1 0,0 0 1,0 0-1,0-1 0,-2 3 0,-64 100-30,6 2 22,54-94 9,-2-4-2,0 1 0,1 1 0,0-1 0,1 2 0,0-1 0,0 1 0,-5 11 0,8-14-1,0 0 1,0-1-1,0 1 0,-1-1 0,0 0 0,-1 0 0,1 0 1,-9 5-1,4-2-3,0 0 1,1 0-1,0 0 1,0 2-1,1-1 0,1 1 1,0 0-1,0 0 1,1 1-1,0 0 1,1 0-1,-6 21 1,-1 13-4,2 2 0,-4 50 1,10-73 3,-2 48-3,3-1 0,8 94 0,-2-149 12,-1-1-1,2 0 0,0 0 1,1 0-1,11 23 0,4 13 9,-11-42-12,4-3 6,2-1 0,-1 0-1,1-1 1,-1-1 0,1 0 0,0-1 0,1 0-1,28 0 1,17 6 6,-29-9 3,-21-3-13,1-5 8,1-1 0,-1 0 0,-1-1 0,0-1-1,0 0 1,-1 0 0,0-1 0,-1 0-1,-1-1 1,0 0 0,8-17 0,0 0 1,-1-2 0,-1 0-1,-2-1 1,-1 0 0,11-59 0,-15 46-12,-2 0 0,-3 0 0,-1 0 0,-2 0 0,-3 0 0,-1 0 0,-2 1 0,-16-51 0,14 68-1,-1 0 1,-1 1 0,-16-27-1,18 42 6,-44-40-16,44 43 10,6 6 0,1 0 1,-1 1-1,0-1 0,0 0 1,0 1-1,-1 0 0,1 0 1,0 0-1,-1 0 0,1 0 0,-1 1 1,0-1-1,0 1 0,1 0 1,-1 0-1,0 0 0,0 1 1,-5-1-1,-8 1-10,14 1 9,-2 3 3,-29 6-9,29-8 4,3-2 3,-1 0-1,1 1 1,0-1 0,-1 1 0,1 0 0,0-1 0,0 1 0,0 0-1,0 1 1,0-1 0,0 0 0,0 0 0,0 1 0,-2 2-1,1 0-3,1 0 0,-1 0 0,0-1-1,0 1 1,0 0 0,-1-1 0,1 0-1,-8 6 1,9-8 5,0 0-1,0 0 1,1 1-1,-1-1 1,1 0 0,0 1-1,-1-1 1,1 1-1,0 0 1,0-1 0,0 1-1,-1 2 1,-1-1 0,1 0 0,-1 1 0,1-1 0,-1 0 1,0-1-1,0 1 0,0 0 0,-1-1 0,-5 4 0,5-5-1,1 1-1,0 0 1,0 0-1,0 1 0,0-1 1,0 1-1,0-1 1,1 1-1,-1 0 1,1 0-1,0 0 1,0 0-1,0 1 0,0-1 1,0 1-1,1-1 1,-3 7-1,-8 53-8,1 2 0,4-1 0,2 1-1,6 94 1,-1-155 11,0-1 0,0 1 0,0-1 0,1 0 0,-1 1 0,1-1 0,0 0 0,0 1 0,0-1 0,0 0 0,0 0 0,1 0 0,-1 0 0,1 0 0,0 0 0,0 0 0,0-1 0,0 1 0,1-1 0,-1 1 0,1-1 0,-1 0 0,1 0 0,0 0 0,0 0 0,0 0 0,0-1 0,0 0 0,0 1 0,4 0 0,68 32 1,-62-28 12,0-1-1,1 0 0,0-1 0,0-1 0,1 0 0,-1-1 0,0 0 0,1-1 1,-1-1-1,1 0 0,27-4 0,-38 3-7,8-1 3,0-4 0,0-3-4,1-13 16,-8 18-17,-3 3-1,-1 0 0,0 0 0,0 0 0,0 0 0,0 0-1,0 0 1,0 0 0,0 0 0,0 0 0,0-1 0,0 1 0,-1 0 0,1-1-1,-1 1 1,1-1 0,-1 1 0,1-1 0,0-2 0,5-16 4,-1 0-1,-1-1 1,-1 0 0,0 0-1,-2 0 1,0 0 0,-2 0 0,0 0-1,-7-37 1,3 32-5,-1 0 1,-16-42-1,19 59-4,-1 1 0,0 0 0,0 0 0,0 1 0,-1-1 0,0 1 0,-1 0 0,0 1 0,0-1 0,0 1 0,-14-10 0,17 13-3,-1 1-1,0 0 0,0-1 1,0 2-1,0-1 0,0 0 1,0 1-1,0 0 0,0 0 1,0 0-1,-1 0 0,1 1 1,0-1-1,-1 1 0,1 0 1,-6 1-1,6 1 4,0-1 0,1 1 1,-1-1-1,0 1 0,0 0 0,1 1 1,0-1-1,-1 1 0,1-1 0,0 1 1,0 0-1,0 0 0,1 1 0,-1-1 1,1 0-1,-4 7 0,-2 6 0,0-1 1,1 1-1,1 0 0,0 1 1,1 0-1,1-1 0,-2 25 1,2-3-2,1 0 0,4 49 0,0-81 6,0 0 0,0 1 1,1-1-1,-1 0 0,1 0 0,0 0 1,1 0-1,0 0 0,0 0 0,0-1 1,0 1-1,1-1 0,0 0 1,0 0-1,0-1 0,1 1 0,0-1 1,0 0-1,0 0 0,0 0 0,0-1 1,1 1-1,11 3 0,-12-5 3,-1 0 0,1-1 0,0 1 0,0-1 0,-1 0 1,1-1-1,0 1 0,0-1 0,0 0 0,0 0 0,0-1 0,0 1 0,0-1 0,-1 0 0,1-1 0,0 1 0,-1-1 0,1 0 0,-1 0 0,1 0 0,-1-1 0,0 1 0,0-1 0,0 0 0,0 0 1,0-1-1,-1 1 0,0-1 0,1 1 0,-1-1 0,3-6 0,-4 5-4,1 0-1,-1 0 1,-1 0 0,1 0-1,-1 0 1,0 0 0,0-1 0,0 1-1,-1 0 1,0-1 0,0 1 0,0-1-1,0 1 1,-3-10 0,1 5-1,-1-1 0,0 1 0,-1 0 0,0 0 0,0 0 0,-9-13-1,11 19-2,0 1-1,0 0 0,-1 0 0,1 0 0,-1 0 0,1 0 0,-1 1 0,0-1 0,0 1 0,0 0 0,0 0 0,0 0 0,-1 0 0,1 0 0,-1 1 0,1-1 0,-1 1 0,1 0 0,-1 0 0,0 0 0,0 1 0,1-1 0,-6 1 0,5 1 1,-1 0-1,1 0 0,-1 0 0,1 1 0,-1-1 0,1 1 0,0 0 0,-1 1 0,1-1 0,1 1 0,-1 0 1,0-1-1,1 2 0,-1-1 0,1 0 0,0 1 0,0-1 0,-4 7 0,0 2-1,0 0 0,1 0 0,0 1 1,1-1-1,1 1 0,0 0 0,1 1 0,0-1 0,1 1 0,0-1 0,1 1 0,1 0 1,0-1-1,2 15 0,-2-25 6,1-1-1,-1 0 1,0 1 0,1-1 0,0 0 0,0 0 0,-1 1-1,1-1 1,0 0 0,1 0 0,-1 0 0,0 0 0,1 0-1,-1 0 1,1-1 0,-1 1 0,1 0 0,0-1-1,0 1 1,3 1 0,2 2 3,-5-3 1,0 0 0,1 0 1,-1-1-1,0 1 0,1-1 0,0 1 0,-1-1 0,1 0 0,0 0 1,0 0-1,-1 0 0,1-1 0,0 1 0,0-1 0,0 0 0,0 0 1,0 0-1,0 0 0,0 0 0,0 0 0,0-1 0,-1 0 0,1 1 1,0-1-1,0 0 0,-1 0 0,1-1 0,0 1 0,-1-1 0,3-1 1,-1 0-3,-1 0 0,1 0 0,-1 0 0,0 0 0,0-1 0,-1 1 0,1-1 0,-1 0 0,1 0 1,-1 0-1,-1 0 0,1 0 0,0 0 0,-1 0 0,0 0 0,0-1 0,0 1 0,-1-1 0,1-4 0,-1-1 1,0 0-1,-1 1 0,0-1 0,-1 0 0,0 1 0,-1-1 1,-4-12-1,4 17-8,1 0 0,0 1 0,-1-1 1,0 1-1,0 0 0,0 0 1,-1 0-1,1 0 0,-1 0 0,0 1 1,0 0-1,0 0 0,-1 0 0,1 0 1,-9-3-1,12 5 1,-1 1 0,1-1 0,-1 1 0,0-1 0,1 1 0,-1 0 0,0-1 0,1 1 0,-1 0 0,0 0 0,1 0 0,-1 0 0,0 1 0,1-1 0,-1 0 0,1 1 0,-1-1 0,0 1 0,1-1 0,-1 1 0,1 0 0,-2 1 0,0 0-1,0 1-1,0-1 0,0 1 1,1 0-1,-1 0 0,1 0 1,0 0-1,0 0 0,-2 6 1,-2 4-6,0 1 1,1 0 0,-5 27-1,1 26 9,9-63 4,-1 1 0,1 0 0,0-1 0,1 1 0,-1 0 0,1-1 0,0 1 0,0-1 0,0 1 0,1-1 0,0 0 0,2 6 0,-3-9 1,0 0 0,0 0 0,1 0 0,-1 0 0,0 0 0,0 0-1,1 0 1,-1 0 0,0-1 0,1 1 0,-1-1 0,1 1-1,-1-1 1,0 1 0,1-1 0,-1 0 0,1 1 0,0-1-1,-1 0 1,1 0 0,-1 0 0,1 0 0,-1-1 0,1 1-1,-1 0 1,1-1 0,-1 1 0,1-1 0,-1 1 0,2-2 0,1 0 3,0 0 0,0 0 1,-1 0-1,1 0 1,-1-1-1,0 1 0,0-1 1,0 0-1,0 0 1,4-5-1,-1-4-6,0 1 0,0-2 1,-1 1-1,0-1 0,-1 1 0,-1-1 0,0 0 0,-1-1 0,0 1 0,-1 0 1,0-1-1,-1 1 0,-1 0 0,0-1 0,-1 1 0,0 0 0,-1 0 0,-1 0 1,0 0-1,-8-18 0,8 29-46,3 2 45,-1 0-1,1 0 1,-1 0-1,1 0 1,-1 0-1,1 0 1,-1 1-1,1-1 1,-1 1-1,1-1 1,-1 1-1,1 0 1,-1-1-1,1 1 1,0 0-1,0 0 1,-1 0-1,1 0 1,0 0-1,0 0 1,0 0-1,0 0 1,0 1-1,0-1 1,0 0-1,0 1 1,1-1-1,-1 0 1,1 1-1,-1-1 1,1 1-1,-1-1 0,1 1 1,0-1-1,-1 3 1,0 1-18,-2 5-870,0-1 0,1 1 0,0 0 0,0 18 0,5 15-12820,2-29 8716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21.677"/>
    </inkml:context>
    <inkml:brush xml:id="br0">
      <inkml:brushProperty name="width" value="0.035" units="cm"/>
      <inkml:brushProperty name="height" value="0.035" units="cm"/>
    </inkml:brush>
  </inkml:definitions>
  <inkml:trace contextRef="#ctx0" brushRef="#br0">523 0 4128,'0'0'17639,"-10"9"-16972,-34 36 597,2 3 0,2 1 0,-53 85 1,12-17-544,57-81-650,3 0 0,0 1 0,3 1-1,1 0 1,2 2 0,-11 40 0,4 9-33,-18 154 0,35-198-30,2 0 0,3 0 0,0-1-1,8 46 1,-5-71-4,1 0 1,1-1-1,0 0 0,15 33 0,-16-43-3,0 0 0,1-1 0,0 0 0,0 0 0,0-1 0,1 1 0,0-1 0,0 0 0,1-1 0,-1 0 0,1 0 0,15 8-1,5 2 16,1-1 0,0-2-1,0-1 1,1-1 0,1-1-1,0-2 1,43 5 0,-49-9-2,1-2 0,-1-1 1,39-5-1,-53 4-7,-1-1-1,0-1 1,-1 0 0,1 0 0,0-1 0,-1 0-1,0 0 1,0-1 0,0 0 0,0 0 0,-1-1-1,11-11 1,18-19 30,58-81-1,-80 96-28,-2-2 0,0 0 0,-2 0 0,0-1 0,12-46 0,17-135 27,-26 126-30,-4-5 12,-3 0-1,-7-117 0,0 150-3,-2 7 161,-2 1 0,-1-1 0,-2 1 1,-3 0-1,-19-53 0,24 85-146,0 1 0,-1 0 0,0 0 0,0 1 0,-1 0 0,-1 0 0,1 1 0,-1 0 0,-19-12 0,1-2 15,23 19-41,0 0 1,-1-1-1,1 1 0,-1 1 1,0-1-1,0 1 1,0 0-1,0 0 1,-1 0-1,1 1 0,-1 0 1,1 0-1,0 0 1,-1 1-1,1 0 1,-1 0-1,0 0 0,1 1 1,0-1-1,-1 1 1,1 1-1,-1-1 0,1 1 1,0 0-1,0 0 1,0 0-1,0 1 1,0 0-1,1 0 0,-1 0 1,1 0-1,-5 6 1,-16 12 5,-37 25 0,35-27-12,-33 30 0,31-22-12,-37 46 0,56-60 12,1 1 1,0 0 0,1 1 0,0 0 0,1 0-1,-6 21 1,6-1-1,1 0 0,1 1 0,2 0-1,2-1 1,1 1 0,7 48 0,-6-75 4,0 0 0,1 0 0,0 0 1,0 0-1,1 0 0,0-1 0,0 1 1,1-1-1,0 0 0,1 0 0,0 0 0,0-1 1,0 1-1,1-1 0,0 0 0,1-1 1,13 11-1,-8-7-30,1-1 1,1-1 0,-1 0-1,1 0 1,1-2 0,-1 0-1,1 0 1,0-2 0,0 1-1,1-2 1,-1 0 0,1-1-1,0-1 1,-1 0 0,1-1-1,0-1 1,0 0 0,17-4-1,-17 2-46,-6 3 61,0-2 1,0 0-1,-1 0 0,1 0 0,-1-1 0,1-1 1,-1 0-1,16-9 0,-11 5 17,0 0 1,-1-1-1,0-1 1,-1 0-1,0-1 0,0-1 1,-1 1-1,18-26 0,-13 10 11,-1-1 0,-1 0-1,-2-1 1,0-1-1,-2 1 1,-2-2-1,-1 1 1,-1-1-1,-1 0 1,-2 0 0,-1-54-1,-3 76 24,-1 1 0,0-1 0,0 0 0,-1 0 0,0 1 0,-1-1 0,1 1 0,-2 0 0,1 0-1,-1 1 1,0-1 0,-1 1 0,0 0 0,0 1 0,0-1 0,-1 1 0,0 0 0,0 1 0,-1 0 0,1 0 0,-1 1 0,-13-6 0,-17-5 10,18 6-33,0 2 0,-1 0 1,-1 0-1,1 2 0,-1 1 0,1 1 1,-24-1-1,30 4-21,0 0 1,1 1 0,-22 4-1,30-3 4,1-1 0,-1 1 0,1 1 0,-1-1 0,1 1 0,0 0 0,0 0 0,0 1 0,0-1 0,1 1 0,-7 7 0,-4 4 1,0 1 0,1 1-1,1 0 1,1 1 0,1 0-1,0 1 1,1 0-1,1 1 1,1 0 0,1 0-1,0 1 1,2 0 0,0 0-1,1 0 1,2 1-1,-1 33 1,3-40 3,0-1-1,1 1 1,1-1 0,0 0-1,1 1 1,1-1-1,0 0 1,1-1 0,6 15-1,-8-23 0,0 0 1,1 0-1,-1 0 0,1 0 0,0 0 1,0-1-1,0 0 0,1 0 0,0 0 1,-1 0-1,1-1 0,1 0 0,-1 0 1,0 0-1,1-1 0,-1 0 0,1 0 1,0 0-1,0 0 0,0-1 0,-1 0 1,1-1-1,0 1 0,8-1 0,-8 0-9,1 0 1,-1-1-1,0 0 0,0 0 0,0 0 0,0-1 0,-1 0 0,1 0 0,0 0 0,-1-1 0,1 0 0,-1 0 0,0 0 0,0-1 0,0 0 0,7-7 0,-5 3 10,0 0-1,-1 0 1,0-1-1,0 0 1,-1 0-1,0-1 1,-1 1-1,0-1 1,3-12-1,-2 3 9,-1-1 0,-1 1-1,0-1 1,-2 1 0,0-1 0,-1 0-1,-1 1 1,-1-1 0,0 1-1,-7-24 1,7 37-8,0 1 0,0 0 0,0 0 0,0 0 0,-1 1 0,0-1 0,0 1 0,0-1 0,-1 1 0,0 0 0,1 0 0,-1 0 0,0 1 0,-1 0 0,1-1 0,-1 1 0,1 1 0,-1-1-1,0 1 1,0 0 0,-9-3 0,10 4-4,0 1-1,0-1 1,0 1-1,0 0 1,0 0-1,0 0 1,0 1-1,0-1 1,0 1-1,0 0 1,0 0-1,0 0 1,0 1-1,1-1 1,-1 1-1,0 0 1,1 0-1,-1 1 1,1-1-1,0 0 1,0 1-1,0 0 1,0 0-1,0 0 1,1 0-1,-1 0 1,1 1-1,0-1 1,-3 7-1,-4 9-6,0 0 1,2 0-1,0 1 1,1 0-1,-7 40 0,12-50 9,-1-1 0,2 0 0,-1 1 0,1-1 0,0 0 0,1 0 0,0 1 0,1-1 0,0 0 0,0 0 0,1 0 0,0 0 0,1-1 0,0 1 0,8 13 0,-10-19 4,0 0 0,0 0 0,0-1 0,0 1 0,1 0-1,-1-1 1,1 0 0,-1 1 0,1-1 0,0 0 0,0 0 0,0-1 0,0 1 0,0-1-1,0 1 1,0-1 0,1 0 0,-1 0 0,0 0 0,1-1 0,-1 1 0,1-1 0,-1 0-1,1 0 1,-1 0 0,0 0 0,1-1 0,-1 1 0,1-1 0,-1 0 0,0 0 0,1 0 0,-1-1-1,0 1 1,0-1 0,0 1 0,0-1 0,0 0 0,-1 0 0,1-1 0,2-2 0,3-2 6,-1 0 0,0-1 1,-1 0-1,0 0 1,0 0-1,-1-1 1,0 0-1,-1 0 1,0-1-1,0 1 0,-1-1 1,4-19-1,-2-8 17,-1 0-1,-3-55 1,-1 91-26,0 0-1,0-1 1,0 1 0,0-1 0,0 1 0,0-1 0,0 1 0,0-1 0,-1 1 0,1-1-1,-1 1 1,1-1 0,-1 1 0,0 0 0,1 0 0,-1-1 0,0 1 0,0 0 0,0 0-1,0 0 1,0 0 0,0 0 0,0 0 0,-1 0 0,1 0 0,0 0 0,0 0-1,-1 1 1,1-1 0,0 0 0,-3 0 0,2 1-1,0 0 0,0 0 0,1 1 0,-1-1 1,0 1-1,0-1 0,1 1 0,-1-1 0,0 1 0,1 0 0,-1 0 0,0 0 0,1 0 0,-1 0 0,1 0 1,0 0-1,-1 0 0,1 1 0,0-1 0,0 0 0,0 1 0,0-1 0,-2 4 0,-6 13-2,1 1-1,1 0 1,0 1-1,2 0 1,0-1-1,1 2 1,1-1-1,1 0 0,1 1 1,0-1-1,3 24 1,-2-42 4,1 0 1,-1 0 0,0 0-1,0 0 1,1 0 0,-1 0-1,1 0 1,0 0-1,-1 0 1,1-1 0,0 1-1,0 0 1,0 0 0,1-1-1,-1 1 1,0 0 0,1-1-1,-1 1 1,1-1-1,-1 0 1,1 1 0,0-1-1,-1 0 1,1 0 0,0 0-1,0 0 1,0-1 0,0 1-1,0 0 1,0-1-1,0 1 1,0-1 0,0 0-1,0 1 1,0-1 0,0 0-1,0-1 1,0 1-1,3-1 1,-2 1 2,1-2-1,-1 1 1,1 0-1,-1-1 1,1 1-1,-1-1 1,0 0-1,0 0 1,0 0 0,0-1-1,0 1 1,-1-1-1,1 0 1,-1 1-1,0-1 1,1 0-1,-1 0 1,-1-1-1,1 1 1,0 0 0,1-6-1,2-10 2,-1 0-1,-1 0 1,-1-1 0,0 1 0,-2-1-1,0 1 1,-1-1 0,-1 0-1,-1 1 1,0 0 0,-2 0-1,-11-30 1,13 47-9,1 0 0,-1 0-1,-1 1 1,1-1 0,0 1 0,0 0-1,0 0 1,-1 0 0,1 1 0,-1-1-1,1 1 1,0 0 0,-5 0 0,5 1 2,0 0 0,1 1 0,-1-1 0,1 1 0,0 0 0,-1-1 0,1 1 1,0 0-1,0 0 0,0 1 0,0-1 0,1 0 0,-1 1 0,1-1 0,-1 1 0,1-1 0,0 1 1,0 0-1,-1 3 0,-15 55 6,14-37-622,0-1 1,0 39-1,7-26-5309,5-4-6733</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22.829"/>
    </inkml:context>
    <inkml:brush xml:id="br0">
      <inkml:brushProperty name="width" value="0.035" units="cm"/>
      <inkml:brushProperty name="height" value="0.035" units="cm"/>
    </inkml:brush>
  </inkml:definitions>
  <inkml:trace contextRef="#ctx0" brushRef="#br0">10 555 1728,'0'0'19615,"-2"-10"-19253,0 1-256,0 0 1,1 0 0,0 0-1,0 0 1,1 0 0,0 0-1,0 0 1,1 0 0,1 0-1,-1 0 1,1 0 0,4-8-1,10-21 303,3 1-1,1 1 1,1 1-1,2 0 0,34-38 1,-46 63-331,0 1-1,1 0 1,0 1 0,1 0 0,0 1-1,19-8 1,-11 5 11,22-12 259,0 3-1,81-24 1,-115 41-308,0 1 0,-1-1 1,1 2-1,0-1 0,0 1 0,0 1 1,-1-1-1,1 2 0,0-1 0,-1 1 1,1 0-1,-1 1 0,1 0 0,-1 0 1,0 1-1,0 0 0,-1 1 0,1-1 1,-1 2-1,0-1 0,0 1 0,-1 0 1,0 0-1,0 0 0,0 1 0,8 13 0,9 15 60,22 29 35,-41-60-128,0 1 0,0-1 0,1 0 0,-1 0 0,1 0 0,0-1 0,0 0 0,0 0 0,1 0 0,8 3 0,14 1 26,0 0 0,1-2 0,-1-1 0,1-2 0,30-1 0,27-2-3299,-2-1-5628,-45 7-2932,-20 2 9222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23.391"/>
    </inkml:context>
    <inkml:brush xml:id="br0">
      <inkml:brushProperty name="width" value="0.035" units="cm"/>
      <inkml:brushProperty name="height" value="0.035" units="cm"/>
    </inkml:brush>
  </inkml:definitions>
  <inkml:trace contextRef="#ctx0" brushRef="#br0">1 240 5168,'0'0'15947,"4"-8"-14957,4-6-587,1 0 0,0 1 0,1 0 1,1 1-1,-1 0 0,2 1 0,0 0 1,0 1-1,1 0 0,26-15 1,-2 7 30,-18 7-336,0 2 0,1 0 1,0 2-1,1 0 0,24-5 0,-15 7-53,1 1-1,0 1 0,0 1 0,33 4 0,-52-1-36,-1 0 0,1 1 0,-1 1 0,0 0 1,0 1-1,0 0 0,0 0 0,-1 1 0,1 1 0,-1 0 0,-1 0 0,1 1 0,-1 0 0,10 10 0,-1 1 10,-4-2 20,1-2 0,25 19 0,-35-29-32,0-1 1,1 0-1,0 0 1,-1 0-1,1 0 1,0-1-1,1 0 1,-1 0-1,0-1 0,0 0 1,1 0-1,7 0 1,27-3-130,-1-2-1,0-2 1,56-15 0,-35 7-1719,25-1-4255,-40 8-3903,-19 3 4782</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28.395"/>
    </inkml:context>
    <inkml:brush xml:id="br0">
      <inkml:brushProperty name="width" value="0.035" units="cm"/>
      <inkml:brushProperty name="height" value="0.035" units="cm"/>
    </inkml:brush>
  </inkml:definitions>
  <inkml:trace contextRef="#ctx0" brushRef="#br0">19 545 1504,'0'0'11948,"5"9"-11192,8 10-415,-2-5 234,-2 0 0,0 1 1,-1 0-1,0 0 0,5 16 1,-10-18-184,1 0 0,0-1 0,1 0 0,0 0 0,1 0 0,1-1 0,0 0 0,0 0 0,1 0 0,16 15 0,-19-21-251,1 0 0,0-1 1,1 1-1,-1-1 0,1-1 1,0 0-1,0 0 0,0 0 1,0-1-1,11 3 0,-9-3 30,0 1 0,1 0 0,-1 1 0,15 8 0,-14-7 8,-1-1 1,1 0-1,0 0 0,0-1 1,0 0-1,0-1 0,1 0 0,15 0 1,-7 0 146,1-2-1,-1-1 1,34-4 0,-3-15 148,-42 16-358,1 0 1,0 0-1,0 1 1,16-4-1,5-1 35,1-2 0,-1-1 0,-1-1 0,0-2 0,28-17-1,-27 15-4,113-58 451,-75 45-333,-59 24-236,1 1 1,0 0-1,-1 1 0,1-1 1,1 2-1,-1 0 0,0 0 1,1 1-1,-1 0 1,13 1-1,31-5 35,-17 2 0,0 1 1,49 4 0,-15 0 107,-65 2-146,1-1-1,-1 1 1,0 1 0,-1-1-1,1 1 1,-1 0-1,1 0 1,-2 0-1,9 12 1,19 23 64,24 25-17,-43-53-65,1 2-5,-9-10 0,-1 1-1,1-1 0,0 0 0,0 0 0,0-1 0,0 1 1,1-1-1,-1-1 0,13 5 0,12 9 18,-21-11-12,0 0-1,0-1 1,0 0 0,1 0-1,-1-1 1,1 0-1,0-1 1,0 0 0,16 2-1,8-2 129,49-2 0,-49-3-6,0-1 0,0-2 1,0-2-1,45-16 0,-45 14-143,-24 7 14,0 0 0,0-1 0,0 0 0,-1 0 0,15-10 0,55-30 0,21-4 0,19-6 0,-78 32 0,-2-3 0,0 0 0,61-55 0,-71 57 0,-21 16 0,1 1 0,-1-1 0,-1 0 0,0-1 0,0 0 0,0 0 0,9-15 0,3-9 0,2 0 0,43-47 0,22-6 0,-78 76 0,4-4 0,0 0 0,24-18 0,-11 11 0,-20 15 0,0 0 0,0 1 0,1 0 0,-1 0 0,1 1 0,8-4 0,-11 6 0,0-1 0,0 1 0,0 0 0,0-1 0,-1 0 0,1 0 0,0 0 0,-1 0 0,5-4 0,47-40 0,-42 37 0,-1 2 0,-11 7 0,0 0 0,0 0 0,0 0 0,1 0 0,-1-1 0,0 1 0,0 0 0,0 0 0,1 0 0,-1 0 0,0 0 0,0 0 0,0 0 0,1 0 0,-1 0 0,0 0 0,0 0 0,0 0 0,1 0 0,-1 0 0,0 0 0,0 0 0,0 0 0,1 0 0,-1 0 0,0 0 0,0 0 0,0 0 0,1 0 0,-1 1 0,0-1 0,0 0 0,0 0 0,0 0 0,1 0 0,-1 0 0,0 1 0,0-1 0,0 0 0,0 0 0,0 0 0,0 0 0,1 1 0,-1-1 0,0 0 0,2 15 0,-5 13 0,-47 100 0,48-122 0,0-1 0,-1 0 0,0 1 0,1-1 0,-1 0 0,-1 0 0,1 0 0,-1-1 0,0 1 0,0-1 0,-8 7 0,1-1 0,6-5 0,2-3 0,1 0 0,0 1 0,0 0 0,-1-1 0,2 1 0,-1 0 0,0 0 0,0 0 0,-1 5 0,1-6 0,1 1 0,0-1 0,0 0 0,-1 1 0,2-1 0,-1 1 0,0-1 0,0 1 0,1-1 0,-1 1 0,1 3 0,-10 21 0,-11 12 0,9-15 0,1 1 0,-9 32 0,-11 27 0,0 8 0,19-53 0,-1-3 0,-20 39 0,-8 20 0,10-23 0,-2-2 0,-80 124 0,68-126 0,-54 89 0,91-145 0,-1-1 0,-1 1 0,0-2 0,0 1 0,-13 9 0,-47 49 0,60-59 0,1 0 0,-2-1 0,1 0 0,-1-1 0,0 0 0,-20 10 0,27-16 0,-16 10 0,4-1 0,-1-1 0,0-1 0,0-1 0,-1 0 0,0-1 0,-1-1 0,-34 7 0,-37 6 0,33-12 0,41-4 0,0-1 0,0 0 0,-29-2 0,23-2 0,1 0 0,0-2 0,0-1 0,0-1 0,-23-9 0,32 8 0,0 0 0,0-2 0,-13-12 0,-5-3 0,12 10 0,1-1 0,0-1 0,1 0 0,-25-35 0,36 45 0,0 1 0,0 0 0,0 0 0,-1 0 0,0 1 0,-8-6 0,-25-21 0,20 15 0,0 0 0,-1 2 0,0 0 0,-1 1 0,-25-11 0,37 20 0,-43-16 0,43 18 0,1-1 0,0 0 0,0 0 0,0 0 0,0-1 0,-13-10 0,16 11 0,0 0 0,-1 0 0,1 0 0,0 1 0,-1 0 0,0 0 0,1 0 0,-1 1 0,0-1 0,0 2 0,-7-2 0,-71 4 0,39 0 0,42-3 0,-1 1 0,1 0 0,-1 0 0,1 1 0,-1-1 0,1 1 0,0 0 0,-1-1 0,1 2 0,0-1 0,0 0 0,-1 1 0,1-1 0,0 1 0,0 0 0,1 0 0,-6 4 0,3-2 0,-15 10 0,-9 9 0,-2-2 0,0-1 0,-46 21 0,36-20 0,33-16 0,-1 0 0,1-1 0,-1 0 0,0 0 0,0-1 0,-10 3 0,2-4 0,1 2 0,-1 0 0,1 1 0,-27 12 0,25-11 0,0-1 0,0-1 0,-1-1 0,1 0 0,-1-1 0,1-1 0,-1-1 0,-31-4 0,44 2 0,1 1 0,-1-1 0,1-1 0,-1 1 0,1-1 0,0 0 0,0-1 0,-7-5 0,-9-5 0,14 8 0,-1-1 0,1 0 0,0 0 0,1-1 0,0 0 0,0 0 0,0 0 0,-7-18 0,-13-16 0,14 22 0,0-1 0,2 1 0,0-2 0,-9-33 0,-4-6 0,-10-42 0,26 74 0,-2 1 0,-1-1 0,-16-31 0,13 32 1,1 0 1,1 0-1,2-2 1,0 1-1,2-1 0,-5-49 1,2-188-106,10 246 77,5-33-4269,6 31-795,9 6-4511,6 3 2249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32.741"/>
    </inkml:context>
    <inkml:brush xml:id="br0">
      <inkml:brushProperty name="width" value="0.035" units="cm"/>
      <inkml:brushProperty name="height" value="0.035" units="cm"/>
    </inkml:brush>
  </inkml:definitions>
  <inkml:trace contextRef="#ctx0" brushRef="#br0">67 330 2064,'0'0'15969,"-9"-9"-15372,-26-26-25,26 27-61,2 3 2306,4 3-320,0 12-2866,3-8 395,0 0 0,1 1-1,0-1 1,-1 0 0,1 1 0,0-1 0,0 0 0,0 0 0,0 0-1,1 0 1,-1 0 0,0 0 0,1 0 0,0 0 0,-1-1 0,1 1 0,2 1-1,15 21 270,26 60 214,-44-80-497,1-1-1,0 0 0,0 0 1,1 0-1,-1-1 0,1 1 1,-1 0-1,7 4 1,10 12 37,-4-1-7,2 0-1,0-1 0,1-1 1,34 25-1,-49-39-10,1 0 1,-1 0-1,1-1 1,-1 1 0,1-1-1,0 1 1,-1-1-1,1 0 1,0-1-1,0 1 1,0-1-1,0 1 1,0-1-1,0 0 1,0-1-1,7-1 1,-8 2-13,1 0 0,-1 0-1,0 0 1,0 1 0,1-1 0,-1 1 0,0-1-1,0 1 1,5 2 0,4 0 125,-2-2 8,0 0-1,-1 0 1,1-1-1,0 0 1,0-1 0,-1 0-1,18-5 1,-14 4-109,0 0 1,0 1-1,0 0 0,27 3 0,-19 2 85,0-2-1,0 0 1,1-1-1,-1-1 0,0-1 1,0-1-1,0-1 1,0-1-1,22-7 1,26-31 288,-54 36-371,0-2 0,-1 0 0,20-13 0,-3 1-5,-14 9-11,-12 7-21,0 1-1,0 0 1,0 0 0,0 1-1,0-1 1,0 1-1,1 0 1,-1 1 0,0-1-1,1 1 1,0 0 0,-1 1-1,12-1 1,90 1 112,-79 4-113,9 10-4,48-1 21,-36-7 15,-46-5-34,0-1 0,0 1-1,0 0 1,0 0 0,0 0 0,0 0-1,0 0 1,-1 1 0,5 2 0,24 13 130,-9-11-80,-1 0 0,32 3 0,23 6 277,-59-12-177,-1 0 0,1-1 0,27-1 0,31 4 156,-2 5-201,0-4 1,106-5 0,-93-2-118,-70 0 7,0-1 0,-1 0 0,1-2 0,-1 1 0,0-2 0,0 0 0,-1-1 0,1 0 0,-1-1 0,-1-1 0,18-12 0,-21 14 0,5-1 0,66-37 0,-53 27 0,-25 15 0,0 0 0,0 0 0,0 0 0,1 0 0,-1 0 0,0 1 0,1-1 0,-1 1 0,5-1 0,9-2 0,0-1 0,-1-1 0,0 0 0,27-15 0,7-20 0,-33 27 0,-1-1 0,18-20 0,-5 5 0,5-2 0,-8 6 0,-1 0 0,34-48 0,-30 31 0,-20 31 0,2-5 361,-8 9-3453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34.931"/>
    </inkml:context>
    <inkml:brush xml:id="br0">
      <inkml:brushProperty name="width" value="0.035" units="cm"/>
      <inkml:brushProperty name="height" value="0.035" units="cm"/>
    </inkml:brush>
  </inkml:definitions>
  <inkml:trace contextRef="#ctx0" brushRef="#br0">3019 1 2552,'0'0'18479,"0"10"-18056,0 23 317,-1 0 0,-2-1 0,-1 1 0,-11 40 0,-3-22-354,-3-1 1,-2-1-1,-1-1 1,-3-2-1,-45 60 0,8-38-283,61-65-95,-3 1-4,0 0-1,1 0 1,0 0-1,0 0 1,0 1 0,0 0-1,1 0 1,-1 0-1,1 1 1,-5 9 0,-12 15 20,-12 5-12,10-12 16,2 1-1,0 1 0,-23 39 0,-33 59 497,66-106-421,-1 0 0,0 0-1,-2-1 1,0-1 0,0 0-1,-2-1 1,-29 21 0,39-32-67,0 0-1,0 0 1,0 0 0,-1-1 0,1 0 0,-1-1 0,-9 2-1,-100 10 904,90-12-874,0-1-1,-1-1 1,1-1-1,0-1 1,0-2-1,1 0 1,-44-16-1,62 16-53,1 0-1,0-1 1,0 0 0,0 0-1,1 0 1,-1 0 0,2-1-1,-1 0 1,-6-14 0,4 9-6,-29-34 17,-7-14-3,36 49-14,0 0 0,-1 0 0,-11-11-1,-19-26 8,32 38-7,-1 1 0,-1 1 0,1-1 0,-1 1 0,-1 0 0,0 1 0,0 0 0,0 1 0,-1 0 0,0 0 0,0 1 0,0 0 0,-1 0 0,-18-4 0,-2-1 23,21 6 5,0 1 1,-1 0-1,1 1 0,0 0 0,-1 0 1,-15 0-1,-7 4 29,0 1 0,0 2 0,1 1 0,-54 18-1,66-16-54,0 0 0,0 2 0,1 0 0,-33 24 0,46-31-6,1 0 0,0-1-1,-1 1 1,0-1 0,1-1 0,-1 1-1,0-1 1,0 0 0,0-1 0,-11 1-1,-33 6 31,-69 27-31,80-25 1,-50 14-1,70-17 0,15-5 0,0 0 0,0 1 0,0-1 0,0 1 0,0 0 0,0 0 0,1 0 0,-1 1 0,-5 4 0,-41 31-7,22-15 14,19-12-6,-7 1 4,13-13-2,-3 0-5,-29 25-5,20-13 7,-3-4 0,11-10 0,0-1 11,3 4 7,0-1 1,-1 0 0,1 0-1,0-1 1,0 1-1,0-1 1,0 0 0,1 0-1,-1 0 1,0 0-1,1-1 1,0 1 0,-1-1-1,1 0 1,0 0 0,0 0-1,1-1 1,-1 1-1,1-1 1,0 1 0,-4-8-1,-6-12 93,1 0 0,-11-36-1,13 36-1,-64-137 33,48 110-143,2-1 0,-24-76 0,41 109 8,-1 1 1,-1 0-1,0 1 1,-1 0-1,-16-22 0,3 4-4297,2-2-6209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9.310"/>
    </inkml:context>
    <inkml:brush xml:id="br0">
      <inkml:brushProperty name="width" value="0.035" units="cm"/>
      <inkml:brushProperty name="height" value="0.035" units="cm"/>
    </inkml:brush>
  </inkml:definitions>
  <inkml:trace contextRef="#ctx0" brushRef="#br0">397 958 2416,'0'0'19825,"8"-6"-19321,3-7-250,0 0 0,0-1 1,-2 0-1,0-1 0,0 0 1,-1-1-1,8-22 0,71-215 1732,-20-8-1676,-35 121-184,-13 64-81,-17 67-42,1 5 2,26-33 4,-7 18-7,-22 18-2,0 0 1,0 1 0,0-1-1,1 1 1,-1-1 0,0 0-1,0 1 1,0-1 0,1 1-1,-1-1 1,0 1 0,1-1-1,-1 0 1,0 1 0,1 0 0,-1-1-1,1 1 1,-1-1 0,1 1-1,-1-1 1,1 1 0,-1 0-1,1-1 1,-1 1 0,1 0-1,0 0 1,-1-1 0,1 1-1,-1 0 1,1 0 0,0 0 0,0 0-1,1 0-1,0 0 1,0 0-1,0 0 0,0 1 0,0-1 0,0 1 1,0-1-1,0 1 0,-1 0 0,1 0 1,0 0-1,0 0 0,-1 0 0,1 0 0,-1 0 1,1 0-1,-1 1 0,0-1 0,1 0 1,-1 1-1,0-1 0,0 1 0,0 0 0,0-1 1,0 1-1,1 3 0,-1-4 5,6 15-1,-1 0 0,0 0 0,-1 1 0,0-1 0,-2 1 0,0 0 0,-1 0 0,0 22 0,5 30 11,-2-24 4,-1 81 0,1 12 10,2 94 8,-2-13 3,15-90-10,-12-89-17,3 57-1,-7-39-16,0-7 37,-6 84-1,1-127-28,0 0 0,-1 0 0,0-1 0,0 1 0,0-1 0,-5 8-1,4-5-6,2-8 11,0-2 0,-5 1-6,-2 6-1,5-4 1,-1 1 0,1-1 0,1 0 1,-1 1-1,0 0 0,1-1 0,0 1 0,0 0 0,0 0 0,0 0 0,1 1 0,-2 4 0,-10 29-1,11-37 0,1 0 1,0 0-1,0 1 1,-1-1 0,1 1-1,0-1 1,0 1-1,0-1 1,0 1 0,1 0-1,-1-1 1,0 1-1,1 0 1,-1 0 0,0 1-1,-18 38 33,18-40-20,1 0 1,-1 0-1,0 0 0,1-1 0,-1 1 0,0 0 1,0 0-1,0-1 0,1 1 0,-1-1 0,0 1 0,0-1 1,0 1-1,0-1 0,0 1 0,0-1 0,0 0 1,0 0-1,0 1 0,0-1 0,0 0 0,0 0 1,-1 0-1,1 0 0,0 0 0,-2-1 0,0 0 16,0 0-1,1 0 0,-1 0 1,0-1-1,1 1 1,-1-1-1,0 0 0,1 0 1,-3-3-1,-37-45 140,36 38-149,1 0 0,-1 0 0,2 0 0,0 0 0,-5-26-1,9 37-4,-2-2-6,1 2-6,-1-1 0,0 0-1,1 1 1,-1-1 0,1 0-1,0 0 1,0 0 0,0 0-1,0 0 1,0 0 0,0 0-1,0-1 1,0 1-1,0-3 1,1 2 0,-1 1 0,0 0 0,0-1 0,0 1 0,0 0 0,0 0 0,0 0 0,-1 0 0,1 0 0,-1 0-1,1 0 1,-4-2 0,-6-11 12,-1-3-2,-19 11 3,29 7-16,-15-2 3,-20-5 11,28 5-12,0 0 0,-1 1 0,1 0 0,-1 1 0,1 0 0,0 0 0,-17 3 0,4-1-2,-166-1 211,97-2-59,22 4 135,1-1-2966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49.979"/>
    </inkml:context>
    <inkml:brush xml:id="br0">
      <inkml:brushProperty name="width" value="0.035" units="cm"/>
      <inkml:brushProperty name="height" value="0.035" units="cm"/>
    </inkml:brush>
  </inkml:definitions>
  <inkml:trace contextRef="#ctx0" brushRef="#br0">1 45 8144,'0'0'20356,"2"7"-19706,15 60-294,-3 1-1,-3 1 1,-3-1 0,-1 81-1,-6-118-272,0-18 242,-5-35-95,-16-73 342,10 52-376,2-1-1,-4-56 1,12 87-194,0 0 1,0 0 0,1 0-1,1 0 1,0 0 0,1 0-1,0 1 1,1-1-1,0 1 1,1 0 0,1 0-1,8-13 1,-13 22-3,1 1 0,0-1 0,0 1 0,0-1 0,1 1 0,-1 0 0,0 0 0,1 0 0,-1 0 0,1 0 0,0 0 0,0 1 0,0-1 0,-1 1 0,1 0 0,0 0 0,1 0 0,-1 1 0,0-1 0,5 0 0,4 2 0,-11-1 0,0 1 0,1-1 0,-1 1 0,1-1 0,-1 1 0,0 0 0,0-1 0,1 1 0,-1 0 0,0 0 0,0 0 0,0 0 0,0 0 0,0 0 0,0 0 0,0 0 0,-1 1 0,1-1 0,0 0 0,-1 0 0,1 1 0,0-1 0,-1 0 0,0 1 0,1-1 0,-1 1 0,0-1 0,0 1 0,0-1 0,0 1 0,0 0 0,1 2 0,0 2 59,0 1-1,-1 0 1,0 0 0,0 0-1,0 0 1,-1 0 0,1-1-1,-2 1 1,-2 11 0,3-15-221,-1-1 1,1 1-1,0-1 1,-1 0-1,1 1 1,-1-1 0,1 0-1,-1 0 1,0 0-1,0 0 1,-3 2-1,3-2-542,0-1 0,-1 1-1,1-1 1,-1 0 0,1 0 0,-1 0-1,0 0 1,1-1 0,-1 1 0,0-1-1,0 1 1,-5-1 0,0-2-5072</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19.921"/>
    </inkml:context>
    <inkml:brush xml:id="br0">
      <inkml:brushProperty name="width" value="0.035" units="cm"/>
      <inkml:brushProperty name="height" value="0.035" units="cm"/>
    </inkml:brush>
  </inkml:definitions>
  <inkml:trace contextRef="#ctx0" brushRef="#br0">913 9 4824,'0'0'15379,"-7"-2"-14372,-23-2 188,0 2 1,0 1-1,-41 5 0,-221 3 2797,-58 7-3369,330-10-2060,-8 6 4307,12-4-2868,0-1-3922,5-2-1958,0-2-3375,20-7-449</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0.766"/>
    </inkml:context>
    <inkml:brush xml:id="br0">
      <inkml:brushProperty name="width" value="0.035" units="cm"/>
      <inkml:brushProperty name="height" value="0.035" units="cm"/>
    </inkml:brush>
  </inkml:definitions>
  <inkml:trace contextRef="#ctx0" brushRef="#br0">0 14 4296,'0'0'24408,"7"-3"-24278,20-7-1,-25 10-114,-1 0 1,0-1-1,0 1 0,0 0 0,1 0 0,-1 0 1,0 0-1,0 0 0,1 1 0,-1-1 0,0 0 1,0 1-1,0-1 0,0 0 0,1 1 0,-1-1 1,0 1-1,0 0 0,0-1 0,0 1 0,0 0 1,0 0-1,-1 0 0,1 0 0,0-1 0,1 3 1,14 23 150,-15-25-156,22 39-155,8 20 581,-22-18-8543</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1.129"/>
    </inkml:context>
    <inkml:brush xml:id="br0">
      <inkml:brushProperty name="width" value="0.035" units="cm"/>
      <inkml:brushProperty name="height" value="0.035" units="cm"/>
    </inkml:brush>
  </inkml:definitions>
  <inkml:trace contextRef="#ctx0" brushRef="#br0">0 0 6088,'0'0'24504,"9"1"-24306,3 0-140,0 1 0,0 0 0,-1 1 0,1 1 0,0 0 0,-1 0 0,12 7 0,-13-6 59,0 1 1,0 1 0,0 0-1,-1 0 1,0 1-1,-1 0 1,10 10 0,-15-13-818,1 0 1,-1 1-1,0-1 1,0 1-1,4 11 1,-1 9-5813,-4 3-4180,-2-24 5419</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4.631"/>
    </inkml:context>
    <inkml:brush xml:id="br0">
      <inkml:brushProperty name="width" value="0.035" units="cm"/>
      <inkml:brushProperty name="height" value="0.035" units="cm"/>
    </inkml:brush>
  </inkml:definitions>
  <inkml:trace contextRef="#ctx0" brushRef="#br0">195 1030 1648,'0'0'15569,"-7"-1"-14979,-2 0-239,-5 0-193,-3 1 4792,62 36-4143,-20-17-490,2-1 0,0-1 0,0-1 1,45 18-1,-71-34-314,8 3 37,1 0 1,0 0-1,0-1 1,0 0 0,0-1-1,0 0 1,13-1-1,-14 0 9,1 0-1,0 1 1,0 0-1,0 0 0,-1 1 1,1 0-1,14 6 1,-16-5-10,0-1 0,0 1 0,1-2 0,-1 1-1,15 0 1,13 2 71,-4 0 284,0-2 0,54-1 0,-37-2-75,-43-1-300,0 1 0,-1-1 0,1 0 0,0-1 0,-1 0 0,0 1 0,7-6 1,10-4 32,-16 8-26,-1 0 1,0 0-1,0 0 0,-1-1 0,1 0 0,-1 0 1,0 0-1,4-8 0,11-11 139,7-8 28,-2-1-1,-1-1 1,24-49-1,-12 22 5,1-10-47,-2-1 1,-4-2-1,-3-1 1,28-126-1,-48 179-142,1-1-1,1 1 1,1 0 0,19-32-1,-6 13-4,-16 28 1,0 0-1,2 1 1,-1 0-1,2 0 1,-1 1-1,2 0 1,21-18-1,-2 2-1,-27 23-2,1 0 0,1 0 1,-1 0-1,0 0 0,1 1 0,0-1 0,0 1 0,0 0 1,0 1-1,0-1 0,0 1 0,1 0 0,-1 1 0,9-2 0,7 0 2,0 1 0,0 2-1,39 3 1,-55-1-1,0 0 0,0 0-1,0 1 1,0 0 0,-1 0-1,1 0 1,-1 1 0,0-1 0,0 1-1,0 0 1,0 0 0,-1 1 0,1-1-1,-1 1 1,3 6 0,16 17-2,-16-19 2,0 0 1,-1-1-1,0 2 1,0-1-1,-1 1 1,0-1-1,-1 1 0,0 0 1,0 0-1,-1 1 1,1 17-1,0 14-2,-3 59-1,0-88 2,-2 25 6,-2 0-1,-2 0 0,-18 63 0,-47 107 12,10-37 8,44-125-20,-3-1 1,-1-1-1,-2-1 0,-2-1 1,-48 61-1,66-90-4,0 0 0,1 0 1,1 0-1,0 1 0,1 0 0,0 0 0,-3 29 0,-7 22 6,-43 180 10,23-125 6,27-99-19,0-1-1,-1 1 0,-1-2 1,-15 24-1,18-35 4,4-6-5,1 0 0,-1 0 0,0 0 0,0 0-1,0 0 1,0 0 0,0 0 0,-1-1 0,1 0 0,0 1 0,-1-1 0,1 0 0,-1 0-1,0 0 1,1 0 0,-1-1 0,0 1 0,1-1 0,-1 1 0,0-1 0,1 0-1,-1 0 1,0 0 0,0-1 0,1 1 0,-5-2 0,-8 0 12,4 1-11,-1 0 0,1-2 0,0 1 0,0-1 1,0-1-1,0 0 0,0-1 0,1 0 0,0 0 0,0-1 0,0 0 0,-12-11 0,-39-22 4,14-1 16,42 36-24,0 1 1,0-1 0,1 0-1,-1-1 1,1 1-1,-5-7 1,8 9 0,0 0 1,0 1-1,0-1 0,0 0 1,-1 1-1,1-1 0,0 1 1,-1 0-1,0-1 1,1 1-1,-1 0 0,0 0 1,1 0-1,-1 0 0,0 0 1,0 0-1,0 1 0,0-1 1,0 0-1,0 1 1,0 0-1,0-1 0,0 1 1,0 0-1,-4 0 0,-9 1 0,0-1 0,-1-1-1,1 0 1,0-1 0,-18-5-1,-26-3-3,-231-3 21,279 12-17,-1-2 0,1 1 0,-22-9 0,-32-7 0,-20 13 0,56 5 0,-1-2 0,1-1 0,-34-9 0,-7-15-2352,66 22-4506,3-2 2015,7 4-1498,8 0 640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5.552"/>
    </inkml:context>
    <inkml:brush xml:id="br0">
      <inkml:brushProperty name="width" value="0.035" units="cm"/>
      <inkml:brushProperty name="height" value="0.035" units="cm"/>
    </inkml:brush>
  </inkml:definitions>
  <inkml:trace contextRef="#ctx0" brushRef="#br0">0 44 3880,'0'0'22599,"8"-6"-22328,-2 2-208,1-1 1,0 1-1,-1 0 1,2 1-1,-1 0 0,0 0 1,1 0-1,-1 1 1,1 0-1,0 0 0,-1 1 1,1 0-1,0 1 1,0-1-1,12 3 0,-8-1-132,0 1-1,-1 1 0,0 0 0,0 1 0,0 0 0,0 1 1,-1 0-1,1 1 0,-1 0 0,0 0 0,-1 1 1,0 0-1,0 1 0,0 0 0,9 12 0,-9-7-5086,-7-2-7886,-2-2 8489</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5.972"/>
    </inkml:context>
    <inkml:brush xml:id="br0">
      <inkml:brushProperty name="width" value="0.035" units="cm"/>
      <inkml:brushProperty name="height" value="0.035" units="cm"/>
    </inkml:brush>
  </inkml:definitions>
  <inkml:trace contextRef="#ctx0" brushRef="#br0">0 8 4696,'0'0'23887,"8"-1"-23604,-2 1-252,71-6 435,-69 6-439,0 0 0,-1 1 0,1 0 0,-1 0 0,1 0 0,-1 1 0,0 0 0,1 1 0,8 4-1,25 24-224,-22-6-2700,-10 0-3506,-6 5-5296,-3-22 7156</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12:26.317"/>
    </inkml:context>
    <inkml:brush xml:id="br0">
      <inkml:brushProperty name="width" value="0.035" units="cm"/>
      <inkml:brushProperty name="height" value="0.035" units="cm"/>
    </inkml:brush>
  </inkml:definitions>
  <inkml:trace contextRef="#ctx0" brushRef="#br0">0 1 4704,'0'0'22583,"9"3"-22134,11 5-251,33 13 263,71 38-1,-124-59-477,10 6 180,-1 0-1,1 0 1,-2 1-1,16 15 1,-22-20-653,0 0 0,0 1 0,-1 0 0,1 0 0,0-1 0,-1 1 0,0 0 0,2 6 0,-1 9-6167,-7 3-4205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15.601"/>
    </inkml:context>
    <inkml:brush xml:id="br0">
      <inkml:brushProperty name="width" value="0.035" units="cm"/>
      <inkml:brushProperty name="height" value="0.035" units="cm"/>
    </inkml:brush>
  </inkml:definitions>
  <inkml:trace contextRef="#ctx0" brushRef="#br0">105 422 856,'0'0'13996,"-9"2"-13374,-26 8 8,31-9-236,1 1 1,-1-1 0,0 1 0,0 0-1,1 0 1,-1 0 0,1 0 0,0 1-1,-1-1 1,1 1 0,-4 5 0,-8 5 11293,22-14-12811,-3 0 1153,0 0 1,0-1-1,0 1 0,0-1 1,0 0-1,0 0 1,-1 0-1,1 0 1,-1-1-1,5-3 1,-5 3-22,0 1-1,0-1 1,1 1 0,-1 0 0,1 0 0,-1 0 0,1 0 0,0 0 0,0 1 0,0 0 0,7-2 0,62 6 43,-60-2-47,0 0 1,1 0-1,-1-1 1,22-3-1,215-25 35,-229 24-31,0 1 0,31 0 0,-47 2-7,0 0 0,0 0 0,1-1 0,-1 1 0,0-1 0,8-4 0,22-8 12,138-7 4,-129 17-16,105-22 0,-106 17-6,-28 7 9,0 0-1,0 1 0,18 2 0,35-4 2,-24-11 17,-35 9-21,0 2 1,0-1 0,1 1 0,-1 1 0,18-3 0,-22 4-10,32-10 29,-35 11-30,8 1 55,-10-2-44,0-1 0,-1 1 0,1 0 0,0 0 0,-1 0 0,1 0 0,-1-1 0,0 1 0,1 0 0,-1 0 0,0 0 0,0 1 0,0-1 0,1 0 1,-1 0-1,0 0 0,0 0 0,0 1 0,-2-2 0,-85-69 322,33 25-126,52 41-198,-1 1 0,1-1 0,-1 1 1,0 0-1,0 1 0,0-1 0,-1 1 1,1-1-1,-1 2 0,0-1 0,0 0 1,0 1-1,-11-4 0,15 6-1,0 0 0,0 0 0,0 0 0,0 0 0,0 0 0,0-1 0,0 1 0,0-1 0,0 1 0,0 0 0,0-1 0,0 0 0,1 1 0,-1-1 0,0 1 0,0-1 0,0 0 0,1 0 0,-1 1 0,0-1 0,1 0 0,-1 0 0,0 0 0,1 0 0,-1 0 0,1 0 0,0 0 0,-1 0 0,1 0 0,0 0 0,0 0 0,-1 0 0,1-1 0,-12-28 0,5 23 0,4 10 0,3 13 0,0-14 0,0 0 0,0 0 0,1 0 0,0 0 0,0 0 0,0 0 0,0 0 0,0 0 0,0 0 0,0 0 0,0 0 0,1-1 0,-1 1 0,1-1 0,-1 1 0,1-1 0,0 1 0,-1-1 0,1 0 0,0 0 0,0 0 0,0 0 0,0 0 0,0 0 0,0 0 0,0-1 0,0 1 0,1-1 0,-1 1 0,0-1 0,0 0 0,0 0 0,0 0 0,4-1 0,-4 1 0,1 0 0,0 0 0,-1 1 0,1-1 0,-1 1 0,1-1 0,0 1 0,-1 0 0,1 0 0,2 1 0,7 8 0,0 1 0,-1 1 0,15 19 0,-15-17 0,4 3 0,0 2 0,-2 0 0,13 23 0,-22-33 0,1 1 0,-1 0 0,-1 0 0,0 0 0,0 1 0,-1-1 0,0 0 0,-1 1 0,0 12 0,-1-11-11,0-1 0,-1 1 1,0 0-1,-1-1 0,0 1 0,-1-1 0,0 0 0,-10 22 1,-17-24-6421,23-3 3524,-10 10-9904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5.799"/>
    </inkml:context>
    <inkml:brush xml:id="br0">
      <inkml:brushProperty name="width" value="0.035" units="cm"/>
      <inkml:brushProperty name="height" value="0.035" units="cm"/>
    </inkml:brush>
  </inkml:definitions>
  <inkml:trace contextRef="#ctx0" brushRef="#br0">1 420 3232,'0'0'26838,"9"-3"-26780,9-2 46,-1 1 0,0 1 0,1 0 0,21 0 0,86-4 1044,-20-6-1033,-101 12-113,0 1 0,-1-1 0,1 0 1,0 0-1,0 0 0,0-1 0,-1 1 0,7-4 0,-7 3 0,0 0-1,0 1 0,1-1 1,-1 1-1,1 0 1,0 0-1,-1 0 0,1 0 1,0 0-1,-1 1 1,1 0-1,0 0 0,6 0 1,6 2 3,0-1 0,0 0 0,16-2 0,41 2 7,-17-1-3,-43 0-7,0 0 1,0 0-1,0-2 1,0 1-1,15-5 1,47-4 6,-50 9-7,-1 0-1,1-2 1,-1 0-1,35-11 1,-24 8-3,-28 5 3,-1 0 1,1 0-1,0-1 1,-1 0-1,1 0 1,-1 0-1,12-7 1,-13 5 4,15 1 8,-20 3-14,0 1-1,1-1 0,-1 0 0,0 0 1,1 0-1,-1 0 0,0 0 0,1 0 0,-1 0 1,0 0-1,1 0 0,-1 0 0,0 0 1,1 0-1,-1 0 0,0 0 0,1 0 1,-1 0-1,0 0 0,1 0 0,-1 0 1,0 0-1,0 0 0,1-1 0,-1 1 0,0 0 1,1 0-1,-1 0 0,0-1 0,0 1 1,1 0-1,-1 0 0,0-1 0,0 1 1,0 0-1,1 0 0,-1-1 0,0 1 0,0 0 1,0-1-1,0 1 0,0-1 0,18-29 28,-17 27-23,1 1-1,-1-1 1,1 0 0,-1 0 0,0 0 0,0 0 0,-1 0-1,1 0 1,0 0 0,-1 0 0,0 0 0,0 0 0,0 0-1,0-1 1,0 1 0,-1 0 0,1 0 0,-1 0-1,0 0 1,0 0 0,0 0 0,0 0 0,0 1 0,-1-1-1,-1-3 1,-2-1 45,1-1 0,-1 1-1,-1 0 1,1 1-1,-1-1 1,0 1-1,0 0 1,-12-8 0,-1 0-7,13 9-37,0 1-1,0 0 1,0 0 0,0 0-1,-10-3 1,-21-16 3,33 19-9,-1 0-1,0 1 1,0 0 0,0-1 0,0 2 0,-1-1 0,1 1 0,-1-1 0,0 2 0,1-1 0,-8-1 0,1 3 0,38 10 0,44 26 0,-33-17 0,-27-14 0,-1-1 0,1 2 0,-1 0 0,1 0 0,13 12 0,-15-10 0,0 0 0,0 0 0,-1 1 0,0 0 0,0 0 0,-1 1 0,0 0 0,-1 0 0,0 0 0,-1 1 0,0 0 0,0 0 0,-1 0 0,-1 0 0,0 0 0,0 0 0,-1 1 0,-1-1 0,0 1 0,0-1 0,-3 16 0,2-24-221,0-1 0,0 1 0,-1-1 0,1 1 0,-1-1 0,1 1 0,-1-1 0,1 0 0,-1 0 0,0 0 0,0 0 0,0 0 0,-1 0 0,1 0 0,0-1 0,-1 1 0,1-1 0,-1 0 0,1 0 0,-1 0 0,1 0 0,-1 0 0,-5 1 0,-23 5-6748,12 3-4079,9-4 5962</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7.899"/>
    </inkml:context>
    <inkml:brush xml:id="br0">
      <inkml:brushProperty name="width" value="0.035" units="cm"/>
      <inkml:brushProperty name="height" value="0.035" units="cm"/>
    </inkml:brush>
  </inkml:definitions>
  <inkml:trace contextRef="#ctx0" brushRef="#br0">1 0 4552,'0'0'22882,"9"4"-22670,1 2-162,1 0 0,-1 0 0,0 1 0,0 1 0,-1 0 0,0 0 0,0 0 0,-1 1 0,12 18 0,49 54 141,-50-60-136,0 0 1,21 33-1,28 39 108,-50-70-150,-15-20-397,-1-1-2839,3 2 2129,10-27-19476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0.960"/>
    </inkml:context>
    <inkml:brush xml:id="br0">
      <inkml:brushProperty name="width" value="0.035" units="cm"/>
      <inkml:brushProperty name="height" value="0.035" units="cm"/>
    </inkml:brush>
  </inkml:definitions>
  <inkml:trace contextRef="#ctx0" brushRef="#br0">1 509 4544,'0'0'24224,"1"7"-24212,17 62 947,-17-69-936,0 1 0,-1 0 0,1-1 1,0 1-1,0 0 0,0-1 0,0 1 0,0-1 0,0 0 0,0 1 0,0-1 1,0 0-1,0 0 0,0 1 0,0-1 0,0 0 0,0 0 0,0 0 0,0 0 0,0 0 1,0 0-1,0-1 0,0 1 0,0 0 0,0 0 0,0-1 0,0 1 0,1-1 1,30-11 86,-22 7 11,0-1 0,-1 0 0,1 0 0,-1-1 0,0-1 0,-1 1-1,1-1 1,-2-1 0,1 1 0,-1-1 0,-1-1 0,1 1 0,8-20-1,-15 28-61,1-2 17,-1 0-12,1 8-29,-1-4-26,-1 1-1,-3 24 2,1-10-11,1 0 0,1 1 0,0 25 0,1-39 2,0 1 0,1-1 0,-1 0 0,1 0-1,0 1 1,0-1 0,0 0 0,0 0 0,0 0 0,1 0-1,-1 0 1,1-1 0,0 1 0,0 0 0,0-1 0,0 1-1,1-1 1,-1 0 0,0 0 0,1 0 0,0 0-1,4 3 1,-1-3 6,1 0 0,-1 0 0,0-1 0,1 0 0,-1 0 0,1 0 0,-1-1 0,11-1 0,25 3 40,-39-2-46,0 0 1,0 0 0,0 0 0,0-1-1,0 0 1,0 1 0,0-1 0,0 0-1,0 0 1,0-1 0,0 1 0,-1-1-1,1 1 1,-1-1 0,1 0 0,-1 0-1,1 0 1,-1 0 0,0 0 0,0-1-1,0 1 1,0-1 0,-1 1 0,3-6-1,6-8 2,-1-1 0,12-29 0,-20 44-3,15-50 26,-2 1-1,-2-2 1,9-93 0,-15 100-21,-3 4-10,-1-53 1,-3 57-61,-15 87-79,7 3 136,3 0 0,2 1 0,2-1 0,7 70 0,-2-94-354,0 0-1,2-1 1,1 0-1,12 34 1,-12-43-1499,1-1 1,1 0-1,1 0 0,11 16 1,9-6-10027,-13-18 6773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8.259"/>
    </inkml:context>
    <inkml:brush xml:id="br0">
      <inkml:brushProperty name="width" value="0.035" units="cm"/>
      <inkml:brushProperty name="height" value="0.035" units="cm"/>
    </inkml:brush>
  </inkml:definitions>
  <inkml:trace contextRef="#ctx0" brushRef="#br0">206 1 6640,'0'0'23640,"-1"9"-23138,-65 396 630,28-208-1046,23-109-70,-28 141-308,24-166-394,9-29-259,4-12-3251,1-3-2771,2 0-4093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8.805"/>
    </inkml:context>
    <inkml:brush xml:id="br0">
      <inkml:brushProperty name="width" value="0.035" units="cm"/>
      <inkml:brushProperty name="height" value="0.035" units="cm"/>
    </inkml:brush>
  </inkml:definitions>
  <inkml:trace contextRef="#ctx0" brushRef="#br0">205 1 5936,'0'0'22720,"-10"4"-22338,-1 2-316,1 0 1,-1 0 0,1 1-1,0 1 1,1 0 0,0 0-1,0 0 1,1 1 0,0 1-1,1-1 1,-1 1 0,2 1-1,-7 11 1,-3 14-4,-18 61 0,30-82-52,0 0 1,1 1-1,1 0 0,1-1 1,0 1-1,3 31 0,-2-46-9,1 0-1,-1 0 0,1 0 0,0 0 1,-1-1-1,1 1 0,0 0 0,0 0 0,0-1 1,0 1-1,-1-1 0,1 1 0,0-1 1,0 1-1,0-1 0,0 1 0,0-1 1,0 0-1,0 1 0,1-1 0,-1 0 0,0 0 1,0 0-1,0 0 0,0 0 0,2 0 1,26-2 26,-25 0-26,0-1 0,0 1 1,-1 0-1,1-1 0,-1 0 0,1 0 1,-1 0-1,0 0 0,-1-1 1,1 1-1,0-1 0,-1 1 0,0-1 1,4-7-1,22-61 20,-27 67-20,13-38 15,-3-1 0,9-63 0,-20 105 27,0 42-50,2 0 1,1-1-1,2 1 0,2 0 0,20 65 0,-26-103-276,-1 0 0,1 1-1,0-1 1,1 1-1,-1-1 1,0 0-1,1 0 1,-1 0-1,1 0 1,0 0 0,-1 0-1,1 0 1,0-1-1,0 1 1,0 0-1,4 1 1,16 3-6227,3-6-3696,-12 0 5444</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9.281"/>
    </inkml:context>
    <inkml:brush xml:id="br0">
      <inkml:brushProperty name="width" value="0.035" units="cm"/>
      <inkml:brushProperty name="height" value="0.035" units="cm"/>
    </inkml:brush>
  </inkml:definitions>
  <inkml:trace contextRef="#ctx0" brushRef="#br0">55 0 6680,'0'0'18975,"-2"13"-18252,-4 33-183,-2 3-29,0 54 0,7-90-443,1-1 0,1 1-1,0-1 1,0 1 0,1-1 0,1 1-1,0-1 1,1 0 0,10 22 0,-13-33-38,-1 0 0,1 0 1,0 0-1,-1 0 0,1 0 1,0-1-1,-1 1 0,1 0 1,0 0-1,0-1 0,0 1 1,0 0-1,-1-1 0,1 1 1,0-1-1,0 1 0,0-1 0,0 0 1,0 1-1,0-1 0,1 0 1,-1 0-1,0 0 0,0 1 1,0-1-1,0 0 0,0 0 1,0-1-1,0 1 0,0 0 1,0 0-1,0-1 0,0 1 1,0 0-1,0-1 0,0 1 0,0-1 1,0 1-1,0-1 0,0 0 1,1 0-1,2-2 31,0 0 0,-1 0 0,0 0-1,1-1 1,-1 1 0,-1-1 0,5-5 0,6-19 112,-1 0 0,-2-1 0,-1 0 0,-1-1 0,-1 1 1,3-46-1,-8 70-165,1-3-6,0 5 4,-1 4-7,-1 0 1,0-1 0,0 1 0,0 0-1,0 0 1,0 0 0,0 0 0,0 0 0,0 0-1,0 0 1,0 0 0,0 0 0,-1 0-1,1 1 1,0-1 0,-1 0 0,1 0-1,-1 1 1,0-1 0,1 0 0,-1 1-1,0-1 1,0 0 0,0 1 0,0 1-1,1 0 2,9 35 1,-2 1 0,-1 0-1,-3 0 1,1 74-1,-4-72-1,0 34 26,-7 77 0,2-120-16,-1 1 0,-1 0 0,-2-1 0,-20 54 0,24-77-40,0 0 0,-1 0 0,0 0 0,0 0 1,-1-1-1,0 0 0,-9 9 0,14-15-117,-1 0 0,0 0-1,0-1 1,0 1 0,0-1 0,0 0 0,-1 1-1,1-1 1,0 0 0,0 0 0,-1 0-1,1-1 1,-1 1 0,1-1 0,-1 1 0,1-1-1,-1 0 1,1 0 0,-1 0 0,1 0 0,-1 0-1,1 0 1,-1-1 0,1 0 0,-1 1 0,1-1-1,0 0 1,-1 0 0,1 0 0,0 0-1,0 0 1,-1-1 0,-2-2 0,0-1-843,-1 1 0,1-2 0,0 1 0,0 0 0,1-1 0,-1 0 0,-5-11 0,6 9-904,-1-1 0,2 0 1,-1-1-1,1 1 0,-2-11 1,2-7-1979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9.887"/>
    </inkml:context>
    <inkml:brush xml:id="br0">
      <inkml:brushProperty name="width" value="0.035" units="cm"/>
      <inkml:brushProperty name="height" value="0.035" units="cm"/>
    </inkml:brush>
  </inkml:definitions>
  <inkml:trace contextRef="#ctx0" brushRef="#br0">110 0 4128,'0'0'18313,"-6"11"-17645,-11 14-148,1 1 0,2 0 0,1 2 0,-19 55 0,28-66-403,1 1 0,1-1 0,0 1 0,2 17 0,0-30-107,0 1 1,0-1-1,0 0 0,1 0 0,0 0 1,0 1-1,1-1 0,-1 0 1,1-1-1,0 1 0,0 0 0,1 0 1,-1-1-1,1 1 0,0-1 1,0 0-1,7 7 0,-8-10-6,0 0 0,0 0 0,0 0-1,1 0 1,-1 0 0,0-1 0,0 1-1,0-1 1,1 1 0,-1-1 0,0 0-1,1 0 1,-1 0 0,0 0 0,1 0 0,-1-1-1,0 1 1,0-1 0,1 1 0,-1-1-1,0 0 1,0 0 0,0 0 0,0 0-1,0 0 1,0 0 0,0-1 0,0 1 0,0-1-1,-1 1 1,1-1 0,-1 1 0,1-1-1,2-4 1,2-2 6,1-1 0,-1 0 0,-1 0 0,0 0 0,0 0 0,4-13 0,-3 7 66,0-1 1,-1 0-1,-1-1 1,0 1 0,-1-1-1,-1 0 1,-1 1-1,0-1 1,-2 0 0,-2-28-1,1 39-109,0 1 1,0-1-1,0 1 0,-1 0 1,0 0-1,0 0 0,-5-7 1,-8-5-3185,14 16 795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10.227"/>
    </inkml:context>
    <inkml:brush xml:id="br0">
      <inkml:brushProperty name="width" value="0.035" units="cm"/>
      <inkml:brushProperty name="height" value="0.035" units="cm"/>
    </inkml:brush>
  </inkml:definitions>
  <inkml:trace contextRef="#ctx0" brushRef="#br0">14 407 6368,'0'0'22475,"-1"-11"-21551,-4-30-179,1 3 194,0-67-1,5 94-907,-1 0 0,2 1-1,-1-1 1,2 0 0,-1 0-1,1 1 1,1-1 0,0 1 0,1 0-1,-1 0 1,8-10 0,-8 16-25,0 0 0,-1 0 0,1 0 0,1 1 0,-1-1 0,1 1 0,-1 0 0,1 0 0,0 1 1,0-1-1,0 1 0,9-3 0,70-11-658,-33 7-2939,-25 5-2423,13 2-9520,-25 2 11736</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11.350"/>
    </inkml:context>
    <inkml:brush xml:id="br0">
      <inkml:brushProperty name="width" value="0.035" units="cm"/>
      <inkml:brushProperty name="height" value="0.035" units="cm"/>
    </inkml:brush>
  </inkml:definitions>
  <inkml:trace contextRef="#ctx0" brushRef="#br0">0 83 4848,'0'0'19582,"1"10"-19279,4 30-17,0 0 0,3-1 1,1 0-1,3 0 1,18 44-1,-14-42-66,-13-30 10,1 0 1,0 0-1,1-1 0,0 0 1,1 0-1,0 0 0,13 16 1,-16-24 385,11-30 230,4-139 132,-15 116-711,2 1-1,2-1 0,22-74 0,-28 121-253,0 1-1,0-1 1,1 0-1,0 1 1,-1 0-1,1-1 1,0 1-1,1 0 1,3-5-1,-5 8-10,0-1 0,-1 1-1,1 0 1,0-1 0,0 1-1,0 0 1,-1-1-1,1 1 1,0 0 0,0 0-1,0 0 1,0 0-1,0 0 1,-1 0 0,1 0-1,0 0 1,0 0-1,0 1 1,0-1 0,-1 0-1,1 0 1,0 1-1,0-1 1,0 0 0,-1 1-1,1-1 1,0 1 0,-1-1-1,1 1 1,0-1-1,-1 1 1,1 0 0,0-1-1,-1 1 1,1 0-1,-1-1 1,0 1 0,1 0-1,-1 0 1,1 0-1,-1-1 1,0 3 0,21 33 44,30 76 1,-34-72-432,38 69-1,-53-106-12,1 1 0,0-1 1,0 1-1,0-1 0,1 0 0,-1 0 0,1 0 0,-1-1 0,1 1 0,0-1 0,0 0 0,0 0 0,0 0 0,0-1 0,1 1 0,7 1 0,17-1-5848,0-6-3665,-9-3 5273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11.832"/>
    </inkml:context>
    <inkml:brush xml:id="br0">
      <inkml:brushProperty name="width" value="0.035" units="cm"/>
      <inkml:brushProperty name="height" value="0.035" units="cm"/>
    </inkml:brush>
  </inkml:definitions>
  <inkml:trace contextRef="#ctx0" brushRef="#br0">282 1 6792,'0'0'18973,"-10"3"-17972,-5 2-822,0 0 1,0 2-1,0 0 0,1 0 0,0 1 1,0 1-1,1 0 0,0 1 1,1 1-1,0 0 0,0 0 1,2 1-1,-1 1 0,1 0 1,1 0-1,1 1 0,-14 27 1,21-39-176,-30 91 134,29-86-133,1 1 1,0 0 0,0-1 0,0 1-1,1-1 1,0 1 0,1 0 0,-1-1 0,2 1-1,2 10 1,-4-17-5,0 0 0,1-1 0,-1 1 0,1 0 0,-1-1 0,0 1 0,1 0 0,0-1 0,-1 1 0,1 0 0,-1-1-1,1 1 1,0-1 0,-1 0 0,1 1 0,0-1 0,0 1 0,-1-1 0,1 0 0,0 1 0,0-1 0,-1 0 0,1 0 0,0 0 0,0 0 0,0 0 0,0 0 0,-1 0 0,1 0 0,0 0 0,0 0-1,0 0 1,-1 0 0,1-1 0,0 1 0,0 0 0,-1-1 0,1 1 0,0 0 0,1-2 0,32-19 13,-29 18-10,8-7 34,0 0 0,0-1 0,-1 0 0,0-1 0,-1 0-1,0-1 1,-1 0 0,12-22 0,-6 6 256,-2-1 1,0 0-1,11-41 1,-12 12 354,-13 58-347,0 33-270,0-11-156,0 25 279,9 78 0,-8-113-321,1 0 1,0-1-1,1 1 0,0-1 1,1 1-1,0-1 1,0 0-1,1 0 0,1-1 1,-1 1-1,1-1 1,15 15-1,-19-22-252,0 0 0,0 0-1,0 0 1,0 0 0,1-1 0,-1 1 0,1-1 0,-1 0-1,1 1 1,-1-1 0,1 0 0,0-1 0,0 1-1,-1 0 1,1-1 0,0 0 0,0 1 0,0-1-1,3-1 1,-3 1-582,0-1 0,-1 0-1,1 0 1,-1 0 0,1 0 0,-1 0-1,1-1 1,-1 1 0,0-1 0,1 1-1,-1-1 1,0 0 0,2-3 0,11-12-3536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12.339"/>
    </inkml:context>
    <inkml:brush xml:id="br0">
      <inkml:brushProperty name="width" value="0.035" units="cm"/>
      <inkml:brushProperty name="height" value="0.035" units="cm"/>
    </inkml:brush>
  </inkml:definitions>
  <inkml:trace contextRef="#ctx0" brushRef="#br0">81 7 4472,'0'0'22035,"-1"10"-21496,-4 29-98,0-5-48,2 1 0,1-1-1,5 68 1,-2-99-386,-1 1 0,1-1 0,0 1 1,0-1-1,0 0 0,0 0 0,1 0 0,-1 1 1,1-1-1,0-1 0,0 1 0,0 0 0,0 0 1,1-1-1,3 4 0,-4-4 31,0-1 1,1 0-1,-1 0 1,0 0-1,1 0 1,-1 0-1,1 0 0,-1-1 1,1 1-1,-1-1 1,1 1-1,-1-1 0,1 0 1,-1 0-1,1-1 1,4 0-1,-1 0 72,0-1 0,0 0-1,0-1 1,0 0 0,0 1-1,0-2 1,-1 1 0,0-1 0,1 0-1,-1 0 1,-1 0 0,1-1 0,-1 0-1,1 0 1,4-8 0,1-1-26,-2 0 0,0-1 0,0 0 0,-1 0 0,-1 0 0,-1-1 0,0 0 0,-1-1 1,-1 1-1,0 0 0,-1-1 0,-1 0 0,-2-30 0,1 40-84,0 15 0,5 20 0,0-1 0,2 1 0,1-1 0,18 41 0,0 3 0,-12-24 0,-1 2 0,-3 0 0,-2 0 0,-2 1 0,-2-1 0,-2 1 0,-10 92 0,7-132 7,0 0 1,-1 0-1,-1 0 0,1 0 1,-2 0-1,1 0 0,-1-1 0,-1 1 1,0-1-1,0 0 0,-1-1 1,-10 12-1,10-14-132,-1 0 1,0 0 0,0-1-1,0 0 1,-1-1-1,0 1 1,0-2-1,0 1 1,0-1-1,0 0 1,-1-1-1,0 0 1,1 0 0,-16 1-1,4-2-1451,1 0 1,0-2-1,0 0 1,-33-7-1,-31-11-12312,57 12 8923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27.056"/>
    </inkml:context>
    <inkml:brush xml:id="br0">
      <inkml:brushProperty name="width" value="0.035" units="cm"/>
      <inkml:brushProperty name="height" value="0.035" units="cm"/>
    </inkml:brush>
  </inkml:definitions>
  <inkml:trace contextRef="#ctx0" brushRef="#br0">0 155 5272,'0'0'21479,"2"-10"-21125,0-1-202,1 1 1,0 0-1,0 0 1,1 1 0,8-17-1,-9 21-82,-1 1-1,1 0 1,1-1 0,-1 1-1,1 0 1,-1 0-1,1 1 1,0-1 0,1 1-1,-1 0 1,0 0-1,1 0 1,0 1 0,0 0-1,7-3 1,-4 2-43,-1 1 0,0 0 0,1 1 0,-1 0 0,1 0-1,0 1 1,-1-1 0,1 2 0,-1-1 0,1 1 0,0 0 0,10 4 0,-14-4-10,0 1-1,-1 0 1,1 0 0,-1 0-1,0 1 1,0-1-1,0 1 1,0-1 0,0 1-1,0 0 1,-1 0 0,0 1-1,1-1 1,-1 0 0,0 1-1,-1-1 1,1 1-1,0 0 1,-1 0 0,0-1-1,0 1 1,0 0 0,-1 0-1,1 0 1,-1 7-1,3 21 307,-1 0 0,-2 0-1,-2 0 1,-5 35 0,3-53-159,-1-1 0,0 0 0,0 0 0,-2-1 0,0 0 0,-8 13-1,-18 33-89,26-46-73,1 2-1,1-1 1,0 1 0,1 0 0,0 0-1,1 0 1,1 0 0,0 0 0,1 1-1,1 18 1,2-21-1,0-7-181,-1-1 0,2 1-1,-1 0 1,1 0 0,-1-1 0,1 0-1,0 1 1,1-1 0,-1 0 0,1 0-1,0-1 1,0 1 0,0-1 0,5 4-1,10 8-3341,9 9-3624,-5-4-3331,-10-6 5690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27.419"/>
    </inkml:context>
    <inkml:brush xml:id="br0">
      <inkml:brushProperty name="width" value="0.035" units="cm"/>
      <inkml:brushProperty name="height" value="0.035" units="cm"/>
    </inkml:brush>
  </inkml:definitions>
  <inkml:trace contextRef="#ctx0" brushRef="#br0">7 56 6752,'0'0'25864,"-1"-8"-25798,-4-24-32,5 31-33,0 1 0,0-1 0,0 1 0,-1-1 0,1 1-1,0-1 1,0 1 0,0-1 0,0 1 0,0-1 0,0 1-1,1-1 1,-1 1 0,0-1 0,0 1 0,0-1 0,0 1-1,1-1 1,-1 1 0,0-1 0,0 1 0,1 0 0,-1-1 0,0 1-1,1-1 1,-1 1 0,18-3 18,-9 5-18,-4 10-1,-8-3-1576,-15 18 4845,11-19-5001,0-1-4811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1.348"/>
    </inkml:context>
    <inkml:brush xml:id="br0">
      <inkml:brushProperty name="width" value="0.035" units="cm"/>
      <inkml:brushProperty name="height" value="0.035" units="cm"/>
    </inkml:brush>
  </inkml:definitions>
  <inkml:trace contextRef="#ctx0" brushRef="#br0">1 1 8296,'0'0'24178,"10"0"-24040,137 17-178,-80-6-2413,-22-6-3439,-15-4-6851,-16 0 6555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28.584"/>
    </inkml:context>
    <inkml:brush xml:id="br0">
      <inkml:brushProperty name="width" value="0.035" units="cm"/>
      <inkml:brushProperty name="height" value="0.035" units="cm"/>
    </inkml:brush>
  </inkml:definitions>
  <inkml:trace contextRef="#ctx0" brushRef="#br0">6 837 4560,'0'0'20474,"0"-9"-19541,-6-529 4941,8 295-5477,-2 230-396,0-19-26,0 31 18,1 28-80,8 34 85,2-1 0,3 0 0,3-1 0,25 59 0,-30-92 10,2 1 0,26 37 0,-7-13 1,-18-29 4,34 39-1,-27-36-5,-19-20-1,1-1 0,1 1 0,-1-1 0,0 0 0,1 0 0,0 0 0,0 0 0,0-1 0,0 0 1,1 0-1,-1-1 0,12 4 0,-15-6-3,0 0 0,0-1 0,0 1 0,0-1 0,0 0 1,0 1-1,0-1 0,-1 0 0,1 0 0,0 0 0,0-1 1,-1 1-1,1 0 0,0 0 0,-1-1 0,1 1 0,-1-1 1,0 0-1,1 1 0,-1-1 0,0 0 0,0 0 0,0 0 1,-1 0-1,1 0 0,0 0 0,-1 0 0,1 0 0,-1 0 0,1-2 1,0-1 3,23-89 215,-19 68-168,1 1 0,15-42 0,9-6-40,-4 8-33,37-67 0,-54 122-2169,-2 34-16406,-7-12 15441,0-9 3478,0 19-5234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29.086"/>
    </inkml:context>
    <inkml:brush xml:id="br0">
      <inkml:brushProperty name="width" value="0.035" units="cm"/>
      <inkml:brushProperty name="height" value="0.035" units="cm"/>
    </inkml:brush>
  </inkml:definitions>
  <inkml:trace contextRef="#ctx0" brushRef="#br0">3 141 4336,'0'0'18317,"0"9"-17520,0 20-250,-2-1 544,2 1 0,1-1 0,7 43-1,-7-69-1054,0 0 0,1 0-1,-1 0 1,1 0 0,-1-1-1,1 1 1,-1-1-1,1 1 1,0-1 0,0 0-1,0 1 1,0-1-1,0 0 1,0 0 0,0-1-1,0 1 1,0 0 0,0-1-1,0 1 1,1-1-1,-1 1 1,0-1 0,4 0-1,2 0 37,1 1 0,-1-1 0,0-1 0,1 1 0,7-3 0,-11 2-35,-1 0 0,0-1-1,-1 0 1,1 0 0,0 0 0,0 0 0,-1 0-1,1-1 1,-1 1 0,0-1 0,0 0 0,0 0-1,0 0 1,0-1 0,-1 1 0,1 0 0,-1-1-1,0 0 1,0 0 0,0 1 0,-1-1 0,0 0-1,2-7 1,0 0 74,-2 0 1,1 0-1,-1 0 0,-1 0 1,0 0-1,0-1 0,-5-19 0,3 23-52,-1 0 0,0 0 1,-1 0-1,0 0 0,0 1 0,-1 0 0,1 0 0,-10-10 0,-49-51 153,32 44-185,18 20-3936,12 4 3598,0 1 1,1-1-1,-1 1 1,1-1-1,-1 1 1,1 0-1,-1-1 1,1 1-1,-1 0 1,1-1-1,0 1 1,-1 0-1,1-1 0,0 1 1,-1 0-1,1 0 1,0 0-1,0-1 1,0 1-1,0 0 1,0 0-1,0 0 1,0-1-1,0 3 1,1 19-11455,0-11 7051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0.036"/>
    </inkml:context>
    <inkml:brush xml:id="br0">
      <inkml:brushProperty name="width" value="0.035" units="cm"/>
      <inkml:brushProperty name="height" value="0.035" units="cm"/>
    </inkml:brush>
  </inkml:definitions>
  <inkml:trace contextRef="#ctx0" brushRef="#br0">0 53 3560,'0'0'21218,"4"10"-20971,49 137 2058,-52-144-2064,6 3 465,1 1 441,-7-7-1124,-1 0 0,1-1 0,-1 1 0,1 0 0,-1 0 0,0-1 0,1 1 0,-1 0 0,1-1 0,-1 1 0,0 0 0,1-1 0,-1 1 0,0-1 0,1 1 0,-1 0 0,0-1 0,0 1 0,1-1-1,-1 1 1,0-1 0,0 1 0,0-1 0,0 1 0,0-1 0,0 1 0,0-2 0,25-160 1246,-23 149-1219,-2 11-46,0 0 1,1-1-1,-1 1 1,0 0 0,1 0-1,-1 0 1,1 0-1,-1 0 1,1 0-1,0 0 1,0 0-1,0 0 1,0 0-1,0 0 1,1 1 0,1-3-1,-2 3 1,7 1-9,1 11 3,16 35-10,-18-33 28,0 0 0,1-1 0,0 0 0,11 13 0,-16-22-9,1 1 1,-1-1 0,1 0-1,0 0 1,0 0 0,1 0 0,-1-1-1,1 0 1,-1 0 0,1 0-1,-1 0 1,1-1 0,0 0-1,0 0 1,0 0 0,6 0-1,2 0 27,1-1-1,-1 0 0,0-1 1,13-2-1,-22 2-22,1 0 0,-1 0 1,0-1-1,0 1 0,0-1 0,0 0 0,0-1 1,0 1-1,0-1 0,-1 1 0,1-1 0,-1 0 0,0 0 1,0-1-1,4-4 0,1-3 0,-5 8 13,0 1 0,0-1 0,-1 0-1,1 0 1,-1 0 0,0 0 0,0 0 0,0-1-1,-1 1 1,1-1 0,-1 1 0,0-1 0,1 0-1,-2 1 1,1-1 0,0 0 0,-1 0 0,0 0-1,0 1 1,0-1 0,0 0 0,0 0 0,-1 0-1,0 1 1,0-1 0,0 0 0,-3-5 0,-4 0-24,-5 6-1,-2 8 0,-6 12 0,18-9 0,2-4 0,-2 2-10,-1 0-1,1 1 1,1-1 0,-1 0-1,1 1 1,0-1 0,0 1 0,1 0-1,0 0 1,0 0 0,0 0-1,1-1 1,0 1 0,1 0-1,0 0 1,0 0 0,0 0 0,1-1-1,-1 1 1,2 0 0,-1-1-1,1 0 1,0 1 0,0-1-1,1 0 1,0-1 0,0 1 0,0-1-1,1 1 1,-1-1 0,1-1-1,0 1 1,1-1 0,-1 0-1,1 0 1,0 0 0,0-1 0,0 0-1,1 0 1,-1 0 0,1-1-1,-1 0 1,12 2 0,3-2-2371,-1 0 1,27-1-1,-18-3-4008,-4-4-3840,-15 3 5627</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2.356"/>
    </inkml:context>
    <inkml:brush xml:id="br0">
      <inkml:brushProperty name="width" value="0.035" units="cm"/>
      <inkml:brushProperty name="height" value="0.035" units="cm"/>
    </inkml:brush>
  </inkml:definitions>
  <inkml:trace contextRef="#ctx0" brushRef="#br0">240 0 6488,'0'0'18546,"-9"2"-17887,-7 3-439,0 1 1,0 0 0,1 1 0,-1 0 0,1 2 0,1-1 0,0 2-1,0 0 1,1 1 0,0 0 0,1 1 0,0 0 0,-14 20-1,25-30-196,-1 0-1,0-1 1,1 1 0,-1 0-1,1 0 1,-1 0-1,1 0 1,0 0-1,0 0 1,0 0-1,0 1 1,0-1-1,1 0 1,-1 1-1,1-1 1,-1 0-1,1 1 1,0-1-1,0 0 1,0 1-1,0-1 1,1 0-1,-1 1 1,1 3-1,3-4-5,-1 0 0,0-1-1,1 1 1,-1-1 0,1 0 0,-1 0-1,1 0 1,-1 0 0,1-1-1,0 1 1,-1-1 0,7 0-1,-8 0 4,5 0-6,-1 0-1,1 1 1,0 0 0,0 0-1,-1 0 1,1 1 0,0 0-1,-1 1 1,0-1 0,1 1-1,-1 0 1,0 1 0,-1-1-1,1 1 1,-1 0 0,9 9-1,9 7 24,-21-19-31,1 1 1,-1 0-1,0 0 0,1-1 0,-1 2 0,0-1 1,0 0-1,0 0 0,-1 1 0,1-1 0,0 1 1,-1-1-1,0 1 0,0 0 0,0 0 0,0-1 1,0 1-1,0 0 0,-1 0 0,1 0 0,-1 0 1,0 0-1,0 5 0,0 2 32,0-1 0,-1 1 0,0-1 0,-1 1 0,0-1 0,-1 1 0,0-1 0,0 0 0,-1 0 0,0 0 0,0-1 0,-1 1 0,0-1 0,-1 0 0,0 0 0,0-1 0,-1 0 0,0 0 0,0-1 0,-11 9 0,10-9-57,0 1-1,0-1 1,0-1 0,-1 0 0,0 0 0,-17 7-1,-13-6-4536,38-8 3759,0-1 0,0 1-1,0 0 1,1-1 0,-1 1-1,1 0 1,-1-1 0,1 1-1,0 0 1,0-1 0,0 1-1,0-1 1,0 1 0,1-4-1,4-8-5416,3 1 1872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3.027"/>
    </inkml:context>
    <inkml:brush xml:id="br0">
      <inkml:brushProperty name="width" value="0.035" units="cm"/>
      <inkml:brushProperty name="height" value="0.035" units="cm"/>
    </inkml:brush>
  </inkml:definitions>
  <inkml:trace contextRef="#ctx0" brushRef="#br0">1 0 7648,'0'0'22640,"8"10"-22408,2 2-162,-1 0-1,0 1 0,-1 1 1,0 0-1,-1 0 0,0 0 1,5 20-1,76 340 362,-86-356-133,-6-21 163,-3-29-62,6 21-360,0 8-37,1 1 1,-1-1 0,1 0 0,0 1 0,0-1 0,1 0-1,-1 0 1,0 1 0,1-1 0,-1 1 0,1-1-1,0 0 1,0 1 0,0-1 0,0 1 0,1 0 0,-1-1-1,1 1 1,2-4 0,5-4-3,2 3 0,-2 4 0,-1 3 0,2 2 0,-8-2 0,0 0 0,0 1 0,0 0 0,0-1 0,0 1 0,0 0 0,-1 0 0,1 0 0,0 0 0,0 0 0,-1 0 0,1 1 0,-1-1 0,1 0 0,-1 1 0,1-1 0,-1 1 0,0 0 0,0-1 0,2 4 0,11 32 0,-14-35 0,26 62 0,-18-50 0,0-7 0,-6-5-309,0 0 0,0-1 0,-1 1 1,1-1-1,0 0 0,0 0 0,0 1 0,0-1 0,1-1 0,-1 1 1,0 0-1,0 0 0,1-1 0,2 1 0,-3-1-713,1-1 0,-1 1 0,0-1 0,0 0 0,1 1 0,-1-1 0,0 0 0,0 0 0,0-1 0,0 1 0,0 0 0,-1-1 0,1 1 0,0-1 0,2-3 0,2 0-2171,4-6-1428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3.482"/>
    </inkml:context>
    <inkml:brush xml:id="br0">
      <inkml:brushProperty name="width" value="0.035" units="cm"/>
      <inkml:brushProperty name="height" value="0.035" units="cm"/>
    </inkml:brush>
  </inkml:definitions>
  <inkml:trace contextRef="#ctx0" brushRef="#br0">66 0 7800,'0'0'24932,"-8"7"-24921,-26 20-3,32-26-8,0 0 1,1 0-1,-1 0 0,1 0 0,0 0 1,-1 0-1,1 0 0,0 0 0,0 1 1,-1-1-1,1 0 0,0 1 0,1-1 1,-1 1-1,0 0 0,0-1 0,1 1 1,-1 0-1,0-1 0,1 1 0,0 0 1,-1-1-1,1 1 0,0 0 0,0 0 1,0-1-1,0 1 0,0 0 0,1 2 1,1 16-1,0-11 0,7-12 0,-8 3 0,1-1 0,-1 0 0,0 0 0,0 0 0,1 0 0,-1-1 0,0 1 0,0 0 0,0 0 0,0-1 0,0 1 0,-1 0 0,1-1 0,0 1 0,-1-1 0,1 1 0,-1-1 0,1 0 0,-1 1 0,1-3 0,-1 0 0,1-2 0,19-40 0,-12 37 0,4 4 0,-11 5 0,1 0 0,-1 0 0,1 0 0,-1 0 0,1 0 0,-1 0 0,1 1 0,-1-1 0,1 0 0,-1 1 0,1-1 0,-1 1 0,0 0 0,1-1 0,-1 1 0,0 0 0,1 0 0,-1 0 0,0 0 0,0 0 0,0 0 0,0 0 0,0 1 0,0-1 0,0 0 0,-1 0 0,1 1 0,0-1 0,-1 1 0,1-1 0,0 3 0,2 3 0,26 34-54,-23-29-136,1-2 1,1 1 0,0-1-1,0 0 1,1 0 0,1-1-1,11 10 1,-19-18-335,0-1 0,0 1 1,-1-1-1,1 1 0,0-1 1,0 1-1,0-1 0,0 0 1,-1 0-1,1 0 0,0 0 1,0 0-1,0-1 0,3 0 0,-3 1-312,-1 0 0,0-1 0,0 1 0,0-1-1,0 1 1,0-1 0,0 1 0,0-1-1,0 0 1,0 1 0,0-1 0,0 0-1,0 0 1,0 0 0,-1 0 0,2-1-1,7-15-4073</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3.843"/>
    </inkml:context>
    <inkml:brush xml:id="br0">
      <inkml:brushProperty name="width" value="0.035" units="cm"/>
      <inkml:brushProperty name="height" value="0.035" units="cm"/>
    </inkml:brush>
  </inkml:definitions>
  <inkml:trace contextRef="#ctx0" brushRef="#br0">0 0 6792,'0'0'25923,"6"12"-25904,3 9-15,-1 2 1,-1-1 0,-1 0 0,5 37 0,-5-5-17,-2-11-20,1-1-1,2 0 1,26 81-1,-32-121-303,-1 1-1,1-1 1,0 0 0,0 1-1,0-1 1,1 0-1,-1 0 1,0 0-1,1 0 1,-1 0-1,1 0 1,0 0 0,0-1-1,-1 1 1,1-1-1,0 1 1,0-1-1,1 0 1,-1 1 0,0-1-1,0 0 1,1-1-1,-1 1 1,0 0-1,1-1 1,-1 1-1,0-1 1,6 1 0,-6-2-249,1 0 0,0 1 0,-1-1 1,1 0-1,-1-1 0,1 1 1,-1 0-1,0-1 0,1 1 0,-1-1 1,0 0-1,0 0 0,0 0 1,0 0-1,-1 0 0,1 0 0,0 0 1,-1 0-1,1-1 0,-1 1 1,0-1-1,0 1 0,0-1 1,0 1-1,0-5 0,5-19-3093,0-1 1531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4.173"/>
    </inkml:context>
    <inkml:brush xml:id="br0">
      <inkml:brushProperty name="width" value="0.035" units="cm"/>
      <inkml:brushProperty name="height" value="0.035" units="cm"/>
    </inkml:brush>
  </inkml:definitions>
  <inkml:trace contextRef="#ctx0" brushRef="#br0">0 55 3272,'0'0'25792,"0"-9"-24754,0-36 1022,11 80-1542,-8 69-457,-1-10-52,14 100 0,-4-146-1603,-6-33-4967,1-1-7755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5.058"/>
    </inkml:context>
    <inkml:brush xml:id="br0">
      <inkml:brushProperty name="width" value="0.035" units="cm"/>
      <inkml:brushProperty name="height" value="0.035" units="cm"/>
    </inkml:brush>
  </inkml:definitions>
  <inkml:trace contextRef="#ctx0" brushRef="#br0">21 80 5408,'0'0'16122,"0"12"-15623,0 64 98,4 1-1,18 95 1,-9-97-506,26 79 0,-30-121-78,-2-7 350,-10-42 562,-39-90 370,25 53-623,2 0 1,3-1 0,2-1 0,-5-94-1,14 134-611,1-1-1,1 0 0,1 1 0,0 0 1,1-1-1,1 1 0,0 0 0,1 0 1,1 1-1,7-15 0,-11 26-57,0 0 1,1 0-1,-1 0 0,1 1 0,-1-1 0,1 1 1,0 0-1,0 0 0,0 0 0,0 0 1,0 0-1,1 0 0,-1 1 0,0 0 1,1 0-1,-1 0 0,1 0 0,0 0 1,-1 1-1,1-1 0,-1 1 0,1 0 1,0 0-1,-1 1 0,1-1 0,-1 1 0,1-1 1,5 3-1,0-1-2,-1 1 0,1 0 0,-1 0 0,0 0 0,0 1 0,0 1 0,0-1 0,-1 1 0,1 1 0,9 8 0,-11-6 5,1-1 0,-1 2 0,0-1 0,-1 1 0,0-1 0,0 1 0,-1 1 0,0-1 0,-1 1 0,0-1 0,0 1 0,-1 0 0,-1 0 0,1 0 0,-2 1 0,1-1 0,-1 0 0,-1 0 0,0 0 0,-3 13 0,3-18 11,-1-1 1,0 1-1,-1 0 1,1 0 0,-1-1-1,0 0 1,0 1-1,-1-1 1,1 0-1,-1-1 1,0 1 0,0-1-1,0 1 1,0-1-1,0 0 1,-1-1-1,1 1 1,-1-1 0,0 0-1,0 0 1,0 0-1,-6 1 1,-54 7-691,3-9-3388,53-1 2963,6 0-631,-1 0-550,0 0-675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5.618"/>
    </inkml:context>
    <inkml:brush xml:id="br0">
      <inkml:brushProperty name="width" value="0.035" units="cm"/>
      <inkml:brushProperty name="height" value="0.035" units="cm"/>
    </inkml:brush>
  </inkml:definitions>
  <inkml:trace contextRef="#ctx0" brushRef="#br0">38 0 5248,'0'0'24840,"-5"9"-24757,0 3-62,-1 0 0,2 0-1,0 1 1,0-1 0,1 1-1,1 0 1,0 1 0,0-1 0,2 0-1,0 20 1,3-29-4,4-9 4,5-12 76,0-46 661,-4 15 82,-7 46-740,10-6 192,-7 10-286,0 1-1,-1 0 1,1 0-1,-1 1 1,1-1-1,-1 1 1,-1-1-1,1 1 1,0 0-1,-1 0 1,0 0-1,0 0 0,0 1 1,1 4-1,5 6 0,-4-8-278,1 0 0,0-1 0,0 0 0,0 0 0,1 0 0,-1 0 0,1-1 0,1 0 0,-1-1 0,1 1 0,10 4 0,-13-7-460,0 0 1,0-1-1,0 0 0,0 0 0,0 0 0,1 0 0,-1-1 0,0 0 0,8 0 0,-8 0-498,0-1 0,0 0 1,0 0-1,-1 0 0,1 0 0,0-1 1,0 0-1,-1 0 0,1 0 1,-1 0-1,5-4 0,5-4-2670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1.801"/>
    </inkml:context>
    <inkml:brush xml:id="br0">
      <inkml:brushProperty name="width" value="0.035" units="cm"/>
      <inkml:brushProperty name="height" value="0.035" units="cm"/>
    </inkml:brush>
  </inkml:definitions>
  <inkml:trace contextRef="#ctx0" brushRef="#br0">1 267 8488,'0'0'21500,"6"-9"-20870,23-34-95,-3-1 0,-1-2 1,27-70-1,-49 107-535,-3 10 0,0-1 0,0 0 0,0 0 0,-1 0 0,1 1 0,0-1 0,0 0 0,0 0 0,0 0 0,0 1 0,0-1 0,0 0 0,0 0 0,1 0 0,-1 1 0,0-1 0,0 0 0,0 0 0,0 0 0,0 1 0,0-1 0,0 0 0,0 0 0,0 0 0,1 0 0,-1 1 0,0-1 0,0 0 0,0 0 0,0 0 0,0 0 0,1 0 0,-1 0 0,0 1 0,0-1 0,0 0 0,1 0 0,-1 0 0,0 0 0,0 0 0,0 0 0,1 0 0,-1 0 0,0 0 0,0 0 0,0 0 0,1 0 0,-1 0 0,0 0 0,0 0 0,0 0 0,1 0 0,-1 0 0,0 0 0,0 0 0,0-1 0,0 1 0,1 0 0,-1 0 0,0 0 0,0 0 0,0 0 0,0 0 0,1-1 0,1 16 0,9 91 0,-5-61 0,-2 0 0,-2 71 0,-1-114 0,-1-2 0,0 1 0,0 0 0,0-1 0,0 1 0,0-1 0,0 1 0,0-1 0,0 1 0,0 0 0,0-1 0,-1 1 0,1-1 0,0 1 0,0-1 0,0 1 0,-1-1 0,1 1 0,0-1 0,-1 1 0,1-1 0,0 1 0,-1-1 0,1 0 0,0 1 0,-1-1 0,1 1 0,-1-1 0,-8 8 0,7-7 0,1 0 0,-1 0 0,0 0 0,1 0 0,-1 0 0,0 0 0,0-1 0,1 1 0,-1-1 0,0 0 0,0 1 0,0-1 0,0 0 0,0 0 0,1 0 0,-1 0 0,0 0 0,0-1 0,0 1 0,0 0 0,-3-2 0,0 1 0,-6-4 0,12 4 0,-1 1 0,1-1 0,0 0 0,-1 1 0,1-1 0,0 1 0,0 0 0,0-1 0,-1 1 0,1-1 0,0 1 0,0 0 0,0 0 0,0 0 0,-1-1 0,1 1 0,0 0 0,0 0 0,0 0 0,0 0 0,0 0 0,0 1 0,-1-1 0,1 0 0,1 1 0,35-1 0,-19 4-80,0 0 0,0 1-1,-1 1 1,1 0 0,18 11 0,-15-12-5350,-13-5-318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6.054"/>
    </inkml:context>
    <inkml:brush xml:id="br0">
      <inkml:brushProperty name="width" value="0.035" units="cm"/>
      <inkml:brushProperty name="height" value="0.035" units="cm"/>
    </inkml:brush>
  </inkml:definitions>
  <inkml:trace contextRef="#ctx0" brushRef="#br0">112 102 4664,'0'0'20861,"-2"-10"-19637,1 1-888,-1 1 0,-1-1 0,0 1 1,0-1-1,0 1 0,-6-10 0,8 17-246,0-1 1,0 0-1,-1 1 0,1-1 0,0 1 0,-1-1 0,1 1 0,-1 0 0,1-1 0,-1 1 0,0 0 1,1 0-1,-1 0 0,0 0 0,0 1 0,0-1 0,-2 0 0,2 1-55,0 0-1,-1 0 0,1 0 1,0 0-1,0 1 1,-1 0-1,1-1 0,0 1 1,0 0-1,0 0 1,0 0-1,0 0 0,0 0 1,0 0-1,0 1 1,0-1-1,1 1 1,-1-1-1,-2 4 0,2-2-27,1-1 0,-1 1 0,1-1 0,0 1 0,0 0 0,0 0 0,0-1 0,0 1-1,1 0 1,-1 0 0,1 0 0,0 0 0,0 0 0,0 0 0,0 0 0,0 0 0,2 5-1,-2-7-3,1 0 0,-1-1 0,1 1 0,-1 0 0,1 0 0,-1-1 0,1 1 0,0 0 0,-1-1 0,1 1 0,0 0 0,0-1 0,-1 1 0,1-1-1,0 0 1,0 1 0,0-1 0,-1 1 0,1-1 0,0 0 0,0 0 0,0 0 0,0 1 0,1-1 0,23 2 95,-14 1-70,0 0-1,0 0 0,0 1 0,-1 1 1,1-1-1,-1 2 0,0 0 1,-1 0-1,1 0 0,10 11 0,-16-13-19,-1 1 0,1-1 0,-1 1 0,0-1 0,0 1 0,-1 0 0,0 1 0,1-1 0,-2 0 0,1 1 0,-1-1 0,1 1 0,-1-1 0,-1 1 0,1-1 0,-1 1 0,0 0 0,0-1 0,-1 1 0,0-1 0,0 1 0,0 0 0,-2 5 0,0-8-267,0 1-1,0-1 1,0 0-1,-1 0 1,1 0-1,-1 0 1,1-1-1,-1 1 1,0-1-1,0 0 1,0 0-1,-6 2 1,1 0-1247,1 0-569,-6 3-1812,2-5-3548</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6.597"/>
    </inkml:context>
    <inkml:brush xml:id="br0">
      <inkml:brushProperty name="width" value="0.035" units="cm"/>
      <inkml:brushProperty name="height" value="0.035" units="cm"/>
    </inkml:brush>
  </inkml:definitions>
  <inkml:trace contextRef="#ctx0" brushRef="#br0">64 1 7984,'0'0'24714,"-9"4"-24686,-24 11-12,31-15-15,1 0 0,0 1-1,0-1 1,0 1 0,-1 0 0,1-1 0,0 1 0,0 0 0,0 0 0,0-1 0,0 1 0,0 0 0,0 0 0,0 0 0,1 0-1,-2 2 1,-1 32 1,3-29-2,1 4 0,-1-9 0,1 0 0,-1 0 0,1 0 0,-1 0 0,1-1 0,-1 1 0,1 0 0,-1-1 0,1 1 0,0 0 0,-1-1 0,1 1 0,0-1 0,0 1 0,-1-1 0,1 1 0,0-1 0,0 1 0,0-1 0,-1 0 0,1 1 0,0-1 0,0 0 0,0 0 0,0 0 0,0 0 0,0 0 0,0 0 0,0 0 0,-1 0 0,1 0 0,0 0 0,2-1 0,-3 1 0,26 2 0,-2 0 0,1 0 0,24 7 0,-39-7 0,-1 1 0,-1 1 0,1-1 0,0 1 0,-1 1 0,0-1 0,0 2 0,12 9 0,-16-12 1,0 0 0,0 1-1,-1 0 1,0-1 0,0 1 0,0 0 0,0 0 0,0 1-1,-1-1 1,0 1 0,0-1 0,0 1 0,0 0 0,-1-1-1,0 1 1,0 0 0,0 0 0,-1 0 0,1 0 0,-1 0-1,0 0 1,-1 0 0,1 0 0,-1 0 0,0 0 0,0 0-1,-2 4 1,0-2-16,0 0 0,0-1 0,-1 0 0,0 1-1,0-1 1,0 0 0,-1-1 0,0 1 0,0-1-1,0 0 1,-1 0 0,0-1 0,0 0 0,0 0-1,0 0 1,-1 0 0,1-1 0,-9 3 0,-28 6-1334,14-11-3438,26-2 2422,-7-3-2893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6.938"/>
    </inkml:context>
    <inkml:brush xml:id="br0">
      <inkml:brushProperty name="width" value="0.035" units="cm"/>
      <inkml:brushProperty name="height" value="0.035" units="cm"/>
    </inkml:brush>
  </inkml:definitions>
  <inkml:trace contextRef="#ctx0" brushRef="#br0">1 0 9104,'0'0'23278,"2"9"-23132,28 94-174,24 72 161,-43-147-1968,1-1 0,19 30 1,-12-22-3067,-9-15 527,2 1-3886,-1-6 3090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37.267"/>
    </inkml:context>
    <inkml:brush xml:id="br0">
      <inkml:brushProperty name="width" value="0.035" units="cm"/>
      <inkml:brushProperty name="height" value="0.035" units="cm"/>
    </inkml:brush>
  </inkml:definitions>
  <inkml:trace contextRef="#ctx0" brushRef="#br0">0 0 11056,'0'0'21695,"0"62"-48934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3.798"/>
    </inkml:context>
    <inkml:brush xml:id="br0">
      <inkml:brushProperty name="width" value="0.035" units="cm"/>
      <inkml:brushProperty name="height" value="0.035" units="cm"/>
    </inkml:brush>
  </inkml:definitions>
  <inkml:trace contextRef="#ctx0" brushRef="#br0">319 138 1432,'0'0'17934,"-8"-9"-17655,-24-26-17,30 32-38,-1 1-1,1 0 0,0 0 0,-1 0 0,1 0 1,-1 0-1,0 0 0,1 1 0,-1-1 0,0 1 1,0 0-1,0 0 0,0 0 0,0 0 1,-1 0-1,-3 0 0,7 3 322,16 14 151,14 19-425,-21-23-155,1 0 0,1 0 0,18 15 0,-2 3 96,-23-25-170,0 0-1,0 0 1,1 0-1,-1 0 0,1-1 1,0 0-1,8 5 1,21 18 111,-29-23-120,0 1-1,0-1 1,0 0 0,0-1-1,12 7 1,-5-4 38,0 1 0,0 1-1,-1 0 1,0 1 0,20 19-1,24 19 68,-48-41-123,0-1 17,0 1-1,0-1 1,0-1-1,1 1 0,-1-1 1,1-1-1,0 1 1,0-1-1,0-1 1,1 1-1,14 1 1,120 32 326,-116-31-336,-1 2-1,1 1 0,26 12 0,-23-8 14,54 13 0,-71-22-29,-4-1-1,0 0-1,1 0 1,-1 1-1,0 0 1,9 5-1,-9-4 10,0-1-1,1 0 1,-1 0-1,1-1 1,0 0-1,-1-1 1,1 0-1,19-1 1,-14 0-4,-1 1 0,0 0 0,21 5 0,2 6 13,-25-8-15,0 0 0,0-1-1,1 0 1,22 2-1,388-7 416,-398-2-406,-1 0 1,0-1-1,0-2 0,33-13 1,-1 1 43,-40 13-17,-1-1-1,29-17 1,-6 3 285,-20 6-190,-17 14-95,0 0-1,0-1 0,0 1 1,0 0-1,0 0 1,0 0-1,0 0 1,1 0-1,-1 0 0,0 1 1,1-1-1,-1 0 1,0 1-1,1-1 1,-1 1-1,1-1 0,-1 1 1,1 0-1,1-1 1,-1 6 7,-1-1 0,0 1 0,-1 0 0,1 0 0,-1-1 0,0 1 0,-1 8 0,1-9-7,-5 90 140,-4 1 1,-26 113 0,15-99-126,14-82-36,-2 0 0,-20 49 0,16-46-6,-14 52 0,-60 211 56,72-259-63,-29 53 1,27-57 0,-9 18 8,-19 54 1,2 20-18,-24 64 30,50-156-25,0 0-1,-2-1 1,-1-1-1,-1-1 1,-43 44-1,-11-6-5,8 2 28,48-51-25,1 1 0,1 1 1,-26 35-1,30-35 1,-1-1 0,-1 0 0,0-1 0,-25 21 0,22-21 2,-2-1-1,0-1 1,-1-1 0,-39 20-1,30-18-7,21-11 0,0 1 0,0-2 0,0 1 0,0-1-1,-13 3 1,-25 0 9,0-2-1,0-2 0,-80-6 1,108 3-6,13 0-1,0 0 0,-1 0 0,1-1 0,0 0-1,0 1 1,1-2 0,-9-3 0,-30-12 6,36 16-7,1-1 0,-1 1 0,1-2 1,0 1-1,0-1 0,0 0 0,0 0 1,1-1-1,-10-8 0,-19-15 0,-10-6-5,1-3-1,-67-71 0,63 56 4,31 33 3,0 0-1,-2 1 0,0 1 0,-1 1 1,-25-17-1,33 25-2,-1 0-1,1-1 1,1 0 0,-1-1 0,2-1-1,0 1 1,0-2 0,0 1-1,2-1 1,-10-18 0,-2-10-3,2 0 1,-12-46-1,10 26-20,2-2 1,-14-110-1,13-505-512,19 500 483,2 106 30,23-122 1,-14 125 14,5-120 1,-16 169 1,1 1-1,1-1 1,8-29 0,1-9 4,40-272-33,-50 331-2394,-1-2 2209,-1 0 0,0 0 1,0 0-1,0 0 0,1 0 0,-1 0 0,0 0 0,0 0 0,1 0 0,-1 0 0,0 0 0,0 0 1,1 0-1,-1 0 0,0 0 0,0 0 0,0 0 0,1 0 0,-1 0 0,0-1 0,0 1 1,0 0-1,1 0 0,-1 0 0,1-2-2209,-1 2 2209,0 0 0,0-1 0,1 1 0,-1 0 0,0 0 1,0-1-1,9 24-8373,-9-20 6599,4 8-2579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5.230"/>
    </inkml:context>
    <inkml:brush xml:id="br0">
      <inkml:brushProperty name="width" value="0.035" units="cm"/>
      <inkml:brushProperty name="height" value="0.035" units="cm"/>
    </inkml:brush>
  </inkml:definitions>
  <inkml:trace contextRef="#ctx0" brushRef="#br0">145 1 3344,'0'0'21506,"-9"1"-21065,3-1-370,1 0 0,-1 0 0,0 1 0,1 0 0,-1 0 0,1 1 0,-1-1 0,1 1 0,0 0 0,0 1 0,0-1 0,0 1 0,0 0 0,0 0 0,1 1 0,-1 0 0,1-1 0,0 1 0,0 1 0,1-1 0,-1 0 0,-2 6 1,3-5-64,0 1 1,1-1 0,0 1 0,0-1 0,1 1 0,-1 0-1,1 0 1,0 0 0,1 0 0,0 0 0,0-1 0,0 1-1,0 0 1,1 0 0,0 0 0,0 0 0,1 0 0,0-1-1,0 1 1,0 0 0,0-1 0,1 0 0,0 0 0,0 1-1,1-2 1,-1 1 0,1 0 0,0-1 0,0 0 0,0 0-1,1 0 1,0 0 0,0-1 0,7 5 0,-5-4 69,0 0-1,1 0 1,0-1 0,0 0 0,0 0 0,0-1 0,0 0-1,10 1 1,-16-3-30,0 0 0,0 1 0,0-1 0,0 0 0,1 0 0,-1-1 0,0 1 0,0 0 0,0-1 0,0 0 0,0 1 0,0-1 1,0 0-1,0 0 0,0 0 0,0 0 0,0 0 0,0 0 0,-1-1 0,1 1 0,0-1 0,-1 1 0,1-1 0,-1 0 0,0 1 0,0-1 0,1 0 0,-1 0 0,0 0 0,-1 0 0,1 0 0,0 0 0,0 0 0,-1 0 0,1 0 0,-1 0 0,0-5 0,1-3 21,-1-1 1,-1 0-1,0 1 0,0-1 0,-1 1 1,0-1-1,-1 1 0,0 0 0,-1 0 1,0 0-1,-1 0 0,0 1 1,0-1-1,-1 1 0,0 1 0,-1-1 1,0 1-1,0 0 0,0 1 0,-16-13 1,19 18-66,3 1-3,0 0 0,-1 0 0,0 0-1,1 1 1,-1-1 0,1 0 0,-1 1 0,0 0 0,1-1 0,-1 1 0,0 0-1,0 0 1,1 0 0,-4 0 0,3-1-1,-1 1-1,1 0 1,0 0-1,-1 0 1,1 1-1,0-1 1,-1 1 0,1-1-1,0 1 1,-1 0-1,1-1 1,0 1-1,0 0 1,0 1-1,0-1 1,0 0 0,0 1-1,0-1 1,0 1-1,0-1 1,1 1-1,-1 0 1,1 0-1,-1 0 1,1 0 0,0 0-1,-2 3 1,0 0-3,-1 2 3,0-1 0,1 1 0,0-1 0,1 1 0,0 0 0,0 0 0,0 0 0,1 0 0,0 0-1,0 0 1,0 1 0,1-1 0,1 0 0,-1 0 0,1 1 0,0-1 0,1 0 0,-1 0 0,1 0 0,1 0 0,-1-1-1,1 1 1,1-1 0,-1 1 0,1-1 0,0 0 0,0 0 0,1-1 0,9 9 0,-10-10 1,0-1 0,0 1 1,0-1-1,1 0 0,0-1 0,-1 1 1,1-1-1,0 0 0,0 0 0,1 0 1,-1-1-1,0 0 0,10 1 0,-11-2 2,-1 0-1,1 0 1,-1 0 0,1 0-1,-1-1 1,0 0-1,1 0 1,-1 0-1,0 0 1,1 0-1,-1-1 1,0 1-1,0-1 1,0 0-1,0 0 1,0 0-1,-1 0 1,1 0-1,-1-1 1,1 1 0,2-4-1,0-2 2,-1 0 1,1-1-1,-1 1 1,-1-1-1,0 1 1,0-1-1,3-19 0,-5 24 9,0 0-1,0 0 1,-1-1-1,0 1 1,1 0-1,-2 0 1,1-1-1,0 1 1,-1 0-1,0 0 0,0-1 1,0 1-1,-1 0 1,1 0-1,-1 0 1,0 0-1,0 1 1,-5-8-1,-1 2 57,6 7-60,0-1 0,-1 0 0,0 0 1,1 1-1,-1 0 0,0-1 1,0 1-1,-5-2 0,6 3-9,1 1 1,-1-1-1,0 1 0,0 0 1,1 0-1,-1 0 0,0 0 1,1 0-1,-1 0 0,0 0 0,0 1 1,1-1-1,-1 0 0,0 1 1,1 0-1,-1-1 0,1 1 1,-1 0-1,1 0 0,-1 0 1,1 0-1,0 0 0,-1 0 0,1 0 1,-2 2-1,1-2 1,1 0-1,0 0 1,-1 0-1,1 1 1,0-1 0,-1 0-1,1 0 1,0 1 0,0-1-1,0 1 1,0-1-1,0 1 1,1-1 0,-1 1-1,0-1 1,1 1-1,-1 0 1,1-1 0,0 1-1,-1 0 1,1-1-1,0 1 1,0 0 0,0 0-1,0-1 1,0 1-1,1 2 1,0 4 3,-2 0-2,1 0 0,0 0 0,1 0-1,0 0 1,0 0 0,0 0 0,1 0-1,1 0 1,-1 0 0,1-1 0,0 1-1,1-1 1,0 0 0,0 0 0,7 9-1,-10-15 1,0 0 0,0 0-1,0 0 1,0 0-1,0 0 1,1-1 0,-1 1-1,0 0 1,1 0-1,-1-1 1,0 1 0,1-1-1,-1 1 1,1-1-1,-1 0 1,1 0 0,-1 1-1,1-1 1,-1 0-1,0 0 1,1 0 0,-1 0-1,1-1 1,-1 1-1,1 0 1,-1-1 0,1 1-1,-1-1 1,0 1-1,1-1 1,-1 0 0,0 0-1,1 1 1,-1-1-1,0 0 1,0 0 0,0 0-1,0 0 1,0 0-1,0-1 1,0 1 0,0 0-1,0 0 1,0-3-1,4-2 1,-1 0 0,-1 0-1,1 0 1,-1-1-1,0 0 1,-1 1 0,1-1-1,1-8 1,-2-6 4,0 0 0,-1 0 0,-1 1 1,-5-33-1,5 53-9,0 0 0,0 0 1,0 1-1,-1-1 0,1 0 0,0 0 1,0 0-1,0 0 0,0 0 0,-1 0 1,1 0-1,0 0 0,0 0 1,0 0-1,0 0 0,-1 0 0,1 0 1,0 0-1,0 0 0,0 0 1,-1 0-1,1 0 0,0 0 0,0 0 1,0 0-1,-1 0 0,1 0 0,0 0 1,0 0-1,0 0 0,0 0 1,-1 0-1,1 0 0,0-1 0,0 1 1,0 0-1,0 0 0,0 0 1,-1 0-1,1 0 0,0-1 0,0 1 1,0 0-1,0 0 0,0 0 0,0 0 1,0-1-1,0 1 0,0 0 1,0 0-1,0 0 0,0-1 0,-1 1 1,1 0-1,0 0 0,1 0 1,-1 0-1,0-1 0,0 1 0,0 0 1,0 0-1,0 0 0,0-1 0,0 1 1,0 0-1,0 0 0,0 0 1,0 0-1,1-1 0,-10 22 349,-2 29-5090,9-30-1127,2 9-8041,0-19 9862</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7.210"/>
    </inkml:context>
    <inkml:brush xml:id="br0">
      <inkml:brushProperty name="width" value="0.035" units="cm"/>
      <inkml:brushProperty name="height" value="0.035" units="cm"/>
    </inkml:brush>
  </inkml:definitions>
  <inkml:trace contextRef="#ctx0" brushRef="#br0">1 1414 1392,'0'0'19771,"5"-9"-19511,20-42 700,32-88 0,-27 59-588,-23 64-282,1 0-1,1 1 1,0 0-1,1 0 0,1 1 1,0 0-1,0 0 1,2 2-1,0-1 1,0 2-1,1 0 0,22-14 1,-8 4 48,43-42 0,4-5 169,-58 52-118,0 0 0,22-28-1,-1 0 342,-13 15-66,29-44 0,-35 46-223,1 0 0,38-38 0,-20 32-146,2 3-1,1 1 0,1 2 0,64-30 0,-76 39-78,0-1-1,28-24 1,21-14 13,-62 44 55,-2 1-1,1-2 1,17-20 0,28-24-2881,-54 51 1271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8.584"/>
    </inkml:context>
    <inkml:brush xml:id="br0">
      <inkml:brushProperty name="width" value="0.035" units="cm"/>
      <inkml:brushProperty name="height" value="0.035" units="cm"/>
    </inkml:brush>
  </inkml:definitions>
  <inkml:trace contextRef="#ctx0" brushRef="#br0">1 39 3112,'0'0'18073,"1"11"-17693,5 23-132,4 26 434,18 65 0,-4-60-302,-11-29-172,-1 0 0,9 44 0,-13-54 1013,-9-45 808,-21-75-752,-13-125 1,33 204-1180,1-1 1,0 1-1,1-1 0,4-28 1,-2 38-92,0 0 0,0 0 1,1 0-1,0 0 0,1 0 0,-1 1 1,1 0-1,7-8 0,-10 11-12,3 0 8,0 0 1,0 0 0,-1 1 0,1 0-1,0-1 1,0 1 0,1 1 0,-1-1-1,6 0 1,-9 2-3,1-1 0,1 1 0,-1 0 0,1 0 0,-1 0 0,1 0 0,-1 1 0,0-1 0,0 1 0,1-1 0,-1 1 0,-1 0 0,1 0 0,0 0 0,0 0 0,2 3 0,3 2-2,1 2 3,0 1 1,0-1-1,-1 1 0,-1 0 0,0 1 1,0 0-1,-1 0 0,0 0 1,-1 0-1,5 23 0,-3-5 4,-2 0 0,-1 1 0,-1 38 0,-2-65-6,1 7 3,-1-1-1,0 0 1,0 1-1,-1-1 1,0 1-1,-1-1 0,0 0 1,0 0-1,-1 0 1,-1 0-1,1 0 1,-6 9-1,7-15 2,0-1-1,1 0 0,-1 1 0,0-1 0,0 0 0,0 0 1,0-1-1,0 1 0,-1 0 0,1-1 0,-1 1 0,1-1 1,-1 0-1,1 0 0,-1 0 0,0 0 0,1 0 0,-1-1 1,0 1-1,0-1 0,1 1 0,-1-1 0,0 0 0,0 0 1,0-1-1,0 1 0,-4-1 0,-16 0 11,22 1-103,0 0 1,0 0-1,-1 0 0,1 0 0,0 0 0,0-1 1,0 1-1,0 0 0,0 0 0,0-1 0,0 1 1,0-1-1,0 1 0,0-1 0,1 0 1,-1 1-1,0-1 0,-1-1 0,-4-17-6042,6 15 4476,0 1 1,1-1 0,-1 0-1,1 0 1,0 0-1,0 1 1,1-1 0,-1 0-1,1 1 1,3-6 0,2 0-913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8.986"/>
    </inkml:context>
    <inkml:brush xml:id="br0">
      <inkml:brushProperty name="width" value="0.035" units="cm"/>
      <inkml:brushProperty name="height" value="0.035" units="cm"/>
    </inkml:brush>
  </inkml:definitions>
  <inkml:trace contextRef="#ctx0" brushRef="#br0">1 1 4992,'0'0'19258,"1"9"-18702,0-3-475,3 27 241,1 0 0,2 0-1,1-1 1,15 39-1,-22-70-422,-1-1-1,0 1 1,0 0 0,0 0-1,1 0 1,-1-1-1,0 1 1,1 0-1,-1-1 1,1 1 0,-1 0-1,1-1 1,-1 1-1,1-1 1,0 1 0,-1-1-1,1 1 1,-1-1-1,1 1 1,0-1-1,0 1 1,-1-1 0,1 0-1,0 1 1,1-1-1,5-15-5790,-3-29-5289,-4 26 7524</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9.361"/>
    </inkml:context>
    <inkml:brush xml:id="br0">
      <inkml:brushProperty name="width" value="0.035" units="cm"/>
      <inkml:brushProperty name="height" value="0.035" units="cm"/>
    </inkml:brush>
  </inkml:definitions>
  <inkml:trace contextRef="#ctx0" brushRef="#br0">0 1 3992,'0'0'20035,"10"2"-26311,39 6 2353,-5-3-6040,-29-5 7882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2.706"/>
    </inkml:context>
    <inkml:brush xml:id="br0">
      <inkml:brushProperty name="width" value="0.035" units="cm"/>
      <inkml:brushProperty name="height" value="0.035" units="cm"/>
    </inkml:brush>
  </inkml:definitions>
  <inkml:trace contextRef="#ctx0" brushRef="#br0">47 1 6744,'0'0'17666,"-2"9"-17190,-12 39 232,-10 73 0,19-82-5383,4-2-5216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1:59.703"/>
    </inkml:context>
    <inkml:brush xml:id="br0">
      <inkml:brushProperty name="width" value="0.035" units="cm"/>
      <inkml:brushProperty name="height" value="0.035" units="cm"/>
    </inkml:brush>
  </inkml:definitions>
  <inkml:trace contextRef="#ctx0" brushRef="#br0">33 1 3104,'0'0'20691,"-3"11"-20204,-6 25-73,2 0-1,1 1 1,-1 52 0,7-88-412,0 11 68,0 0 1,1 0-1,0 0 1,0 0-1,5 13 1,-6-24-58,1 0 0,-1-1 0,1 1 0,-1-1 0,1 1 0,-1-1 0,1 1 0,0-1 0,-1 1 0,1-1 0,0 1 0,-1-1 0,1 0 0,0 0 0,0 1 0,-1-1 0,1 0 0,0 0 0,0 0 0,-1 0 0,1 0 0,0 0 0,0 0 0,0 0 0,-1 0 0,1 0 0,0 0 0,0 0 0,-1 0 0,1-1 1,0 1-1,-1 0 0,1-1 0,0 1 0,0 0 0,-1-1 0,1 1 0,-1-1 0,1 1 0,0-1 0,-1 1 0,1-1 0,-1 0 0,1 1 0,-1-1 0,1-1 0,9-20 119,-1 0 0,0 0 1,-2-1-1,-1-1 0,-1 1 0,0-1 1,0-31-1,5-13 104,-10 68-337,18 95 648,6-23-1584,-22-66 437,1 0 0,0 0-1,0 0 1,1 0 0,0 0 0,0-1 0,7 8-1,-6-8-517,12 8-4574,-2-13-2756,-2-6 4343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0.031"/>
    </inkml:context>
    <inkml:brush xml:id="br0">
      <inkml:brushProperty name="width" value="0.035" units="cm"/>
      <inkml:brushProperty name="height" value="0.035" units="cm"/>
    </inkml:brush>
  </inkml:definitions>
  <inkml:trace contextRef="#ctx0" brushRef="#br0">111 1 5712,'0'0'20097,"-8"1"-19569,3 0-475,-1 0 1,2 0 0,-1 1 0,0-1 0,0 1 0,0 0-1,1 1 1,-1-1 0,1 1 0,-1-1 0,1 1 0,0 1 0,0-1-1,1 1 1,-1-1 0,1 1 0,-1 0 0,1 0 0,1 0-1,-1 1 1,0-1 0,1 1 0,0-1 0,0 1 0,-2 10-1,3-14-47,1 0-1,0 0 0,-1 0 0,1 0 0,0 0 1,0 0-1,0 0 0,0 0 0,0 0 0,0 0 0,0 0 1,0 0-1,0 0 0,1 0 0,-1 0 0,0 0 1,1 0-1,-1 0 0,1 0 0,-1-1 0,1 1 0,-1 0 1,1 0-1,-1 0 0,1 0 0,0-1 0,0 1 1,-1 0-1,1-1 0,0 1 0,0-1 0,0 1 0,1 0 1,36 1 171,-18-3-119,-19 1-56,18 0 61,0 1 0,35 5-1,-50-5-53,-1-1-1,1 1 0,0 0 0,0 0 0,-1 0 1,1 1-1,0-1 0,-1 1 0,1 0 1,-1 0-1,0 0 0,0 1 0,0-1 0,0 1 1,0 0-1,0-1 0,-1 1 0,1 0 0,-1 1 1,0-1-1,2 5 0,-3-6-118,0 0 0,0 1 1,0-1-1,0 0 0,-1 1 0,0-1 0,1 1 0,-1-1 0,0 1 1,0-1-1,0 1 0,0-1 0,-1 1 0,1-1 0,-1 1 0,1-1 1,-1 0-1,0 1 0,0-1 0,0 0 0,0 0 0,0 1 0,-1-1 1,1 0-1,-1 0 0,1 0 0,-1-1 0,-3 3 0,-2 2-1894,-1-1 0,0 0 0,-1-1 0,1 0 0,-1 0 0,-9 2 0,12-3 7,-19 7-3015</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0.449"/>
    </inkml:context>
    <inkml:brush xml:id="br0">
      <inkml:brushProperty name="width" value="0.035" units="cm"/>
      <inkml:brushProperty name="height" value="0.035" units="cm"/>
    </inkml:brush>
  </inkml:definitions>
  <inkml:trace contextRef="#ctx0" brushRef="#br0">1 1 3520,'0'0'15087,"4"11"-14776,72 224 427,-35-99-1584,-31-109-754,-3-8-1346,-1 1-4186,-3-8 3288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01.838"/>
    </inkml:context>
    <inkml:brush xml:id="br0">
      <inkml:brushProperty name="width" value="0.035" units="cm"/>
      <inkml:brushProperty name="height" value="0.035" units="cm"/>
    </inkml:brush>
  </inkml:definitions>
  <inkml:trace contextRef="#ctx0" brushRef="#br0">99 299 3392,'0'0'18149,"9"0"-17860,-4 0-263,0 0 51,0 0 1,0 0 0,0 0 0,1-1 0,-1 0 0,0 0 0,0 0 0,0 0 0,-1-1-1,1 0 1,0 0 0,-1 0 0,6-3 0,17-12 147,0 1 1,1 2-1,0 1 0,1 1 1,0 1-1,58-12 0,-14 3-125,-3 0-49,44-14 34,5-20 797,-29 9 2231,-90 45-3079,1 0 1,-1-1-1,0 1 1,1 0-1,-1 0 1,1 0 0,0 0-1,-1 0 1,1 0-1,-1-1 1,1 1-1,-1 0 1,1 1-1,-1-1 1,1 0-1,-1 0 1,1 0-1,-1 0 1,1 0 0,-1 0-1,1 1 1,-1-1-1,1 0 1,-1 0-1,0 1 1,1-1-1,-1 0 1,1 1-1,-1-1 1,0 0-1,1 1 1,-1-1-1,0 1 1,1-1 0,-1 1-1,0-1 1,0 0-1,1 1 1,-1-1-1,0 1 1,0-1-1,0 1 1,0-1-1,0 1 1,0-1-1,0 1 1,1 0 0,-2-1-1,1 1 1,1 32-69,-1-27 146,3 45-63,2 0 1,2 0-1,2 0 0,3-1 1,2 0-1,23 55 0,17 11-18,10 29 0,150 374 65,-132-305-35,-58-147-60,-22-62-3,-1 2 4,1-1-1,0 0 0,1-1 0,0 1 1,0 0-1,0-1 0,0 1 1,1-1-1,6 7 0,-9-11 31,0-14-9,-1 11-23,0 1 1,1 0-1,-1-1 0,0 1 1,0 0-1,0-1 0,0 1 1,0-1-1,0 1 1,0 0-1,0-1 0,-1 1 1,1-1-1,0 1 0,-1 0 1,1-1-1,-1 1 0,0 0 1,1 0-1,-1 0 0,0-1 1,0 1-1,0 0 1,0 0-1,0 0 0,0 0 1,0 0-1,0 0 0,0 1 1,0-1-1,-1 0 0,-1 0 1,-27-14 8,24 11-8,0 1-1,1 0 1,-2 1-1,1-1 1,0 1-1,0 1 1,-1-1-1,1 1 1,-11-1-1,-44 1 21,-51-5 20,67 3-32,-1 2 1,1 3-1,-1 1 1,-53 12 0,98-15-10,-12 3 14,1 1 1,-1 0 0,1 1-1,-1 1 1,2 0 0,-1 0-1,1 1 1,-17 14 0,12-10 19,0 0 0,0-1 0,-29 12 0,-61 21 91,-151 83 0,148-53-98,92-63-69,1 2 0,1-1 0,0 2-1,0 0 1,2 1 0,0 1 0,0 0 0,1 0 0,-11 20-1,-22 46-4929,40-70 2877,1 1 0,0-1 1,-4 19-1,4 0-5854,3-3 2480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3.156"/>
    </inkml:context>
    <inkml:brush xml:id="br0">
      <inkml:brushProperty name="width" value="0.035" units="cm"/>
      <inkml:brushProperty name="height" value="0.035" units="cm"/>
    </inkml:brush>
  </inkml:definitions>
  <inkml:trace contextRef="#ctx0" brushRef="#br0">0 16 4784,'0'0'27858,"11"-2"-27802,39-5-107,0 2 0,100 4 1,-85 2-1172,-62-1 504,2-1 965,-3 1-1963</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3.501"/>
    </inkml:context>
    <inkml:brush xml:id="br0">
      <inkml:brushProperty name="width" value="0.035" units="cm"/>
      <inkml:brushProperty name="height" value="0.035" units="cm"/>
    </inkml:brush>
  </inkml:definitions>
  <inkml:trace contextRef="#ctx0" brushRef="#br0">1 1 7208,'0'0'25524,"1"9"-25513,20 356-708,-20-356-459,-1 1 0,2 0 0,0 0 1,5 16-1,0-4-4267,0-1-3674,-6-21 8868,6 17-5977</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6.456"/>
    </inkml:context>
    <inkml:brush xml:id="br0">
      <inkml:brushProperty name="width" value="0.035" units="cm"/>
      <inkml:brushProperty name="height" value="0.035" units="cm"/>
    </inkml:brush>
  </inkml:definitions>
  <inkml:trace contextRef="#ctx0" brushRef="#br0">393 45 5168,'0'0'22958,"-8"-8"-22257,3 5-612,1-1-1,-1 0 1,1 1-1,-1 0 1,0 0-1,-1 0 1,1 1-1,0 0 1,-1 0-1,1 0 1,-1 0-1,0 1 1,1 0 0,-1 0-1,0 1 1,0 0-1,1 0 1,-1 0-1,-8 2 1,0 1-13,0 0 0,0 1 0,0 1 1,1 0-1,-1 1 0,2 1 0,-1 0 0,1 1 1,-20 15-1,16-10-60,1 0 0,1 1 0,1 0 0,-1 1 0,2 1 0,-16 25 0,27-39-15,0-1-1,1 1 0,-1 0 0,0 0 0,1 0 0,-1 0 1,1 0-1,0 0 0,-1 0 0,1 0 0,0 0 1,0 0-1,0 0 0,1 0 0,-1 0 0,0 0 1,1 0-1,-1-1 0,1 1 0,0 0 0,0 0 0,-1 0 1,1-1-1,0 1 0,1 0 0,-1-1 0,0 1 1,0-1-1,1 1 0,-1-1 0,1 1 0,-1-1 0,1 0 1,-1 0-1,3 1 0,64 8-6,-44-7 8,-1 0-1,25 8 1,29 3-9,-64-13 9,-1 1 0,1 0 0,0 1 0,-1 0 0,1 1 0,-1 0 0,21 11 0,-11-1 7,-13-9-3,-1 0 1,0 1 0,0 0 0,12 12 0,-17-15-6,-1 1 0,1-1 0,-1 1 0,0 0 0,0 0 0,0 0 0,-1 0 0,1 0-1,-1 0 1,0 0 0,0 0 0,0 1 0,-1-1 0,1 6 0,-1-1 10,-1 0 0,1 0-1,-1 0 1,-1 0-1,0 0 1,0 0-1,0 0 1,-1-1-1,-1 1 1,0-1 0,0 0-1,0 0 1,-1 0-1,0 0 1,-11 11-1,8-10-295,0-1 0,-1 0 0,0 0 0,0-1 0,-1 0 0,0-1 0,0 0 0,-1-1 0,0 0 0,0-1 0,-19 6-1,25-9-470,0 0-1,0 0 0,-1-1 0,1 1 0,0-1 0,0 0 0,-8-2 1,-2-2-4067,3-3-3319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6.828"/>
    </inkml:context>
    <inkml:brush xml:id="br0">
      <inkml:brushProperty name="width" value="0.035" units="cm"/>
      <inkml:brushProperty name="height" value="0.035" units="cm"/>
    </inkml:brush>
  </inkml:definitions>
  <inkml:trace contextRef="#ctx0" brushRef="#br0">1 251 7088,'0'0'19114,"10"-4"-18061,-5 2-937,34-15 904,60-34 0,-90 45-917,1 0 0,-1 0 0,0-1-1,-1 0 1,0 0 0,0-1 0,0 0-1,-1 0 1,0-1 0,-1 0 0,0 0-1,8-17 1,-13 24-90,0 0 1,0 0-1,-1 0 1,1 0-1,-1 0 1,1 0-1,-1 0 0,0 0 1,0-1-1,1 1 1,-2 0-1,1 0 0,0 0 1,0 0-1,-1 0 1,1 0-1,-1 0 1,0 0-1,-1-3 0,1 3-8,0 1 0,0 0 0,-1-1-1,1 1 1,0 0 0,-1 0 0,1 0 0,-1 0-1,1 0 1,-1 1 0,0-1 0,1 0-1,-1 1 1,0-1 0,1 1 0,-1 0-1,0-1 1,-2 1 0,-1 0-5,0 0 0,0 0 1,1 0-1,-1 1 0,1 0 0,-1 0 0,0 0 1,1 1-1,0-1 0,-1 1 0,1 0 1,0 0-1,0 1 0,0-1 0,0 1 1,-5 4-1,3-1-1,0 0 0,0 0 0,0 1 0,1 0 0,0 0 0,0 1 1,0-1-1,1 1 0,0 0 0,1 0 0,0 0 0,0 0 0,1 1 0,0-1 0,0 1 1,1 0-1,0 15 0,1-20-21,0 1 0,0-1 0,0 0 0,1 0 0,-1 0 0,1 1 0,0-1 0,1 0 0,-1 0 0,1 0 0,-1 0 0,1-1 0,1 1 0,-1 0 0,0-1 0,1 0 0,0 1 0,-1-1 0,1 0 0,1 0 0,5 4 0,22 5-3171,8-12-4055,-11-12-3883,-15 9 6261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7.171"/>
    </inkml:context>
    <inkml:brush xml:id="br0">
      <inkml:brushProperty name="width" value="0.035" units="cm"/>
      <inkml:brushProperty name="height" value="0.035" units="cm"/>
    </inkml:brush>
  </inkml:definitions>
  <inkml:trace contextRef="#ctx0" brushRef="#br0">1 53 7320,'0'0'20987,"8"1"-20920,26 5-11,-33-6-51,1 0-1,0 0 1,-1 0 0,1 0 0,-1-1 0,1 1 0,0 0-1,-1-1 1,1 0 0,-1 1 0,1-1 0,-1 0 0,0 0-1,1 0 1,-1 0 0,0 0 0,0 0 0,1 0-1,-1 0 1,0 0 0,0-1 0,0 1 0,0 0 0,-1-1-1,1 1 1,0-1 0,0 1 0,-1-1 0,1-2 0,10-12 150,-10 15-128,0-1 0,1 1 0,-1 0 0,0 0 0,1 0 0,-1-1 0,1 2 1,0-1-1,-1 0 0,1 0 0,0 0 0,-1 1 0,3-1 0,-3 1-20,0 0 0,0 0 0,0 0 1,0 1-1,0-1 0,-1 0 0,1 1 0,0-1 0,0 0 0,-1 1 0,1-1 0,0 1 1,0-1-1,-1 1 0,1 0 0,-1-1 0,1 1 0,0 0 0,-1-1 0,1 1 1,-1 0-1,0 0 0,1-1 0,-1 1 0,1 0 0,-1 0 0,0 0 0,0-1 0,0 1 1,1 0-1,-1 0 0,0 0 0,0 1 0,0 1-68,1 1-1,0-1 1,0 0-1,0 1 1,0-1-1,1 0 1,-1 0-1,1 0 1,0 0-1,0 0 1,0 0-1,0-1 1,0 1-1,1-1 1,-1 1-1,1-1 1,0 0-1,0 0 1,-1 0-1,1 0 1,1-1-1,4 3 1,31 4-5481,3-7-5783,-34-1 8212,7 0-1172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7.672"/>
    </inkml:context>
    <inkml:brush xml:id="br0">
      <inkml:brushProperty name="width" value="0.035" units="cm"/>
      <inkml:brushProperty name="height" value="0.035" units="cm"/>
    </inkml:brush>
  </inkml:definitions>
  <inkml:trace contextRef="#ctx0" brushRef="#br0">58 311 3944,'0'0'15757,"-7"10"-15195,-42 66 1520,47-74 22,5-4-1399,5-4-442,-1-1 0,0 0 1,0 0-1,0 0 0,-1-1 1,-1 0-1,1 0 0,-1-1 1,0 1-1,4-13 0,6-17 221,12-48 0,-11 31-174,-11 39-242,1 0-13,-1 1-1,-1-1 1,0 0 0,2-25 0,-6 40-62,0 28-16,-1 26 21,5 98 2,-3-135 4,2 0-1,0 1 0,1-1 0,0-1 1,1 1-1,1 0 0,8 14 0,-12-27 6,-1 0 0,1 0-1,0 0 1,0-1 0,0 1-1,0 0 1,0-1 0,1 0 0,-1 0-1,1 1 1,-1-1 0,1-1-1,0 1 1,0 0 0,0-1-1,0 1 1,0-1 0,0 0-1,0 0 1,0 0 0,1-1-1,-1 1 1,0-1 0,1 1-1,-1-1 1,0 0 0,1-1-1,-1 1 1,0 0 0,0-1-1,1 0 1,-1 0 0,0 0-1,0 0 1,6-3 0,-2 1 57,-1-1 1,1 0 0,-1 0 0,0 0-1,0-1 1,-1 0 0,1 0 0,-1 0-1,0-1 1,0 0 0,-1 0-1,0 0 1,0 0 0,0-1 0,2-7-1,0-4 20,0-1 0,-2 0 0,-1 0 0,0 0 0,-1 0 0,-1-20 0,-4 26-54,-5 17-31,-6 19-9,-6 53-233,16-23-4470,5-52 3976,-1 1-1,1-1 0,-1 1 1,1-1-1,0 1 1,-1-1-1,1 1 1,0-1-1,0 0 0,0 0 1,0 1-1,0-1 1,0 0-1,0 0 1,1 0-1,-1 0 0,0 0 1,1 0-1,1 1 1,-1-1-571,11 7-4460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3.064"/>
    </inkml:context>
    <inkml:brush xml:id="br0">
      <inkml:brushProperty name="width" value="0.035" units="cm"/>
      <inkml:brushProperty name="height" value="0.035" units="cm"/>
    </inkml:brush>
  </inkml:definitions>
  <inkml:trace contextRef="#ctx0" brushRef="#br0">1 1 7560,'0'0'22152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8.669"/>
    </inkml:context>
    <inkml:brush xml:id="br0">
      <inkml:brushProperty name="width" value="0.035" units="cm"/>
      <inkml:brushProperty name="height" value="0.035" units="cm"/>
    </inkml:brush>
  </inkml:definitions>
  <inkml:trace contextRef="#ctx0" brushRef="#br0">0 289 7736,'0'0'19900,"2"11"-19585,1 6-234,0 0 0,1 0 0,1-1-1,0 1 1,2-1 0,-1 0 0,13 18 0,-16-28-21,-2-5-22,0 0 1,-1 1-1,1-1 0,0 0 1,0 0-1,0 0 0,0 0 0,0 1 1,0-1-1,0 0 0,0-1 1,0 1-1,1 0 0,-1 0 0,0 0 1,1-1-1,-1 1 0,0-1 1,1 1-1,-1-1 0,3 1 0,-2-1-5,-1-1-1,0 1 0,0-1 0,0 1 0,0-1 0,0 1 0,0-1 1,0 0-1,0 0 0,0 1 0,0-1 0,-1 0 0,1 0 0,0 0 0,0 0 1,-1 0-1,1 0 0,-1 0 0,1 0 0,-1 0 0,1 0 0,-1 0 1,0-1-1,1-1 0,7-33 391,-7 31-318,0-1-14,3-18 141,1 0 1,12-34-1,-14 52-225,-1 0 0,1 0 1,0 1-1,0-1 0,0 1 0,1 0 1,-1 0-1,2 0 0,-1 0 0,0 1 0,1-1 1,0 1-1,0 0 0,10-6 0,-5 4-1,0-1 0,0 0 0,-1-1 0,0 0 0,-1 0 0,0-1 0,14-18 0,-14 16 2,0 1-1,1 0 1,0 0 0,1 1-1,15-12 1,-17 16-6,-10 13 75,-19 64-42,19-67-33,1 0 1,0 1 0,0-1 0,1 0-1,-1 0 1,1 1 0,0-1-1,1 0 1,-1 0 0,1 1 0,0-1-1,3 9 1,-3-13-3,0-1 0,0 1 0,0 0-1,0-1 1,0 0 0,0 1 0,0-1 0,0 1-1,1-1 1,-1 0 0,0 0 0,0 0 0,0 1 0,0-1-1,0 0 1,1-1 0,-1 1 0,0 0 0,0 0-1,0 0 1,0-1 0,0 1 0,0 0 0,2-2 0,26-9 1,80-59 31,-68 42-28,49-25-1,-84 50-2,-1-1 0,1 1 1,-1-1-1,0-1 0,7-6 0,7-7 0,-7 11-4,-12 7 3,1 0 0,-1-1-1,0 1 1,1 0 0,-1-1 0,1 1-1,-1 0 1,0 0 0,1 0-1,-1 0 1,1-1 0,-1 1-1,1 0 1,-1 0 0,1 0 0,-1 0-1,1 0 1,-1 0 0,1 0-1,-1 0 1,1 0 0,-1 0-1,1 1 1,-1-1 0,1 0-1,-1 0 1,0 0 0,1 1 0,-1-1-1,1 0 1,-1 0 0,0 1-1,1-1 1,-1 0 0,1 1-1,-1-1 1,0 0 0,0 1 0,1-1-1,-1 1 1,1 17 4,-1-14-9,-12 68-4,9-57 14,0 0-1,0 0 0,1 0 0,1 1 1,1-1-1,0 0 0,5 30 0,-6-44-3,1-1 0,0 1 0,0 0-1,0 0 1,0-1 0,1 1 0,-1 0-1,0-1 1,0 1 0,0 0 0,0-1-1,1 1 1,-1 0 0,0-1 0,1 1-1,-1-1 1,0 1 0,1 0 0,-1-1-1,1 1 1,-1-1 0,1 1 0,-1-1-1,1 1 1,-1-1 0,1 0 0,0 1-1,-1-1 1,1 0 0,0 1 0,-1-1-1,1 0 1,0 0 0,-1 0 0,1 0-1,0 1 1,-1-1 0,1 0 0,0 0 0,-1 0-1,1 0 1,0 0 0,0-1 0,-1 1-1,1 0 1,0 0 0,-1 0 0,1-1-1,-1 1 1,1 0 0,0-1 0,-1 1-1,1 0 1,-1-1 0,1 1 0,0-1-1,-1 1 1,0-1 0,1 1 0,-1-1-1,1 1 1,-1-1 0,1 0 0,-1 1-1,0-1 1,0 0 0,1 0 0,3-5 0,0 0 0,-1 0 0,0 0 0,0 0 0,4-11 0,1-20 162,-1 0 0,-2-1 0,0-60 0,-5 96-146,2 1-10,6 3-6,-7-1-1,1 0 0,-1-1 0,0 1 0,1 0 0,-1 0 0,0 0 0,0-1 0,0 1 0,0 1 0,0-1 0,0 0 0,0 0 0,0 0 0,-1 0 0,1 1 0,0-1 0,-1 0 0,2 3 0,0 1 0,3 2 0,0 1 0,0 0 0,0 0 0,-1 0 0,-1 0 0,1 1 0,-1-1 0,-1 1 0,1 0 0,-2 0 0,1 0 0,-1 0 0,-1 0 0,0 12 0,0 13 0,-3 0 0,-8 47 0,9-68 0,1-10 0,1 1 0,0 0 0,-1-1 0,0 1 0,0-1 0,0 1 0,0-1 0,-1 0 0,1 0 0,-1 1 0,0-1 0,0 0 0,0 0 0,0 0 0,0-1 0,-1 1 0,1 0 0,-1-1 0,0 0 0,0 0 0,-3 2 0,4-2-28,1-1 0,-1 0-1,0 0 1,0 0 0,0 0 0,0 0-1,-1-1 1,1 1 0,0-1 0,0 1-1,0-1 1,0 0 0,-1 0 0,1 0 0,0 0-1,0 0 1,0 0 0,-1-1 0,1 1-1,0-1 1,0 1 0,0-1 0,0 0-1,0 0 1,0 0 0,0 0 0,0 0-1,0-1 1,1 1 0,-1 0 0,-2-3 0,1 1-714,0 0 1,0-1 0,1 1 0,0 0 0,-1-1 0,1 1 0,-2-6 0,3 5-1057,-1 1 1,1-1-1,1 1 1,-1-1-1,0 0 1,1 1-1,-1-1 1,1-4-1,2-7-3455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9.201"/>
    </inkml:context>
    <inkml:brush xml:id="br0">
      <inkml:brushProperty name="width" value="0.035" units="cm"/>
      <inkml:brushProperty name="height" value="0.035" units="cm"/>
    </inkml:brush>
  </inkml:definitions>
  <inkml:trace contextRef="#ctx0" brushRef="#br0">0 82 6504,'0'0'19626,"1"11"-19342,0 4-187,6 42 309,-7-56-395,1 0 1,-1 0 0,0-1 0,0 1 0,1 0 0,-1-1-1,0 1 1,1 0 0,-1-1 0,1 1 0,-1 0 0,1-1-1,-1 1 1,1-1 0,-1 1 0,1-1 0,-1 1 0,1-1 0,0 1-1,-1-1 1,1 0 0,0 1 0,0-1 0,-1 0 0,1 0-1,0 1 1,0-1 0,-1 0 0,1 0 0,0 0 0,0 0 0,-1 0-1,1 0 1,0 0 0,0 0 0,-1 0 0,1 0 0,0-1-1,0 1 1,-1 0 0,1-1 0,0 1 0,0 0 0,0-1 0,39-23 325,-22 12-78,-4 5-97,-1 0 0,1 0 0,19-16 0,13-8 147,-43 28-287,-2 2-19,0 0 0,0 0-1,1 0 1,-1 1 0,0-1 0,0 0 0,1 1-1,-1-1 1,0 0 0,0 1 0,1 0 0,-1-1 0,1 1-1,-1 0 1,0 0 0,1 0 0,-1 0 0,1 0-1,-1 0 1,0 0 0,1 0 0,-1 0 0,3 2-1,-3-2-1,1 0-1,-1 0 1,0 0-1,0 0 0,0 1 1,1-1-1,-1 0 0,0 1 1,0-1-1,0 1 1,0-1-1,0 1 0,0 0 1,0-1-1,0 1 1,0 0-1,0 0 0,1 1 1,-1 4 2,3-1 4,-1-1-8,0-1 0,1 0 0,0 0 0,0 0 0,-1 0 0,2-1-1,-1 1 1,0-1 0,0 0 0,1-1 0,-1 1 0,1-1 0,-1 0 0,1 0 0,0 0 0,6 0 0,-6 0-5,2-1 3,0 1 0,0-1 0,1 0 0,-1 0 0,0-1 0,0 0 0,1 0 0,-1-1 0,0 0 0,9-4 0,-1-1 14,0-2 0,27-18 1,-18 10 4,-15 11 195,1 0 1,0 1-1,0-1 1,0 2-1,21-7 0,-28 10-132,0 0-1,1 0 0,-1 1 0,0 0 1,0-1-1,0 1 0,1 0 0,-1 1 1,0-1-1,0 1 0,0-1 0,0 1 1,0 0-1,0 0 0,0 0 1,0 0-1,0 1 0,0-1 0,0 1 1,-1 0-1,1 0 0,-1 0 0,5 4 1,-1 1-31,0 1 0,-1 0 1,1 0-1,4 11 0,2 3-596,-11-21-380,1 7 69,-1-5-908</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49.531"/>
    </inkml:context>
    <inkml:brush xml:id="br0">
      <inkml:brushProperty name="width" value="0.035" units="cm"/>
      <inkml:brushProperty name="height" value="0.035" units="cm"/>
    </inkml:brush>
  </inkml:definitions>
  <inkml:trace contextRef="#ctx0" brushRef="#br0">0 1 9168,'0'0'22791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50.372"/>
    </inkml:context>
    <inkml:brush xml:id="br0">
      <inkml:brushProperty name="width" value="0.035" units="cm"/>
      <inkml:brushProperty name="height" value="0.035" units="cm"/>
    </inkml:brush>
  </inkml:definitions>
  <inkml:trace contextRef="#ctx0" brushRef="#br0">1 483 7376,'0'0'21663,"8"-2"-21171,0 0-395,0-1 1,0 0-1,-1 0 0,1 0 1,-1-1-1,0 0 0,0-1 1,-1 0-1,1 0 0,-1 0 1,0-1-1,0 0 0,5-7 1,15-24 221,-22 30-265,1-1 1,0 1 0,0 0-1,1 0 1,0 1 0,0-1-1,0 1 1,15-10-1,-20 16-51,0 0 0,0-1-1,1 1 1,-1 0 0,0 0-1,0 0 1,1 0 0,-1 0-1,0 0 1,0 0-1,1 1 1,-1-1 0,0 0-1,0 1 1,0-1 0,1 1-1,-1-1 1,0 1 0,0 0-1,0-1 1,0 1 0,0 0-1,0 0 1,0 0 0,0-1-1,-1 1 1,1 0-1,0 0 1,0 0 0,-1 1-1,1-1 1,-1 0 0,1 0-1,-1 0 1,1 0 0,-1 1-1,0-1 1,1 0 0,-1 2-1,14 52 13,-13-52-12,0 8 0,1 1-1,0-1 0,1 0 0,1 0 0,-1 0 0,2 0 0,-1-1 1,2 0-1,-1 0 0,1 0 0,1 0 0,8 9 0,-10-17 12,-3-1-12,0-1 1,0-1 0,1 1 0,-1 0-1,0 0 1,0-1 0,0 1-1,0-1 1,0 0 0,0 0-1,0 0 1,0 0 0,0 0 0,0 0-1,0 0 1,0 0 0,-1-1-1,1 1 1,-1-1 0,1 1 0,-1-1-1,1 0 1,-1 0 0,0 1-1,0-1 1,0 0 0,0 0-1,0 0 1,0 0 0,-1 0 0,1-1-1,0 1 1,-1 0 0,0-3-1,4-7 14,7-11 141,-6 9-96,0 1 0,1 0-1,1 0 1,0 0-1,1 1 1,0 0-1,1 1 1,0 0-1,13-12 1,-19 21-60,1 1 0,-1 0 0,1 0 0,-1 1 0,1-1 0,-1 1 0,1-1 0,0 1 0,-1 0 0,1 1 0,-1-1 0,1 0 0,-1 1 0,1 0 0,-1 0 0,4 1 0,56 22-2,-62-24 1,6 4 0,1 1 0,-1 0 0,0 0 0,0 1 0,-1-1 0,0 1 0,0 1 0,0-1 0,-1 1 0,0 0 0,0 0 0,0 1 0,4 11 0,-6-13 0,0 0 0,0 0 0,-1 1 0,0-1 0,0 1 0,0-1 0,-1 1 0,0-1 0,-1 1 0,1 0 0,-1-1 0,-1 1 0,1 0 0,-1-1 0,0 1 0,-1-1 0,-3 14 0,3-18 0,0 1 0,0 0 0,0-1 0,0 1 0,-1-1 0,1 0 0,-1 0 0,1 0 0,-1 0 0,0 0 0,0 0 0,1-1 0,-1 1 0,0-1 0,-1 0 0,1 0 0,0 0 0,-4 1 0,1-1 0,-1 0 0,1 0 0,0-1 0,0 0 0,-1 0 0,1 0 0,0-1 0,-10-2 0,13 0 0,-1 1 0,1-1 0,-1 0 0,1-1 0,0 1 0,0-1 0,1 1 0,-1-1 0,1 0 0,0 0 0,0 0 0,-3-7 0,4 2 0,0 0 0,0-1 0,1 1 0,0 0 0,1 0 0,0 0 0,0 0 0,1 0 0,0 0 0,1 0 0,4-12 0,8-12 0,28-48 0,-20 40 0,-6 7 0,1 1 0,2 1 0,1 1 0,2 1 0,0 0 0,51-46 0,-60 65 0,-14 11 0,1 0 0,-1-1 0,1 1 0,-1 0 0,1 0 0,-1 0 0,1 0 0,-1 0 0,1 0 0,-1 0 0,1 0 0,0 0 0,-1 0 0,1 0 0,-1 0 0,1 0 0,-1 0 0,1 0 0,-1 1 0,1-1 0,-1 0 0,1 0 0,-1 1 0,1-1 0,-1 0 0,1 1 0,-1-1 0,1 0 0,-1 1 0,0-1 0,1 1 0,-1-1 0,0 1 0,1-1 0,-1 1 0,0-1 0,0 1 0,1-1 0,-1 1 0,0-1 0,0 1 0,0-1 0,0 1 0,0-1 0,0 1 0,0 0 0,0-1 0,0 1 0,0-1 0,0 1 0,0-1 0,0 1 0,0-1 0,0 1 0,-1-1 0,1 2 0,-8 71 0,6-59 0,-1 1 0,2-1 0,0 0 0,1 1 0,0-1 0,1 1 0,4 19 0,-5-33 0,0-1 0,0 1 0,1 0 0,-1 0 0,0 0 0,1 0 0,-1 0 0,1-1 0,-1 1 0,1 0 0,-1 0 0,1 0 0,-1-1 0,1 1 0,0 0 0,-1-1 0,1 1 0,0-1 0,0 1 0,0-1 0,-1 1 0,1-1 0,0 0 0,0 1 0,0-1 0,0 0 0,0 1 0,0-1 0,-1 0 0,1 0 0,2 0 0,-3 0 0,2 0 0,1 1 0,-1-1 0,1 0 0,-1 0 0,1 0 0,-1 0 0,1 0 0,-1-1 0,1 1 0,-1-1 0,1 1 0,-1-1 0,0 0 0,0 0 0,1 0 0,-1 0 0,0-1 0,0 1 0,0-1 0,0 1 0,0-1 0,0 0 0,2-3 0,39-47 0,-41 49 0,15-22 0,-7 10 0,0 0 0,1 1 0,22-22 0,-29 32 0,1 0 0,0 1 0,0-1 0,0 1 0,0 0 0,0 1 0,1-1 0,-1 1 0,1 0 0,-1 0 0,1 1 0,0 0 0,0 0 0,0 0 0,8 0 0,33-4 0,-40 3 0,0 1 0,1 0 0,-1 0 0,0 0 0,1 1 0,-1 1 0,11 1 0,-5 1 0,-1 1 0,1 0 0,-1 1 0,0 0 0,-1 1 0,1 1 0,-1 0 0,-1 0 0,1 1 0,-1 0 0,11 12 0,-5-6-1401,11 17 3776,-13-11-5340,-6-2-5094,1 4-7301,-4-10 11403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51.262"/>
    </inkml:context>
    <inkml:brush xml:id="br0">
      <inkml:brushProperty name="width" value="0.035" units="cm"/>
      <inkml:brushProperty name="height" value="0.035" units="cm"/>
    </inkml:brush>
  </inkml:definitions>
  <inkml:trace contextRef="#ctx0" brushRef="#br0">1 0 8496,'0'0'19894,"2"12"-19402,10 60-1532,23 110 4563,-20-115-5245,3 5-4705,1-3-6641,-12-49 7600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51.695"/>
    </inkml:context>
    <inkml:brush xml:id="br0">
      <inkml:brushProperty name="width" value="0.035" units="cm"/>
      <inkml:brushProperty name="height" value="0.035" units="cm"/>
    </inkml:brush>
  </inkml:definitions>
  <inkml:trace contextRef="#ctx0" brushRef="#br0">1 0 9672,'0'0'18615,"0"57"-19271,0-44-1064,0-2-1360,0 4-80,0 0-6679,1 5 4919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2:59.385"/>
    </inkml:context>
    <inkml:brush xml:id="br0">
      <inkml:brushProperty name="width" value="0.035" units="cm"/>
      <inkml:brushProperty name="height" value="0.035" units="cm"/>
    </inkml:brush>
  </inkml:definitions>
  <inkml:trace contextRef="#ctx0" brushRef="#br0">16 92 520,'0'0'23934,"0"-8"-23615,0 2-865,1-3 1409,-1 0-1,0-1 1,0 1-1,-1 0 1,0 0-1,-3-12 0,3 19-302,0 2-551,1 1 0,-1-1-1,1 0 1,-1 0-1,1 1 1,-1-1-1,1 0 1,-1 1-1,1-1 1,0 0 0,-1 1-1,1-1 1,-1 1-1,1-1 1,0 1-1,0-1 1,-1 0 0,1 1-1,0-1 1,-1 1-1,1 0 1,0-1-1,0 1 1,0-1 0,0 2-1,1 28 129,1-1-1,2 1 1,1 0-1,2-1 1,1 0 0,1 0-1,1-1 1,1 0-1,2-1 1,20 32 0,-29-51-107,1 1 1,0 0 0,1 0 0,0-1 0,13 15 0,-16-21-30,0 1 0,0-1 1,0 0-1,1 0 1,-1 0-1,1 0 1,0 0-1,-1-1 0,1 0 1,0 0-1,0 0 1,0 0-1,0 0 1,0-1-1,0 0 1,4 0-1,-2 1-1,-1-1 0,1 0 0,-1 0 0,1-1 0,-1 1 0,1-1 0,-1-1 0,0 1 0,1-1 0,-1 0 0,0 0 0,0 0 0,5-4 0,1 0 0,-2 2 0,0-1 0,0 0 0,-1 0 0,0-1 0,0 0 0,0-1 0,-1 1 0,0-1 0,0-1 0,-1 1 0,0-1 0,7-12 0,6-12 0,-14 24 0,0 1 0,-1-1 0,0 0 0,0 0 0,0 0 0,-1 0 0,-1-1 0,1 1 0,-1-1 0,-1 1 0,1-16 0,-1 3 0,-4-35 0,-1 45 0,-5 3 0,0 2 0,6 3 0,-11-12 0,2-7 0,44 78 0,-3 2 0,-2 1 0,19 62 0,-23-57 0,-15-46 0,-1 0 0,0 1 0,-2 0 0,0 1 0,-1-1 0,2 30 0,-5-31 0,-1 1 0,-1 0 0,0-1 0,-2 1 0,0-1 0,0 0 0,-12 32 0,12-43 0,-1 0 0,1-1 0,-1 1 0,0 0 0,-1-1 0,0 0 0,0 0 0,0-1 0,0 1 0,-1-1 0,0 0 0,0-1 0,-1 1 0,1-1 0,-1-1 0,0 1 0,0-1 0,0 0 0,0-1 0,-1 1 0,-14 1 0,-30 2-1829,38-6 2280,-1 0-1,1-1 1,-1-1-1,1 0 0,-1-1 1,1-1-1,-16-5 0,24 6-797,-1 0 0,1 0-1,0 0 1,0-1 0,0 0-1,1 0 1,-1 0-1,1-1 1,0 0 0,-8-9-1,10 10-777,1-1-1,-1 1 1,1-1-1,-1 0 1,1 1-1,-2-9 1,3 7-830,0-1 1,0 1-1,0 0 0,1 0 1,0-1-1,1-5 1,0 3-2974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02.588"/>
    </inkml:context>
    <inkml:brush xml:id="br0">
      <inkml:brushProperty name="width" value="0.035" units="cm"/>
      <inkml:brushProperty name="height" value="0.035" units="cm"/>
    </inkml:brush>
  </inkml:definitions>
  <inkml:trace contextRef="#ctx0" brushRef="#br0">32 111 744,'0'0'27583,"-3"-9"-27348,-1 2-30,-5-11-269,6 1 3024,8 9-2434,-6 18 44,-2-3-570,-6 37 0,7-38 0,1 0 0,0 0 0,1 1 0,0-1 0,0 0 0,0 1 0,0-1 0,1 0 0,2 9 0,1 4 0,-3-14 0,1 13 0,2-1 0,0 1 0,11 32 0,-13-46 0,0 0 0,0 0 0,0 0 0,0-1 0,1 1 0,-1-1 0,1 1 0,0-1 0,0 0 0,0 0 0,1 0 0,-1 0 0,1 0 0,-1-1 0,1 0 0,0 0 0,0 0 0,0 0 0,0 0 0,0-1 0,6 2 0,-5-2 0,0 0 0,0 0 0,0-1 0,0 1 0,0-1 0,0 0 0,0-1 0,0 1 0,0-1 0,-1 0 0,1 0 0,0 0 0,0-1 0,-1 0 0,1 0 0,-1 0 0,1 0 0,-1-1 0,0 0 0,0 0 0,0 0 0,0 0 0,5-7 0,67-48 0,-57 45 0,-1 0 0,32-31 0,-20 15 0,-26 26 0,0 0 0,0 0 0,0-1 0,0 0 0,0 0 0,-1 0 0,0 0 0,0-1 0,0 1 0,0-1 0,-1 0 0,1 0 0,-1 1 0,-1-2 0,1 1 0,-1 0 0,0 0 0,0 0 0,0-1 0,0-9 0,-1 0 0,-3-34 0,-2 38 0,2 9 0,3 8 0,4 9 0,5-6 0,-1 0 0,1 0 0,1-1 0,0-1 0,0 0 0,14 8 0,-12-7 0,1 0 0,-1 0 0,19 19 0,-15-7 0,0 0 0,-1 0 0,-2 2 0,0 0 0,-1 0 0,-1 1 0,-1 0 0,7 26 0,4 30 0,14 91 0,-30-143 0,-1-3 0,-1-1 0,-1 1 0,-1 0 0,-1 1 0,-1-1 0,-5 26 0,4-37 0,-1-1 0,0 1 0,-1-1 0,0-1 0,-1 1 0,0 0 0,-1-1 0,0 0 0,-1-1 0,0 1 0,-1-1 0,0 0 0,-11 9 0,8-10 0,0 0 0,-1 0 0,0-1 0,0-1 0,-1 0 0,0-1 0,0 0 0,-1-1 0,1 0 0,-1-1 0,-15 2 0,-4 2-20,0-2 1,0-1-1,-48 2 0,20-4-1135,-6 0-4931,25-8-8131,28 0 8171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05.156"/>
    </inkml:context>
    <inkml:brush xml:id="br0">
      <inkml:brushProperty name="width" value="0.035" units="cm"/>
      <inkml:brushProperty name="height" value="0.035" units="cm"/>
    </inkml:brush>
  </inkml:definitions>
  <inkml:trace contextRef="#ctx0" brushRef="#br0">54 227 1808,'0'0'18699,"-7"-5"-17427,-25-14-97,31 19-1068,0-1 1,0 0-1,0 1 1,0-1-1,0 0 0,0 0 1,1 0-1,-1 0 1,0 0-1,0 0 1,1 0-1,-1 0 0,0 0 1,1-1-1,-1 1 1,1 0-1,0 0 1,-1 0-1,1-1 0,0 1 1,0 0-1,-1 0 1,1-1-1,0 1 0,1 0 1,-1-1-1,0 1 1,0 0-1,0 0 1,1-1-1,-1 1 0,1-2 1,0 1 14,0-1 1,0 1-1,1-1 0,-1 1 1,1 0-1,-1-1 0,1 1 1,0 0-1,0 0 0,3-3 0,42-28 533,-29 20-542,1 1-1,0 0 0,25-11 0,-22 14-26,-1 1 0,2 2 0,-1 0 0,0 1 0,1 1 0,45-2 0,-63 7-77,-1-1 1,1 0 0,-1 1-1,1 0 1,-1 0-1,0 0 1,0 1-1,1 0 1,-1-1 0,0 1-1,0 1 1,0-1-1,-1 1 1,1-1 0,-1 1-1,1 0 1,-1 0-1,0 0 1,0 1-1,0-1 1,0 1 0,-1 0-1,0 0 1,0 0-1,0 0 1,0 0 0,0 0-1,-1 0 1,0 1-1,1-1 1,-2 1-1,2 4 1,-1 2 70,1 1 0,-1-1 0,-1 0 0,0 1 0,-1-1 0,0 0 0,-1 1 0,0-1 0,0 0 0,-1 0 0,-8 18 0,8-24-55,0 0 1,-1-1 0,1 1 0,-1-1-1,1 0 1,-1 0 0,-1 0 0,1-1-1,0 0 1,-7 4 0,-53 26 68,26-15-49,29-13-58,-1-1-1,1 0 0,-1 0 0,0-1 1,-20 3-1,-3-3-2656,31-3 1317,4-14-9319,0 12 9783,-1 0 0,1-1 1,0 1-1,-1 0 0,1 0 0,0 0 0,0 0 0,0 0 0,5-2 0,14-8-3197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05.513"/>
    </inkml:context>
    <inkml:brush xml:id="br0">
      <inkml:brushProperty name="width" value="0.035" units="cm"/>
      <inkml:brushProperty name="height" value="0.035" units="cm"/>
    </inkml:brush>
  </inkml:definitions>
  <inkml:trace contextRef="#ctx0" brushRef="#br0">436 0 7440,'0'0'21724,"-9"0"-20764,8 0-936,-10 0 223,-1 0 1,1 1-1,0 0 0,0 1 1,0 0-1,0 1 1,-13 4-1,5 2-71,3-3-124,1 0-1,0 2 1,1-1-1,0 2 1,0 0-1,0 1 1,-21 20-1,14-6-42,1 0-1,1 2 1,1 1-1,-29 56 1,39-66-9,1 1 0,1 1 0,0-1 0,1 1 0,2 0 0,-1 0 1,2 0-1,1 1 0,1 29 0,1-45 0,0 1 0,0-1 0,1 0 0,0 1 0,0-1 0,0 0 0,0 0 0,0 0 0,1 0 0,0-1 0,-1 1 0,1-1 0,1 0 0,-1 0 0,0 0 0,1 0 0,0 0 0,0-1 0,-1 1 0,7 1 0,5 4 0,1 0 0,1-1 0,32 8 0,-6-5-635,0-2 0,65 3 0,-42-8-5733,1-3-7232,-37 0 7738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19.631"/>
    </inkml:context>
    <inkml:brush xml:id="br0">
      <inkml:brushProperty name="width" value="0.2" units="cm"/>
      <inkml:brushProperty name="height" value="0.2" units="cm"/>
      <inkml:brushProperty name="color" value="#008C3A"/>
    </inkml:brush>
  </inkml:definitions>
  <inkml:trace contextRef="#ctx0" brushRef="#br0">5238 1 24575,'-24'0'0,"8"0"0,-3 0 0,12 0 0,-5 0 0,-5 0 0,9 0-3277,-34 4 0,31-3 0,-61 11 1787,54-8 775,-80 10 715,67-6-1399,-44 4 1,-3-2 1398,31-2 646,-48 7 0,-2 1-646,41-7 0,-22 4 0,-20 4 0,17-3 0,9-2 0,6-1 0,-18 5 0,-2-1 0,20-3 402,-13 2-402,11-2 0,-20 4 0,0 0 0,19-4 0,-14 2 0,6-1 0,-24 5 0,0-1 0,26-4 0,2 0 0,-2 0 0,-24 5 0,1-1 0,26-4 0,14-2 0,-33 5 0,-25 5 0,29-6 0,43-6 0,-42 5 0,-28 4 0,27-3 3276,38-5-3156,-32 2 0,-24 2 1,25-4 2259,32-3-2380,-18 0 0,-17 2 0,20-2 3276,27-2-1638,-47 4 0,3 1-1068,55-3-570,-42 1 0,3 0 0,45-2 0,-39 2 0,0-1 0,39-3 0,-35 3 0,1-1 0,37-4 0,-72 9 0,73-7 0,-57 5 0,57-5 0,-43 5 0,44-8 0,-46 10 0,49-7 0,-26 3 0,18 0 0,10-6 0,-24 8 0,25-8 0,-18 9 0,10-7 0,-1 2 0,0 0 0,14-3 0,-4 1 0,4-1 0,-2-2 0,-3 3 0,3-3 0,-3 5 0,-2-2 0,4-1 0,-6 3 0,6-4 0,-1 3 0,1-3 0,1 1 0,0 0 0,0-1 0,0 3 0,-5-1 0,4 0 0,-2-1 0,6-2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3.438"/>
    </inkml:context>
    <inkml:brush xml:id="br0">
      <inkml:brushProperty name="width" value="0.035" units="cm"/>
      <inkml:brushProperty name="height" value="0.035" units="cm"/>
    </inkml:brush>
  </inkml:definitions>
  <inkml:trace contextRef="#ctx0" brushRef="#br0">13 109 7560,'0'0'13973,"0"8"-12369,-12 149 6167,47-196-6832,-23 18-715,8-12-87,1 0 1,2 1 0,1 1-1,34-35 1,-56 64-141,-1 1-1,0-1 1,1 1-1,-1 0 1,1-1-1,-1 1 1,1 0-1,0 0 1,0 0 0,-1 0-1,1 0 1,0 1-1,0-1 1,0 0-1,0 1 1,0-1-1,0 1 1,0 0-1,0 0 1,0 0 0,3 0-1,-4 1 12,1 0 0,-1-1 0,1 1 0,-1 0 0,1 1 0,-1-1 1,0 0-1,1 0 0,-1 1 0,0-1 0,0 0 0,0 1 0,0-1 0,0 1 0,-1-1 0,1 1 0,0 0 0,-1-1 0,1 3 0,3 12-177,-1-1 0,-1 1 0,0 0 0,-1 18 0,-1-26-228,1 3-1002,2 27-1679,0-25-2768,3 0-5164,1-3 5477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09.970"/>
    </inkml:context>
    <inkml:brush xml:id="br0">
      <inkml:brushProperty name="width" value="0.035" units="cm"/>
      <inkml:brushProperty name="height" value="0.035" units="cm"/>
    </inkml:brush>
  </inkml:definitions>
  <inkml:trace contextRef="#ctx0" brushRef="#br0">13 68 1512,'0'0'28450,"-2"-9"-28393,-7-28 18,9 37-62,-1-1 0,1 1 0,0-1 0,0 0 0,0 0 0,0 1 0,0-1 0,0 0 0,0 1 0,0-1 1,0 0-1,0 1 0,0-1 0,0 0 0,1 1 0,-1-1 0,0 0 0,0 1 0,1-1 0,-1 0 0,0 1 0,1-1 0,-1 1 0,1-1 1,-1 1-1,1-1 0,-1 1 0,1-1 0,-1 1 0,1-1 0,-1 1 0,1 0 0,0-1 0,-1 1 0,1 0 0,0-1 0,-1 1 0,1 0 1,0 0-1,-1 0 0,1 0 0,0 0 0,-1 0 0,1 0 0,1 0 0,0 41-1560,-3-40 106</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0.848"/>
    </inkml:context>
    <inkml:brush xml:id="br0">
      <inkml:brushProperty name="width" value="0.035" units="cm"/>
      <inkml:brushProperty name="height" value="0.035" units="cm"/>
    </inkml:brush>
  </inkml:definitions>
  <inkml:trace contextRef="#ctx0" brushRef="#br0">15 42 3576,'0'0'25271,"-2"9"-25082,-3 29 126,-2 50 0,7-77-259,0 0-1,0 0 0,1-1 0,0 1 0,1-1 0,0 1 0,0-1 0,1 1 0,1-1 0,7 15 0,-10-22-41,1-1-1,-1 1 1,1-1-1,0 1 1,0-1-1,0 1 0,0-1 1,1 0-1,-1 0 1,0 0-1,1 0 1,-1-1-1,1 1 0,0-1 1,0 1-1,0-1 1,3 1-1,-3-2-6,0 0 0,0-1 0,-1 1 0,1-1 0,0 0 0,0 1 0,-1-1 0,1-1-1,-1 1 1,1 0 0,-1 0 0,1-1 0,-1 0 0,0 1 0,0-1 0,0 0 0,0 0 0,3-4 0,7-6 12,0 0 1,-2-1-1,1 0 1,-2-1-1,0 0 1,0 0-1,10-28 1,1-1 73,-13 29 5,-1 0-1,0 0 1,0 0 0,-2-1-1,0 1 1,0-1 0,2-24-1,-6 37-33,0 5-76,8 64-6,-9-56 24,2-1 1,-1 1 0,2-1 0,-1 0 0,1 1 0,1-1 0,0 0-1,0 0 1,1-1 0,0 1 0,1-1 0,0 1 0,1-2 0,9 14-1,-5-11 3,3 4 21,0-1 0,2 0 1,23 18-1,-34-29 0,1 0 0,-1-1-1,1 1 1,-1-1 0,1 0 0,0 0-1,0 0 1,0-1 0,0 0-1,0 0 1,0 0 0,0-1 0,0 1-1,1-1 1,-1-1 0,0 1 0,0-1-1,7-1 1,-5 0-15,0 0 0,-1-1 0,1 0 0,-1 0-1,0 0 1,0-1 0,0 0 0,0 0 0,-1-1 0,0 1 0,0-1-1,0-1 1,0 1 0,-1 0 0,0-1 0,0 0 0,6-11 0,-4 3-17,-1 0 0,0 0 0,-1 0 1,0 0-1,-1-1 0,-1 1 0,0-1 1,-1-24-1,-1 39-14,0 0-1,1 0 1,-1 0-1,0 1 1,0-1 0,0 0-1,0 0 1,1 0-1,-1 0 1,0 0-1,0 0 1,0 1 0,1-1-1,-1 0 1,0 0-1,0 0 1,1 0-1,-1 0 1,0 0 0,0 0-1,0 0 1,1 0-1,-1 0 1,0 0 0,0 0-1,1 0 1,-1 0-1,0 0 1,0 0-1,1 0 1,-1 0 0,0-1-1,0 1 1,0 0-1,1 0 1,-1 0-1,0 0 1,0 0 0,0-1-1,0 1 1,1 0-1,-1 0 1,0 0 0,0 0-1,0-1 1,0 1-1,0 0 1,0 0-1,1 0 1,-1-1 0,0 1-1,0 0 1,0 0-1,0-1 1,11 18-1929,14 55-7662,-17-40 1086,-6-26 5986,2 12-2449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1.174"/>
    </inkml:context>
    <inkml:brush xml:id="br0">
      <inkml:brushProperty name="width" value="0.035" units="cm"/>
      <inkml:brushProperty name="height" value="0.035" units="cm"/>
    </inkml:brush>
  </inkml:definitions>
  <inkml:trace contextRef="#ctx0" brushRef="#br0">1 1 7800,'0'0'23330,"9"0"-22729,29 2-173,-37-1-410,1-1 0,-1 2 0,1-1-1,-1 0 1,0 0 0,1 0 0,-1 0 0,0 1 0,0-1-1,0 1 1,0-1 0,0 1 0,0-1 0,-1 1 0,1-1-1,0 1 1,-1 0 0,1-1 0,-1 1 0,0 0 0,0 0-1,1-1 1,-1 1 0,0 0 0,0 0 0,-1 3 0,1 2 15,15 69-361,-2-9-2864,-6 2-7041,-6-45 2085,2 0 2343</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2.968"/>
    </inkml:context>
    <inkml:brush xml:id="br0">
      <inkml:brushProperty name="width" value="0.035" units="cm"/>
      <inkml:brushProperty name="height" value="0.035" units="cm"/>
    </inkml:brush>
  </inkml:definitions>
  <inkml:trace contextRef="#ctx0" brushRef="#br0">71 1 4216,'0'0'21814,"-10"3"-21678,7-2-130,0 0 1,0 0-1,0 0 1,0 0-1,0 1 1,0-1-1,0 1 1,0 0-1,0 0 1,1 0-1,-1 0 1,1 1-1,0-1 1,-1 1-1,1-1 1,0 1-1,1 0 1,-1 0-1,0 0 1,1 0-1,0 0 1,-1 0-1,1 0 1,0 0-1,1 1 1,-1-1-1,1 0 1,-1 0-1,1 1 1,0 5-1,-1-1-1,1-1-1,0 1 1,0 0-1,0-1 1,1 1-1,0-1 1,1 0-1,0 1 1,3 7-1,-4-12-1,0 0 0,1-1 0,-1 1 0,1 0 0,0-1 0,0 0 0,0 1 0,0-1-1,1 0 1,-1 0 0,0 0 0,1-1 0,-1 1 0,1-1 0,0 1 0,-1-1 0,1 0 0,0 0 0,0 0 0,0 0 0,0 0 0,0-1 0,0 1 0,0-1 0,4 0 0,-1 0 62,0 0 1,0 0 0,-1 0-1,1-1 1,0 0 0,0 0-1,-1 0 1,1-1 0,-1 0 0,1 0-1,-1 0 1,0-1 0,0 1-1,0-1 1,0-1 0,0 1 0,-1-1-1,1 1 1,5-8 0,-6 5 93,1 0 0,-1-1 0,0 0 1,-1 0-1,0 0 0,0 0 0,0-1 0,-1 1 1,0-1-1,0 1 0,-1-1 0,0 0 1,-1 0-1,1-9 0,-2-11 401,0 41-133,2 49-214,2-37-148,-1 0-1,-3 49 1,0-64-30,-1 0 1,0-1-1,0 1 0,-1 0 1,0-1-1,-1 0 0,0 0 1,0 0-1,-1 0 0,-12 15 1,15-22-160,0 0 1,0-1-1,0 0 1,0 0 0,-1 1-1,1-1 1,0-1-1,-1 1 1,1 0-1,-1 0 1,1-1 0,-1 0-1,1 1 1,-1-1-1,1 0 1,-1 0-1,0 0 1,1-1-1,-1 1 1,1-1 0,-1 1-1,1-1 1,-1 0-1,1 0 1,-4-2-1,4 2-1450,-5-6-4518,8 2 488,10-6-1128,-1 2 2010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3.297"/>
    </inkml:context>
    <inkml:brush xml:id="br0">
      <inkml:brushProperty name="width" value="0.035" units="cm"/>
      <inkml:brushProperty name="height" value="0.035" units="cm"/>
    </inkml:brush>
  </inkml:definitions>
  <inkml:trace contextRef="#ctx0" brushRef="#br0">0 0 7392,'0'0'20667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3.839"/>
    </inkml:context>
    <inkml:brush xml:id="br0">
      <inkml:brushProperty name="width" value="0.035" units="cm"/>
      <inkml:brushProperty name="height" value="0.035" units="cm"/>
    </inkml:brush>
  </inkml:definitions>
  <inkml:trace contextRef="#ctx0" brushRef="#br0">3 57 7248,'0'0'20034,"0"11"-19837,-1 15-107,0 1-22,1 0 1,1-1-1,1 1 0,10 43 0,-11-65-65,1-1 0,0 1 0,1-1 0,-1 0 0,1 0 0,0 0 0,0 0 1,0 0-1,0-1 0,1 1 0,0-1 0,-1 0 0,1 0 0,0-1 0,0 1 0,1-1 0,-1 1 0,1-2 1,-1 1-1,1 0 0,-1-1 0,1 0 0,0 0 0,0 0 0,-1 0 0,1-1 0,6 0 0,-4 0 39,1 0 0,-1-1-1,1 0 1,-1 0-1,0 0 1,1-1-1,-1 0 1,0-1-1,0 1 1,0-1 0,-1-1-1,1 1 1,-1-1-1,0 0 1,0-1-1,0 0 1,5-5-1,-1-1 227,-2-1-1,0-1 0,0 1 0,-1-1 0,0-1 0,-1 1 0,-1-1 0,0 0 0,-1 0 0,-1 0 1,0-1-1,-1 0 0,0 1 0,-1-22 0,1 50-266,0 0 0,1-1 0,0 1 0,1-1 0,0 0 0,1 0 0,11 20 0,-13-29-1,0 0 0,0 0 0,0 0 0,0-1 0,1 1 0,-1-1 0,1 0 0,0 0 0,0 0 0,0 0 0,1-1 0,-1 0 0,1 1 0,-1-2 0,1 1 0,7 1 0,-10-2 0,1 0 0,0-1 0,-1 1 0,1-1 0,0 0 0,-1 0 0,1 0 0,0 0 0,0 0 0,-1-1 0,1 1 0,0-1 0,-1 1 0,1-1 0,-1 0 0,1 0 0,-1-1 0,1 1 0,-1 0 0,0-1 0,1 1 0,-1-1 0,0 0 0,0 0 0,0 0 0,-1 0 0,1 0 0,0 0 0,-1 0 0,2-4 0,5-8 0,-2 0 0,0-1 0,-1 0 0,-1 0 0,0 0 0,-1 0 0,0-1 0,-1 1 0,-1-1 0,-1-24 0,-3 16-1,1 23 1,1 0-123,-10 8-8217,6 0 7354,-2 14-13187,6-11 9253</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4.278"/>
    </inkml:context>
    <inkml:brush xml:id="br0">
      <inkml:brushProperty name="width" value="0.035" units="cm"/>
      <inkml:brushProperty name="height" value="0.035" units="cm"/>
    </inkml:brush>
  </inkml:definitions>
  <inkml:trace contextRef="#ctx0" brushRef="#br0">0 77 7400,'0'0'23143,"4"-8"-22472,-3 6-654,22-39 818,-22 39-801,1 0 0,0 0 0,-1 0 0,1 1-1,0-1 1,0 0 0,0 1 0,0-1-1,0 1 1,0 0 0,1 0 0,-1-1-1,0 1 1,1 1 0,-1-1 0,0 0-1,1 1 1,-1-1 0,4 1 0,-3 2-25,-1 0-9,0 1 1,0 0-1,-1 0 0,1 1 1,-1-1-1,0 0 0,0 0 1,0 1-1,-1-1 0,1 0 1,-1 1-1,1-1 0,-1 1 0,0-1 1,-1 1-1,1-1 0,-1 0 1,1 1-1,-1-1 0,0 0 1,0 1-1,-3 4 0,2 0 1,-11 25-1,9-25 0,1-1 0,0 0 0,0 1 0,1 0 0,0 0 0,1 0 0,-1 0 0,1 0 0,1 0 0,0 0 0,0 0 0,1 11 0,-1-17 0,0-2 0,0 1 0,0 0 0,0 0 0,0-1 0,0 1 0,0 0 0,0 0 0,0 0 0,0-1 0,1 1 0,-1 0 0,0 0 0,0-1 0,1 1 0,-1 0 0,1-1 0,-1 1 0,1 0 0,-1-1 0,1 1 0,-1-1 0,1 1 0,-1-1 0,1 1 0,-1-1 0,2 1 0,0 2-93,0-1 0,0 1 0,1-1 0,-1 0 0,1 0 0,-1 0 0,1 0 1,0 0-1,0-1 0,0 1 0,-1-1 0,2 0 0,-1 0 0,0 0 0,4 1 0,10 3-3020,1 7-2526,-1 1-5536,-6-5 5062</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5.215"/>
    </inkml:context>
    <inkml:brush xml:id="br0">
      <inkml:brushProperty name="width" value="0.035" units="cm"/>
      <inkml:brushProperty name="height" value="0.035" units="cm"/>
    </inkml:brush>
  </inkml:definitions>
  <inkml:trace contextRef="#ctx0" brushRef="#br0">15 54 5880,'0'0'21700,"0"-9"-21224,0-27-86,0 27 607,-1 14-949,-3 9-39,1 1-1,0 0 1,2 0 0,-1 0-1,2 1 1,0-1-1,1 0 1,0 0 0,1 0-1,7 23 1,-8-35 29,0 0 1,1 1-1,0-2 1,-1 1-1,1 0 1,0 0-1,0 0 1,1-1 0,-1 1-1,0-1 1,1 0-1,0 0 1,-1 0-1,1 0 1,0 0-1,0-1 1,0 1-1,0-1 1,0 1-1,0-1 1,1 0-1,-1-1 1,0 1-1,1 0 1,-1-1-1,0 0 1,1 0 0,-1 0-1,1 0 1,-1-1-1,0 1 1,1-1-1,4-1 1,4-1 145,-1 0 0,0-1 0,0-1 0,0 1 0,0-2 0,-1 1 0,0-2 0,12-8 0,-11 6-163,-1-1 0,0 0-1,0 0 1,-1-1 0,0 0-1,-1-1 1,-1 1 0,1-2-1,8-20 1,-8 19-21,-7 14 0,-1 0 0,0 0 0,1 0 0,-1 0 0,0 0 0,1 0 0,-1 0 0,1 0 0,-1 0 0,0 0 0,1 0 0,-1 0 0,0 1 0,1-1 0,-1 0 0,0 0 0,1 0 0,-1 0 0,0 1 0,1-1 0,-1 0 0,0 0 0,0 1 0,1-1 0,-1 0 0,0 0 0,0 1 0,1-1 0,-1 0 0,0 1 0,0-1 0,0 0 0,1 1 0,-1-1 0,0 0 0,0 1 0,0-1 0,0 0 0,0 1 0,0-1 0,0 1 0,0-1 0,0 0 0,0 1 0,0-1 0,0 1 0,7 25 0,-6-22 0,5 19 0,-2 0 0,0 0 0,-2 0 0,0 0 0,-2 1 0,0-1 0,-2 0 0,0 0 0,-2 1 0,0-2 0,-14 42 0,16-58-1094,1 3-7440,14-6-5524,-4-8 9169</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5.587"/>
    </inkml:context>
    <inkml:brush xml:id="br0">
      <inkml:brushProperty name="width" value="0.035" units="cm"/>
      <inkml:brushProperty name="height" value="0.035" units="cm"/>
    </inkml:brush>
  </inkml:definitions>
  <inkml:trace contextRef="#ctx0" brushRef="#br0">0 0 7792,'0'0'24923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6.011"/>
    </inkml:context>
    <inkml:brush xml:id="br0">
      <inkml:brushProperty name="width" value="0.035" units="cm"/>
      <inkml:brushProperty name="height" value="0.035" units="cm"/>
    </inkml:brush>
  </inkml:definitions>
  <inkml:trace contextRef="#ctx0" brushRef="#br0">1 131 8536,'0'0'21180,"0"10"-21129,0 0-39,-1 5 6,1-1-1,1 1 0,0-1 0,5 26 1,-5-38-11,1-1 0,-1 1-1,1-1 1,-1 1 0,1-1 0,-1 0 0,1 0 0,0 1 0,-1-1 0,1 0 0,0 0-1,0-1 1,0 1 0,0 0 0,0-1 0,0 1 0,0-1 0,0 1 0,0-1 0,0 0 0,0 0-1,0 0 1,0 0 0,3-1 0,50-4 370,-48 3-273,1 0 0,-1-1 0,0 1 0,-1-1 0,1 0 0,0-1 0,-1 0 0,0 0 0,0 0 0,0-1 0,0 0 0,-1 0 0,0 0 0,7-10 0,4-5 90,-2-2 0,-1 1 0,11-26 0,-18 30-187,-2 9-6,-7 24-1,0-2 0,1 1 0,0 0 0,1 20 0,1-29 0,0 0 0,1 1 0,-1-1 0,1 0 0,1 0 0,-1 0 0,1-1 0,0 1 0,0 0 0,6 10 0,-2-12 0,0 0 0,0 0 0,0 0 0,1 0 0,-1-1 0,1 0 0,0-1 0,0 0 0,0 0 0,0 0 0,9 0 0,-12-1 0,0-1 0,-1 1 0,1-1 0,-1 0 0,1 0 0,-1-1 0,1 1 0,0-1 0,-1 0 0,1 0 0,-1 0 0,0 0 0,1 0 0,-1-1 0,6-3 0,-3-1 0,0 1 0,-1-1 0,1 0 0,-1-1 0,7-11 0,-7 10 0,0 0 0,0 0 0,0-1 0,-1 1 0,0-1 0,-1 0 0,0 0 0,0 0 0,-1 0 0,0 0 0,-1-1 0,0 1 0,0-1 0,-1 1 0,-1-12 0,1-34-33,-4 65-1260,-7 14-8172,2-7-1679,7-4 5312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3.781"/>
    </inkml:context>
    <inkml:brush xml:id="br0">
      <inkml:brushProperty name="width" value="0.035" units="cm"/>
      <inkml:brushProperty name="height" value="0.035" units="cm"/>
    </inkml:brush>
  </inkml:definitions>
  <inkml:trace contextRef="#ctx0" brushRef="#br0">18 255 7760,'0'0'15055,"0"7"-13985,4 306 1177,-5-183-1960,1-128-120,-5-36 814,2 5-535,-10-239 2823,14 231-3028,1 0-1,2-1 0,2 1 1,1 1-1,14-42 0,-17 66-233,0 0 0,1 0 0,1 0-1,13-19 1,-18 29-7,1-1 0,0 1 0,0-1 0,0 1 0,0 0 0,0 0 0,0 0 0,0 0 0,0 1 0,1-1 1,-1 0-1,1 1 0,-1 0 0,1 0 0,0-1 0,0 2 0,-1-1 0,1 0 0,0 0 0,0 1 0,0 0 0,0-1 0,0 1 0,0 0 0,-1 1 0,1-1 0,0 0 0,3 2 0,-3-1 0,0 1 0,-1 0 0,1 0 0,-1 0 0,0 0 0,1 1 0,-1-1 0,0 1 0,0-1 0,-1 1 0,1 0 0,0 0 0,-1-1 0,0 1 0,0 0 0,0 0 0,0 1 0,0-1 0,0 0 0,-1 0 0,1 0 0,-1 6 0,1 3 0,0-1 0,-1 1 0,-1-1 0,1 1 0,-4 13 0,0-10-71,0-1 0,-1 0 0,0-1 1,-2 1-1,1-1 0,-1 0 0,-14 18 0,-10 3-2659,-5-7-3611,34-26 2822,-3-1 2361,2 0-1449,-7 0-8982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6.571"/>
    </inkml:context>
    <inkml:brush xml:id="br0">
      <inkml:brushProperty name="width" value="0.035" units="cm"/>
      <inkml:brushProperty name="height" value="0.035" units="cm"/>
    </inkml:brush>
  </inkml:definitions>
  <inkml:trace contextRef="#ctx0" brushRef="#br0">1 75 6032,'0'0'25551,"9"-7"-24991,-1 0-485,-2 0-26,1 1-1,0 0 1,0 0-1,0 1 0,0 0 1,1 0-1,0 1 1,0 0-1,0 0 1,18-4-1,-15 8-41,-1 1-6,-9 0-1,0 0 0,0 0 0,0 0 0,0-1 0,0 1 0,0 0 0,0 0 0,0 0 0,-1 1 0,1-1 0,0 0 0,-1 0 0,1 0 0,-1 0 0,1 1 0,-1-1 0,0 0 0,1 0 0,-1 1 0,0-1 0,0 0 0,0 1 0,0-1 0,0 0 0,0 0 0,0 1 0,-1-1 0,1 0 0,0 1 0,-1-1 0,0 2 0,1-3 0,-2 5 0,0-1 0,0 0 0,0 0 0,-1 0 0,0 0 0,0 0 0,0-1 0,0 1 0,0-1 0,-1 0 0,1 0 0,-1 0 0,0 0 0,0-1 0,0 1 0,-5 1 0,-4 6 0,5 1 0,18-9 0,-4-2 3,-1 1 0,1 0-1,-1 0 1,0 1 0,0-1 0,0 1-1,0 0 1,0 0 0,0 1 0,0 0 0,0 0-1,-1 0 1,0 0 0,1 0 0,-1 1-1,-1 0 1,1 0 0,0 0 0,-1 0 0,0 1-1,0-1 1,0 1 0,-1 0 0,1 0-1,-1 0 1,3 10 0,-3-7-50,0-1 1,0 0 0,0 1-1,-1-1 1,0 1-1,0-1 1,-1 1-1,0 0 1,-1-1-1,1 1 1,-1-1-1,-1 1 1,1-1-1,-1 0 1,-1 1-1,1-1 1,-1 0-1,-1 0 1,-5 8-1,5-10-547,-1 0-1,-1 0 1,1 0-1,-1-1 1,1 0 0,-1 0-1,0-1 1,-1 1-1,1-2 1,-10 5-1,-13 2-5011,1-3-4031,3 1 4187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7.705"/>
    </inkml:context>
    <inkml:brush xml:id="br0">
      <inkml:brushProperty name="width" value="0.035" units="cm"/>
      <inkml:brushProperty name="height" value="0.035" units="cm"/>
    </inkml:brush>
  </inkml:definitions>
  <inkml:trace contextRef="#ctx0" brushRef="#br0">229 105 6488,'0'0'20059,"-8"9"-20016,3-3-38,0 1 0,0 0 0,0 0 1,1 1-1,-4 8 0,7-13-3,0 0-1,0 0 1,0 0 0,0 0 0,1 0-1,-1 0 1,1 0 0,0 0 0,0 0-1,0 0 1,0 1 0,0-1 0,1 0 0,-1 0-1,1 0 1,0 0 0,0 0 0,0 0-1,0-1 1,1 1 0,-1 0 0,1 0-1,2 2 1,-1-2 60,1 0-1,-1 0 1,1 0 0,0-1-1,0 0 1,1 0-1,-1 0 1,0 0 0,1 0-1,-1-1 1,1 0-1,-1 0 1,1 0 0,0-1-1,-1 1 1,1-1-1,9-1 1,-4 1 167,1-1-1,-1-1 0,1 1 1,-1-2-1,1 1 1,17-8-1,-21 7-90,0-1 0,-1 1 0,1-1 0,-1 0 0,0-1 0,-1 0 0,1 1-1,-1-2 1,0 1 0,0-1 0,0 0 0,-1 0 0,0 0 0,6-12 0,-6 6 26,0 0 0,0 0 0,-2-1-1,1 1 1,-2-1 0,0 0 0,0-20 0,-2 30-157,-2-5-6,-2-4-1,2 0 0,0 5 0,-6 10 0,7 1 0,-1 0 0,2 0 0,-1 1 0,0-1 0,1 1 0,0-1 0,0 1 0,0 0 0,0-1 0,1 1 0,0 0 0,0 0 0,1 7 0,-2 19 0,-5 9 0,-1-1 0,-2 0 0,-2-1 0,-1 0 0,-2-1 0,-2 0 0,-38 67 0,40-88 0,1-1 0,-2 0 0,0-1 0,0-1 0,-2 0 0,1-1 0,-2-1 0,-18 9 0,28-16-142,0 0 0,-1 0 1,1-1-1,0-1 0,-1 0 0,-12 2 1,-51 0-4848,61-6 2629,10 1 580,1 1 1335,0-1 0,0 1 0,0-1 0,0 1 0,-1 0 0,1-1 0,0 1 0,0-1 0,0 1 0,0-1 0,0 1 0,0 0 0,0-1 0,0 1 0,0-1 0,0 1 0,1 0 0,-1-1 0,0 1 0,0-1 0,0 1 0,0 0 0,1-1 0,-1 1 0,4-3-4006,8-9 645</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8.063"/>
    </inkml:context>
    <inkml:brush xml:id="br0">
      <inkml:brushProperty name="width" value="0.035" units="cm"/>
      <inkml:brushProperty name="height" value="0.035" units="cm"/>
    </inkml:brush>
  </inkml:definitions>
  <inkml:trace contextRef="#ctx0" brushRef="#br0">0 0 11664,'0'0'21087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8.608"/>
    </inkml:context>
    <inkml:brush xml:id="br0">
      <inkml:brushProperty name="width" value="0.035" units="cm"/>
      <inkml:brushProperty name="height" value="0.035" units="cm"/>
    </inkml:brush>
  </inkml:definitions>
  <inkml:trace contextRef="#ctx0" brushRef="#br0">2 74 8680,'0'0'21944,"0"10"-21848,0 17-53,-1 60 66,1-78-105,1 1-1,0-1 0,0 0 0,1 1 1,1-1-1,5 15 0,-8-22-4,1-1 1,0 0-1,0 0 1,-1 1-1,1-1 1,0 0-1,0 0 0,0 0 1,0 0-1,0 0 1,0 0-1,1 0 1,-1 0-1,0 0 0,0-1 1,1 1-1,-1 0 1,1-1-1,-1 1 0,0-1 1,1 0-1,-1 1 1,3-1-1,-1 0 4,0 0 0,0 0 0,0-1-1,0 0 1,0 1 0,0-1 0,0 0 0,0 0-1,0 0 1,5-4 0,-2 2 6,1-2 0,-1 1 0,0-1 0,0 0 0,-1 0 0,1-1 1,-1 1-1,6-10 0,-1-1 238,-1-1 0,-1-1 0,0 1 1,-2-1-1,0-1 0,7-35 0,-13 52-220,0 35-19,0-26-8,1 1 0,0-1 0,0 0 0,0 0 0,1 0 0,0 0 0,1 0 0,-1 0 0,1-1 0,1 1 0,-1-1 0,1 1 0,0-1 0,0-1 0,1 1 0,0 0 0,0-1 0,0 0 0,1 0 0,-1-1 0,1 0 0,0 0 0,1 0 0,10 5 0,-12-7 0,1 0 0,0 0 0,0 0 0,0-1 0,0 0 0,0 0 0,0 0 0,0-1 0,0 0 0,1 0 0,-1 0 0,0-1 0,0 0 0,0 0 0,0-1 0,0 1 0,0-1 0,-1-1 0,1 1 0,0-1 0,-1 0 0,0 0 0,0 0 0,0-1 0,0 0 0,0 0 0,-1 0 0,0-1 0,5-6 0,-4 4 0,0 0 0,-1 0 0,0 0 0,-1-1 0,1 1 0,-2-1 0,1 0 0,-1 0 0,2-13 0,2-74 0,-6 94-96,0-1 0,1 1 0,-1 0 0,0 0 0,0 0 0,0 0 0,0 0 0,0 0 1,0 0-1,0 0 0,-1 0 0,1 0 0,0 0 0,-1 0 0,1 0 0,0 0 0,-1 0 0,1 0 0,-1 0 0,1 0 0,-1 0 0,0 1 0,1-1 0,-1 0 1,0 0-1,0 1 0,0-1 0,1 0 0,-1 1 0,0-1 0,0 1 0,0-1 0,0 1 0,0-1 0,0 1 0,0 0 0,0-1 0,-1 1 0,-8 1-5848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19.512"/>
    </inkml:context>
    <inkml:brush xml:id="br0">
      <inkml:brushProperty name="width" value="0.035" units="cm"/>
      <inkml:brushProperty name="height" value="0.035" units="cm"/>
    </inkml:brush>
  </inkml:definitions>
  <inkml:trace contextRef="#ctx0" brushRef="#br0">35 0 6352,'0'0'22422,"-4"10"-22397,-3 0-17,5-5-3,-1-1-1,1 1 1,-1-1 0,1 1-1,1 0 1,-1 0-1,1 0 1,-2 9-1,2-10 1,0 0-1,0 1 0,0-1 0,1 1 0,0-1 0,0 1 1,0 0-1,1 7 0,0-4-2,-1-6 5,0 0 0,0 8-5,3 0 5,-2-8 1,1-1 0,-2 0-6,1 0-1,0 0 1,0 0 0,0 0-1,0-1 1,0 1 0,-1 0-1,1-1 1,0 1 0,1 0-1,-1-1 1,0 1-1,0-1 1,0 0 0,0 1-1,0-1 1,0 0 0,0 0-1,1 0 1,-1 0 0,0 0-1,0 0 1,0 0-1,2 0 1,18-3 21,-18 3 9,0-1 0,0 1 0,0-1 0,0 0 0,0 0 0,0 0 0,0 0 0,0 0 0,-1-1 0,1 1 0,0-1 0,-1 0 0,1 1 0,-1-1 0,0-1 0,1 1 0,-1 0 1,0 0-1,0-1 0,2-3 0,2-5 231,-1 0 0,1-1 0,5-22 0,2-1 717,-12 33-570,-1 1-240,4-6-119,4 20 381,-2 8-432,-1 0 1,-2 1-1,0-1 0,0 37 0,3 21-21,-1 7-2042,-5-49-6527,0-24 3078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0.555"/>
    </inkml:context>
    <inkml:brush xml:id="br0">
      <inkml:brushProperty name="width" value="0.035" units="cm"/>
      <inkml:brushProperty name="height" value="0.035" units="cm"/>
    </inkml:brush>
  </inkml:definitions>
  <inkml:trace contextRef="#ctx0" brushRef="#br0">27 20 6040,'0'0'15081,"-3"9"-14799,-2 5-70,0 1 0,1-1-1,1 1 1,-3 26 0,6-34-73,0 0 1,0-1-1,0 1 1,1 0-1,0-1 1,0 1-1,3 7 1,-3-12-52,0 1 0,0-1 1,0 1-1,0-1 0,1 1 0,-1-1 1,1 0-1,0 1 0,0-1 1,0 0-1,0 0 0,0-1 0,0 1 1,0 0-1,0-1 0,1 1 1,-1-1-1,4 2 0,-3-3 93,1 1 0,0 0 0,0-1 0,-1 0 0,1 0 0,0 0 0,0 0-1,0 0 1,-1-1 0,1 0 0,0 0 0,-1 0 0,1 0 0,0-1 0,-1 1 0,1-1-1,-1 0 1,0 0 0,0 0 0,0 0 0,0-1 0,3-3 0,5-2 303,-2-2 0,1 1 0,-2-2 0,16-21 0,-16 20-368,-1-1-1,0 0 0,-1-1 1,-1 1-1,0-1 0,-1 0 1,5-24-1,-9 38-115,0 0 0,0 0 0,0 0 0,0 0 0,0 0 0,0 0 0,0 0 0,0 0 0,0 1 0,0-1 0,1 0 0,-1 0 0,0 0 0,0 0 0,0 0 0,0 0 0,0 0 0,0 0 0,0 0 0,0 0 0,0 0 0,1 0 0,-1 0 0,0 0 0,0 0 0,0 0 0,0 0 0,0 0 0,0 0 0,0 0 0,0 0 0,1 0 0,-1 0 0,0 0 0,0-1 0,0 1 0,0 0 0,0 0 0,0 0 0,0 0 0,0 0 0,0 0 0,0 0 0,0 0 0,1 0 0,-1 0 0,0 0 0,0-1 0,0 1 0,0 0 0,0 0 0,0 0 0,0 0 0,0 0 0,0 0 0,0 0 0,0 0 0,0-1 0,0 1 0,0 0 0,0 0 0,0 0 0,0 0 0,0 0 0,0 0 0,0 0 0,0-1 0,6 13 0,3 16 0,-5-16 0,6 20 0,-1 0 0,-1 1 0,-2-1 0,-2 2 0,0-1 0,-3 66 0,-2-95 0,1 1 0,-1-1 0,0 1 1,0-1-1,0 0 0,-1 1 0,0-1 0,1 0 0,-1 0 0,-1 0 0,1 0 1,-1 0-1,1-1 0,-1 1 0,0-1 0,0 0 0,-1 0 0,1 0 1,-5 3-1,5-4-2,-1 0 1,0-1-1,0 0 0,0 1 1,0-1-1,0-1 1,0 1-1,0 0 0,0-1 1,0 0-1,0 0 1,0 0-1,0 0 0,0-1 1,0 0-1,0 0 1,0 0-1,0 0 1,1 0-1,-8-5 0,3 3-417,1-1-1,0 0 0,1-1 0,-1 0 0,-10-9 0,-8-17-6308,18 3-7351,6 18 9013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0.991"/>
    </inkml:context>
    <inkml:brush xml:id="br0">
      <inkml:brushProperty name="width" value="0.035" units="cm"/>
      <inkml:brushProperty name="height" value="0.035" units="cm"/>
    </inkml:brush>
  </inkml:definitions>
  <inkml:trace contextRef="#ctx0" brushRef="#br0">0 0 9240,'0'0'22923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1.476"/>
    </inkml:context>
    <inkml:brush xml:id="br0">
      <inkml:brushProperty name="width" value="0.035" units="cm"/>
      <inkml:brushProperty name="height" value="0.035" units="cm"/>
    </inkml:brush>
  </inkml:definitions>
  <inkml:trace contextRef="#ctx0" brushRef="#br0">1 102 9456,'0'0'21666,"1"8"-21556,0 1-89,0 11 17,2 0 0,1 0 0,8 26 0,-10-40-38,0 0 0,1 0 0,-1-1 1,1 1-1,1-1 0,-1 1 0,1-1 0,0 0 0,0 0 0,0-1 0,1 1 0,0-1 1,0 0-1,0 0 0,0 0 0,6 2 0,-6-3 11,-1-1 0,1 0 0,-1 0 0,1-1 0,0 1 0,0-1 0,0 0 0,0 0-1,0 0 1,0-1 0,0 0 0,0 0 0,0 0 0,0-1 0,1 0 0,-2 0 0,1 0 0,0 0 0,0-1 0,0 0 0,0 0 0,-1 0 0,1 0 0,-1-1-1,0 0 1,0 0 0,0 0 0,7-7 0,-4 2 54,-1 0-1,0 0 1,-1 0 0,0-1-1,0 0 1,-1 0-1,0 0 1,-1-1 0,0 1-1,0-1 1,-1 0-1,0 0 1,-1 0-1,0 0 1,0-12 0,-1 26-65,0 15 0,0-1 1,7 36-1,-6-49 0,0 0 0,0-1 0,0 1 0,1 0 0,0 0 0,0-1 0,0 1 0,0-1 0,1 0 0,0 0 0,0 0 0,0 0 0,0 0 0,1 0 0,-1-1 0,1 0 0,7 5 0,-8-6 0,-1-1 0,1 0 0,0 0 0,0 0 0,0 0 0,0-1 0,0 1 0,0-1 0,0 0 0,0 0 0,0 0 0,0 0 0,0 0 0,0-1 0,0 1 0,0-1 0,0 0 0,-1 0 0,1 0 0,0 0 0,0-1 0,-1 1 0,1-1 0,-1 1 0,1-1 0,2-2 0,1-1 0,-1 0 0,0-1 0,0 1 0,0-1 0,-1 0 0,0 0 0,0 0 0,0 0 0,3-10 0,-1-1 0,0 1 0,-1-1 0,-1 0 0,0 0 0,-2 0 0,0 0 0,-1-1 0,0 1 0,-4-26 0,1 30 0,-4 1 0,-6 4 14,11 9-198,1-1 0,-1 0 0,1 0 0,-1 0 0,0 1 1,1-1-1,-1 0 0,1 0 0,-1 1 0,1-1 0,-1 1 0,1-1 0,-1 0 0,1 1 1,-1-1-1,1 1 0,0-1 0,-1 1 0,1 0 0,0-1 0,-1 1 0,1-1 0,0 2 0,-6 19-6634,5-18 5959,-2 18-10445,3-7 6254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2.241"/>
    </inkml:context>
    <inkml:brush xml:id="br0">
      <inkml:brushProperty name="width" value="0.035" units="cm"/>
      <inkml:brushProperty name="height" value="0.035" units="cm"/>
    </inkml:brush>
  </inkml:definitions>
  <inkml:trace contextRef="#ctx0" brushRef="#br0">6 74 7072,'0'0'25176,"-1"9"-25162,-4 88 16,5-96-30,1-1 0,-1 1 0,0-1 0,1 1 0,-1-1 0,1 1 0,-1-1 0,1 1 0,-1-1 0,1 0 0,-1 1 0,1-1 0,0 0 0,-1 1 0,1-1 0,-1 0 0,1 0 0,0 1 0,-1-1 0,1 0 0,-1 0 0,1 0 0,0 0 0,-1 0 0,1 0 0,0 0 0,0 0 0,28 0-1,-21 0-3,-3-1-38,0 1 0,-1-1 0,1 0 0,-1 0 0,1 0 0,-1 0 0,0-1 0,1 0 0,-1 0 0,0 0 0,0-1 0,0 1 0,0-1 0,-1 0 0,1 0 0,-1 0 0,0 0-1,0-1 1,0 1 0,0-1 0,0 0 0,-1 0 0,4-8 0,-1 1 200,0 0 0,-1 0-1,-1 0 1,1 0 0,-2-1 0,0 1-1,0-1 1,0-19 0,-2 30-105,6 17-45,3 22-8,-2 0 0,-1 1 0,0 44 0,4 30 0,-3-16-20,-6-58-3269,-1-36 869,-2 16-13758</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8.835"/>
    </inkml:context>
    <inkml:brush xml:id="br0">
      <inkml:brushProperty name="width" value="0.035" units="cm"/>
      <inkml:brushProperty name="height" value="0.035" units="cm"/>
    </inkml:brush>
  </inkml:definitions>
  <inkml:trace contextRef="#ctx0" brushRef="#br0">16 70 3728,'0'0'24670,"-4"-8"-24557,2 4-109,0 1 4,1 1 1,0-1-1,0 1 0,0-1 0,0 0 0,0 1 0,1-1 0,-1 0 1,0-5-1,2 7-4,-1 0-1,1-1 1,-1 1 0,1 0 0,-1 0-1,1 0 1,-1 0 0,1 0 0,0-1 0,0 1-1,0 0 1,-1 1 0,1-1 0,0 0 0,0 0-1,0 0 1,1 1 0,-1-1 0,0 0-1,0 1 1,0-1 0,0 1 0,1-1 0,-1 1-1,0 0 1,0-1 0,1 1 0,-1 0-1,0 0 1,1 0 0,1 0 0,4-1 2,1 0 0,-1 1 1,1-1-1,-1 1 0,1 1 1,-1 0-1,0 0 0,1 0 1,-1 1-1,0 0 0,0 0 0,0 1 1,0 0-1,0 0 0,-1 0 1,1 1-1,-1 0 0,0 1 1,0-1-1,0 1 0,8 10 0,-11-11 2,-1 0-1,1 0 0,-1 0 1,-1 0-1,1 0 0,0 0 0,-1 0 1,0 0-1,0 1 0,0-1 1,-1 1-1,1-1 0,-1 0 0,0 1 1,0-1-1,-1 1 0,1-1 1,-3 8-1,0 0 16,0 1 0,-1-1 0,-1 1 0,0-1 1,-8 13-1,10-21-15,0-1 1,0 1-1,-1-1 1,1 0-1,-1 0 1,0-1 0,1 1-1,-1-1 1,0 0-1,0 0 1,-6 2-1,-23 15-221,6-3-1623,8-12-4094,17-4 3424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4.404"/>
    </inkml:context>
    <inkml:brush xml:id="br0">
      <inkml:brushProperty name="width" value="0.035" units="cm"/>
      <inkml:brushProperty name="height" value="0.035" units="cm"/>
    </inkml:brush>
  </inkml:definitions>
  <inkml:trace contextRef="#ctx0" brushRef="#br0">9 414 5144,'0'0'15759,"0"8"-15101,-2 15-295,-1-7-198,1 0 1,1-1-1,1 1 0,0 0 0,1-1 1,1 1-1,4 17 0,-6-32-118,0 0 0,1 0-1,-1 0 1,0 0 0,1 1 0,0-1 0,-1-1 0,1 1-1,-1 0 1,1 0 0,0 0 0,0 0 0,0 0 0,-1-1-1,1 1 1,0 0 0,0 0 0,0-1 0,0 1 0,0-1-1,0 1 1,0-1 0,0 0 0,0 1 0,1-1 0,-1 0-1,0 0 1,0 1 0,0-1 0,0 0 0,0 0-1,1 0 1,-1-1 0,0 1 0,0 0 0,0 0 0,0-1-1,0 1 1,0 0 0,0-1 0,0 1 0,0-1 0,0 1-1,0-1 1,0 0 0,0 0 0,1-1 0,3-1 201,-1-1-1,1 0 1,-1 0 0,0-1 0,0 1 0,-1-1 0,5-7-1,46-87 2089,-53 97-2261,1 3-72,-1 1-1,1 0 1,-1-1 0,0 1 0,1 0-1,-1-1 1,0 1 0,0 0-1,0 0 1,0 0 0,0 3 0,3 2-3,-1-1-25,0 0 0,0 0 0,1 0 0,0-1 0,0 1 0,1-1 0,0 0 0,0 0 0,6 4-1,-8-7 11,1 0 0,-1 0-1,0-1 1,1 0 0,0 0-1,-1 0 1,1 0 0,0 0-1,0-1 1,-1 1 0,1-1-1,0 0 1,0 0 0,0 0-1,-1-1 1,1 0-1,0 1 1,6-4 0,0 1 29,0-2 0,0 0 0,0 0 0,-1 0 0,0-1 1,0-1-1,0 0 0,-1 0 0,0 0 0,-1-1 0,1 0 0,-1-1 0,6-10 0,4-7 240,0-2 0,-2 1-1,14-39 1,-15 33 229,37-100 891,-45 114-1314,-1-1 1,0 0 0,-2 0 0,2-38 0,-5 58-61,0 0 0,0 0 0,0 1 1,0-1-1,0 0 0,-1 0 0,1 0 0,0 1 0,0-1 0,0 0 0,-1 0 1,1 0-1,0 0 0,0 1 0,0-1 0,-1 0 0,1 0 0,0 0 0,0 0 1,-1 0-1,1 0 0,0 0 0,0 0 0,-1 0 0,1 0 0,0 0 1,0 0-1,-1 0 0,1 0 0,0 0 0,0 0 0,-1 0 0,1 0 0,0 0 1,0 0-1,-1 0 0,1 0 0,0-1 0,0 1 0,-1 0 0,1 0 1,0 0-1,0 0 0,0 0 0,-1-1 0,1 1 0,0 0 0,0 0 0,0 0 1,0-1-1,0 1 0,-1 0 0,1 0 0,0-1 0,0 1 0,0 0 0,0 0 1,0-1-1,0 1 0,0 0 0,0 0 0,0-1 0,0 1 0,0 0 1,0-1-1,-12 15-1,5 2 1,-1 0 0,2 1 0,0-1 0,1 1 0,-4 28 0,-7 91 0,12-90 0,1-10 23,2 0 1,5 67-1,-1-83-887,0 0 0,9 24 0,-7-30-1312,0 0 1,1 0 0,13 21-1,-9-28-6297,-1-9-1421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9.225"/>
    </inkml:context>
    <inkml:brush xml:id="br0">
      <inkml:brushProperty name="width" value="0.035" units="cm"/>
      <inkml:brushProperty name="height" value="0.035" units="cm"/>
    </inkml:brush>
  </inkml:definitions>
  <inkml:trace contextRef="#ctx0" brushRef="#br0">234 0 4680,'0'0'19395,"-11"8"-18353,-91 51 1158,93-53-2069,0 0 0,1 1 1,0 0-1,0 0 1,0 1-1,1-1 1,1 2-1,-1-1 1,1 1-1,1 0 1,-1 0-1,2 1 1,-1-1-1,-3 13 1,5-13-121,0-1 0,0 1 0,1 0 1,0 0-1,0 1 0,1-1 0,1 0 0,-1 0 1,2 1-1,-1-1 0,1 0 0,0 1 0,1-1 1,0 0-1,1 0 0,4 12 0,-4-18-117,0 1-1,-1-1 0,1 0 1,0 0-1,0 0 1,1 0-1,-1 0 1,1-1-1,-1 0 1,1 1-1,0-1 1,0-1-1,0 1 0,0-1 1,0 1-1,0-1 1,0 0-1,0 0 1,6 0-1,12 1-2685,0-1 0,32-2 1,-37 0 156,10 1-4421,-1 0 2054</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29.628"/>
    </inkml:context>
    <inkml:brush xml:id="br0">
      <inkml:brushProperty name="width" value="0.035" units="cm"/>
      <inkml:brushProperty name="height" value="0.035" units="cm"/>
    </inkml:brush>
  </inkml:definitions>
  <inkml:trace contextRef="#ctx0" brushRef="#br0">1 0 7104,'0'0'20807,"1"12"-20334,0-1-873,21 185 1228,-9-127-7090,6-3-8827,-14-49 11068</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0.717"/>
    </inkml:context>
    <inkml:brush xml:id="br0">
      <inkml:brushProperty name="width" value="0.035" units="cm"/>
      <inkml:brushProperty name="height" value="0.035" units="cm"/>
    </inkml:brush>
  </inkml:definitions>
  <inkml:trace contextRef="#ctx0" brushRef="#br0">30 272 3288,'0'0'23653,"-5"-8"-23276,-15-26-23,19 31-304,0 1 0,0-1-1,1 1 1,-1-1-1,1 0 1,0 1-1,0-1 1,0 0-1,0 1 1,0-1-1,0 0 1,1 1-1,0-1 1,-1 1-1,1-1 1,0 1-1,2-5 1,21-35 321,-22 40-330,11-14 35,0 1 0,1 0 0,1 1 0,0 1 0,1 1 0,23-15 0,-30 23-65,-1 0-1,1 1 0,-1 1 0,1-1 0,0 1 0,0 1 1,12-1-1,-17 1-3,-1 1 0,1-1-1,0 1 1,-1 0 0,1 0 0,0 1 0,-1-1 0,1 1 0,0 0 0,-1 0 0,1 0-1,-1 0 1,1 0 0,-1 1 0,0 0 0,0 0 0,1 0 0,-1 0 0,-1 0 0,1 0-1,0 1 1,0-1 0,-1 1 0,0 0 0,1 0 0,-1 0 0,0 0 0,0 0 0,-1 1-1,1-1 1,-1 0 0,0 1 0,1-1 0,-1 1 0,-1-1 0,1 1 0,-1 0 0,1-1-1,-1 1 1,0 0 0,-1 3 0,1 0 9,0-1-1,-1 0 1,0 1-1,0-1 1,0 0-1,-1 0 1,0 0-1,0 0 1,-1 0-1,1 0 1,-1-1-1,0 1 1,-1-1-1,0 0 1,0 0-1,0 0 1,-5 5-1,4-7-321,1 1-1,0-1 0,-1 0 0,0 0 1,0-1-1,0 1 0,-7 2 0,4-4-370,6-2-893</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1.076"/>
    </inkml:context>
    <inkml:brush xml:id="br0">
      <inkml:brushProperty name="width" value="0.035" units="cm"/>
      <inkml:brushProperty name="height" value="0.035" units="cm"/>
    </inkml:brush>
  </inkml:definitions>
  <inkml:trace contextRef="#ctx0" brushRef="#br0">151 0 5824,'0'0'22819,"-10"9"-22155,5-4-617,-5 5 150,-1 0-1,1 1 1,1 0 0,0 1-1,0 0 1,2 0-1,-9 16 1,6-4 36,-2 4 33,-13 49 1,23-68-255,0 0-1,0-1 1,1 1 0,1 0-1,-1 0 1,1 0 0,1 0 0,0 0-1,0 0 1,3 11 0,-2-17-73,-1 0 0,0-1 0,0 1 0,1-1 0,0 1 0,-1-1 0,1 0 0,0 1 0,0-1 0,0 0-1,0 0 1,1-1 0,-1 1 0,0 0 0,1-1 0,-1 1 0,1-1 0,0 0 0,-1 0 0,1 0 0,0 0 0,0 0 0,0-1 0,5 1 0,6 0-1128,1 0 1,-1-1-1,24-2 0,-24 1 147,54-13-5786,-24-1-4282,-25 8 7573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1.467"/>
    </inkml:context>
    <inkml:brush xml:id="br0">
      <inkml:brushProperty name="width" value="0.035" units="cm"/>
      <inkml:brushProperty name="height" value="0.035" units="cm"/>
    </inkml:brush>
  </inkml:definitions>
  <inkml:trace contextRef="#ctx0" brushRef="#br0">0 48 5200,'0'0'24011,"10"-4"-23572,2-2-350,9-5 709,42-14 0,-62 25-770,0 0 0,0-1 0,0 1-1,0 0 1,0 0 0,-1 0 0,1 0 0,0 0-1,0 0 1,0 0 0,0 0 0,0 0 0,0 0 0,-1 0-1,1 1 1,0-1 0,0 0 0,0 1 0,0-1-1,-1 0 1,1 1 0,0-1 0,0 1 0,-1-1 0,1 1-1,0-1 1,-1 1 0,2 1 0,-1 0 4,0 0 1,0 0-1,0 1 1,-1-1-1,1 0 0,0 1 1,-1-1-1,0 0 1,1 1-1,-1 4 1,-10 64 133,8-62-97,-2 16-61,1-1 1,0 34-1,4-48-8,6 3 0,6-5-27,2-5-438,53 15-5700,0 7-9815,-40-12 10530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2.358"/>
    </inkml:context>
    <inkml:brush xml:id="br0">
      <inkml:brushProperty name="width" value="0.035" units="cm"/>
      <inkml:brushProperty name="height" value="0.035" units="cm"/>
    </inkml:brush>
  </inkml:definitions>
  <inkml:trace contextRef="#ctx0" brushRef="#br0">62 169 3976,'0'0'20155,"-8"0"-19245,-22 0-250,7 0 3774,39-23-3985,-1 5-307,1 1-1,1 1 0,0 1 1,1 0-1,0 1 0,30-17 1,-42 28-128,-1 0 0,1 1 1,0-1-1,-1 1 1,1 1-1,0-1 0,0 1 1,0 0-1,0 0 1,7 1-1,-9 0-8,-1 0-1,0 0 1,1 0 0,-1 1-1,0 0 1,0 0 0,0 0-1,0 0 1,0 0 0,0 0 0,0 1-1,0-1 1,0 1 0,0 0-1,-1 0 1,1 0 0,-1 0-1,1 1 1,2 3 0,-2-1 5,0 1 0,-1-1 0,0 0 0,0 1 0,0-1 0,-1 1 0,1-1 1,-1 1-1,-1 0 0,1 0 0,-1-1 0,0 1 0,-1 9 0,0 3 19,0-14-20,0 0 1,-1 0-1,0 0 0,0 0 1,0 0-1,0 0 0,0 0 1,-4 3-1,-2 5 2,-5 13-262,-16 25-922,27-47 549,0-1 0,0 0 0,0 0 0,0 0-1,0 0 1,-1 0 0,1 0 0,-1-1 0,-4 3 0,0 5-3856</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2.715"/>
    </inkml:context>
    <inkml:brush xml:id="br0">
      <inkml:brushProperty name="width" value="0.035" units="cm"/>
      <inkml:brushProperty name="height" value="0.035" units="cm"/>
    </inkml:brush>
  </inkml:definitions>
  <inkml:trace contextRef="#ctx0" brushRef="#br0">174 1 6544,'0'0'22216,"-10"5"-21456,1 0-609,0-1 0,1 1-1,0 1 1,0 0 0,0 0-1,1 0 1,0 1 0,0 0-1,0 1 1,1-1 0,0 1-1,-6 11 1,1 7-45,0 0 0,2 1 0,1 0 0,1 1 0,2-1 0,0 1 0,2 1 0,1-1-1,1 0 1,4 33 0,-3-58-193,1 1-1,0 0 1,0-1-1,0 1 1,0 0-1,0-1 1,1 0 0,-1 1-1,1-1 1,0 0-1,0 0 1,0 0-1,1 0 1,-1 0-1,1 0 1,-1-1-1,1 1 1,0-1-1,0 0 1,0 0-1,0 0 1,1 0-1,-1 0 1,0-1-1,1 1 1,-1-1-1,1 0 1,-1 0-1,1-1 1,4 2 0,58 2-6977,-6-10-6195,-33-1 8081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3.155"/>
    </inkml:context>
    <inkml:brush xml:id="br0">
      <inkml:brushProperty name="width" value="0.035" units="cm"/>
      <inkml:brushProperty name="height" value="0.035" units="cm"/>
    </inkml:brush>
  </inkml:definitions>
  <inkml:trace contextRef="#ctx0" brushRef="#br0">0 87 8160,'0'0'22219,"6"-9"-21859,-1 1-302,28-36 307,-31 42-340,0 0 1,0-1-1,0 1 0,0 0 1,1 1-1,-1-1 0,1 0 1,0 1-1,-1 0 0,1-1 1,0 1-1,0 0 0,0 0 0,-1 1 1,1-1-1,0 1 0,6-1 1,-6 1-18,0 0 0,0 0-1,0 0 1,-1 1 0,1-1 0,0 1 0,0-1 0,0 1 0,-1 0 0,1 0 0,0 1 0,-1-1 0,1 0 0,-1 1 0,1 0-1,-1-1 1,0 1 0,0 0 0,0 0 0,0 0 0,0 0 0,0 1 0,0-1 0,-1 1 0,1-1 0,-1 1 0,0-1 0,0 1-1,0 0 1,0-1 0,0 1 0,0 0 0,-1 0 0,1 4 0,2 11 16,0 0-1,-1 0 1,-1 0-1,-1 1 1,-1-1-1,0 0 1,-6 29-1,3-21-12,4-25-7,0-1 0,0 1 0,0 0 1,0-1-1,1 1 0,-1-1 0,0 1 1,0 0-1,0-1 0,1 1 0,-1 0 1,0-1-1,1 1 0,-1-1 0,0 1 0,1-1 1,-1 1-1,1-1 0,-1 1 0,1-1 1,-1 1-1,1-1 0,-1 0 0,1 1 1,-1-1-1,1 0 0,0 1 0,-1-1 1,1 0-1,-1 0 0,1 1 0,0-1 0,-1 0 1,1 0-1,0 0 0,-1 0 0,2 0 1,34 0 269,-17 0-105,-14 1-154,0 0 0,-1 0 1,1 0-1,-1 1 1,0 0-1,1 0 0,-1 0 1,0 0-1,0 1 0,0-1 1,0 1-1,-1 0 0,1 0 1,-1 0-1,0 1 1,0-1-1,0 1 0,0 0 1,-1 0-1,1 0 0,-1 0 1,0 0-1,0 0 1,-1 1-1,1-1 0,-1 1 1,1 5-1,1 4-224,-1 0 0,0 0 0,0 16 0,-4 40-4483,2-60 3503,-5 21-4170,-2-11-4825,2-9 4332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7.298"/>
    </inkml:context>
    <inkml:brush xml:id="br0">
      <inkml:brushProperty name="width" value="0.035" units="cm"/>
      <inkml:brushProperty name="height" value="0.035" units="cm"/>
    </inkml:brush>
  </inkml:definitions>
  <inkml:trace contextRef="#ctx0" brushRef="#br0">4 124 6192,'0'0'25202,"-1"-9"-25034,-1-28-34,2 34-124,0 1 0,0 0-1,0-1 1,0 1 0,1 0-1,-1 0 1,1 0 0,0-1-1,-1 1 1,1 0 0,0 0-1,0 0 1,0 0 0,1 0-1,-1 1 1,0-1-1,1 0 1,-1 0 0,1 1-1,0-1 1,0 1 0,-1-1-1,1 1 1,0 0 0,3-2-1,2 0 3,1 0-1,-1 0 1,0 1-1,15-3 0,-22 4-9,16-2 12,-1 0 0,1 1 0,-1 1 1,1 1-1,0 0 0,-1 0 0,25 5 0,-31-3-7,0 1 0,0 0 0,0 0 0,0 1 0,-1 0-1,0 0 1,1 1 0,-2 0 0,1 1 0,-1 0 0,1 0-1,-2 0 1,12 14 0,-11-11 15,0 0 1,0 1-1,-1 0 1,-1 0-1,0 0 1,0 1-1,-1-1 0,0 1 1,-1 0-1,0 1 1,2 21-1,-4-24-6,-1 0 0,-1-1 0,1 1 0,-1-1 1,0 1-1,-1-1 0,0 0 0,0 1 0,-1-1 0,0 0 0,-1 0 0,0-1 0,0 1 0,0-1 0,-1 0 1,-10 12-1,6-10-9,0-2 1,0 1 0,0-1 0,-1-1 0,0 0-1,-16 7 1,-34 24-610,50-34 118,-1-15-4794,4-14-5282,10 12 3676,5-1 2032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7.656"/>
    </inkml:context>
    <inkml:brush xml:id="br0">
      <inkml:brushProperty name="width" value="0.035" units="cm"/>
      <inkml:brushProperty name="height" value="0.035" units="cm"/>
    </inkml:brush>
  </inkml:definitions>
  <inkml:trace contextRef="#ctx0" brushRef="#br0">279 24 7080,'0'0'22391,"-9"-4"-21518,-2 0-620,0 1 0,0-1 0,0 2 0,0 0 0,0 0 0,-16 0-1,22 2-221,0 0 0,0 0 0,0 0 0,0 1 0,0 0 0,0 0 0,0 0 0,0 1 0,1-1 0,-1 1 0,0 0 0,1 1 0,-1-1 0,1 1 0,0 0 0,0 0 0,0 0 0,0 0 0,-5 6 0,0 5-28,0 0 0,1 0 0,0 1 0,1 0 0,0 0 0,2 0 0,0 1 0,-6 29 0,6-11-4,1 1 1,2-1-1,3 41 1,-1-71 12,0 0-1,1 0 1,-1 1-1,1-1 1,0 0-1,1 0 1,-1 0-1,1 0 1,-1 0-1,1-1 1,0 1-1,1 0 1,-1-1-1,0 1 1,1-1-1,0 0 1,0 0-1,0 0 1,0 0-1,1-1 1,-1 1 0,1-1-1,-1 0 1,1 0-1,0 0 1,7 2-1,-2-1-452,1 0 0,0-1-1,0 0 1,0-1 0,0 0 0,0-1-1,1 0 1,-1 0 0,18-4 0,-3 0-3014,2 0-2115,-1-4-4130,-9 1 4351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4.731"/>
    </inkml:context>
    <inkml:brush xml:id="br0">
      <inkml:brushProperty name="width" value="0.035" units="cm"/>
      <inkml:brushProperty name="height" value="0.035" units="cm"/>
    </inkml:brush>
  </inkml:definitions>
  <inkml:trace contextRef="#ctx0" brushRef="#br0">1 0 6216,'0'0'21834,"7"3"-20740,30 8 277,73 13-1,5 0-5617,-68-16-4359,-28-5-277,-5-1 3414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38.326"/>
    </inkml:context>
    <inkml:brush xml:id="br0">
      <inkml:brushProperty name="width" value="0.035" units="cm"/>
      <inkml:brushProperty name="height" value="0.035" units="cm"/>
    </inkml:brush>
  </inkml:definitions>
  <inkml:trace contextRef="#ctx0" brushRef="#br0">1 137 8744,'0'0'24007,"1"8"-24000,1 6-7,1 9 0,0 0 1,2 0-1,1-1 0,0 0 0,2 0 0,17 35 0,-16-43 0,0-2 0,0-8 0,3-3 0,-1-1 0,-5 0 0,-1 0 1,1 0-1,0 0 1,-1-1-1,1 0 1,-1 0-1,1-1 1,-1 1-1,1-1 1,-1 0-1,0-1 0,0 1 1,0-1-1,0 0 1,-1 0-1,5-5 1,-2 2-13,-2-2 0,1 1 0,-1 0 0,0-1 0,-1 0 0,0 0 0,5-14 0,-2 4-1662,-1 0 0,-1-1 0,0 0-1,-2 0 1,3-35 0,-4 5 1758,-2-1 4012,0 22 544,0 26-3371,1 30-1241,35 210-11,-10-75-18,-17-110-134,20 71-1,-5-52-5121,-15-55 3191,7 3-6888,-13-16 7156,14 16-5967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44.302"/>
    </inkml:context>
    <inkml:brush xml:id="br0">
      <inkml:brushProperty name="width" value="0.035" units="cm"/>
      <inkml:brushProperty name="height" value="0.035" units="cm"/>
    </inkml:brush>
  </inkml:definitions>
  <inkml:trace contextRef="#ctx0" brushRef="#br0">178 961 5368,'0'0'10740,"-9"-7"-9521,-5-2-697,2-1 0,-1-1-1,2 0 1,-1-1-1,1 0 1,1-1-1,0 0 1,1 0 0,1-1-1,-8-17 1,7 11-118,2 0 0,0-1 0,2 1 0,0-1 0,1-1 0,1 1 0,1 0 0,1-1 0,3-30 0,-1 35-311,2 1 0,0 0 0,0 0 0,2 1 0,0-1 0,1 1 0,0 0 0,1 0 0,1 1 0,0 0 0,1 1 0,1-1 0,11-11 0,12-9 25,1 2 0,2 1 0,1 1 0,2 3 0,0 1-1,2 2 1,1 1 0,0 3 0,2 1 0,0 3 0,1 1 0,1 2 0,0 2 0,0 2 0,1 3-1,0 1 1,1 2 0,71 6 0,-102-2-79,-1 1 1,1 1-1,-1 1 0,0 0 1,0 1-1,-1 1 0,1 0 0,-1 2 1,15 8-1,-10-2 17,1 0 1,-2 1-1,0 2 0,-1 0 0,23 27 1,-2 8 24,-2 1 0,-2 3 1,47 102-1,-64-114-58,-2 1 1,-1 1-1,-3 0 0,-2 1 1,-2 1-1,-2-1 0,-2 1 1,-2 0-1,-2 0 0,-2-1 1,-12 64-1,8-78-4,-3 0 0,0-1 0,-2 0 0,-1-1 0,-20 37 0,-94 138 78,85-143-56,15-27 10,-2 0 0,-1-2-1,-2-1 1,-1-1 0,-1-2 0,-2-1 0,-1-2-1,-1-1 1,-48 24 0,19-9-47,1 3 0,3 2 0,-104 101 0,94-78-4,-2-3 0,-3-4 0,-109 68 0,182-128 0,0 0 0,0 1 0,0 0 0,1-1 0,-1 1 0,1 0 0,0 1 0,0-1 0,0 1 0,0-1 0,1 1 0,-1 0 0,1 0 0,0 0 0,0 0 0,0 0 0,-1 8 0,3-9 0,0 0 0,0 0 0,0 0 0,0 0 0,1 0 0,-1 0 0,1 0 0,0 0 0,0-1 0,0 1 0,1 0 0,-1-1 0,0 1 0,1-1 0,0 1 0,-1-1 0,1 0 0,0 1 0,0-1 0,1 0 0,-1 0 0,0-1 0,1 1 0,-1 0 0,1-1 0,-1 0 0,4 2 0,105 51-1477,21 13-5522,-36-20-6311,-48-22 7401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1:43:44.707"/>
    </inkml:context>
    <inkml:brush xml:id="br0">
      <inkml:brushProperty name="width" value="0.035" units="cm"/>
      <inkml:brushProperty name="height" value="0.035" units="cm"/>
    </inkml:brush>
  </inkml:definitions>
  <inkml:trace contextRef="#ctx0" brushRef="#br0">57 62 11800,'0'0'19487,"-54"-35"-26927,52 23-3183,2-3 703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2.451"/>
    </inkml:context>
    <inkml:brush xml:id="br0">
      <inkml:brushProperty name="width" value="0.035" units="cm"/>
      <inkml:brushProperty name="height" value="0.035" units="cm"/>
    </inkml:brush>
  </inkml:definitions>
  <inkml:trace contextRef="#ctx0" brushRef="#br0">79 244 5352,'0'0'18002,"-3"11"-17703,-3 11-231,2 0 0,0 0 0,2 0 0,0 1 0,2 30 0,15 131 109,-3-56-74,-7-28 2,39 435 422,-27-456-330,-17-77 40,4-12-39,0-36-141,-3-1 1,-2 1 0,-9-67 0,5 63-41,-4-46 0,-65-482 10,47 482-41,20 76-9,0-1 1,2 1-1,0-1 0,1-1 1,1 1-1,1 0 0,2-42 1,0 61 29,1 0 0,0 0 1,0 0-1,0 0 0,0 0 0,0 1 0,0-1 1,0 0-1,1 1 0,-1-1 0,1 1 1,-1 0-1,1-1 0,-1 1 0,1 0 1,0 0-1,0 0 0,-1 0 0,1 0 0,2-1 1,46-15 51,-34 13-19,63-18 165,114-18 1,-2 2-2005,-189 38 476,9-3-1670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2.813"/>
    </inkml:context>
    <inkml:brush xml:id="br0">
      <inkml:brushProperty name="width" value="0.035" units="cm"/>
      <inkml:brushProperty name="height" value="0.035" units="cm"/>
    </inkml:brush>
  </inkml:definitions>
  <inkml:trace contextRef="#ctx0" brushRef="#br0">1 19 7984,'0'0'13223,"11"0"-12573,192-9 227,-56 0-4696,-4 8-10224,-112 4 11419</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3.159"/>
    </inkml:context>
    <inkml:brush xml:id="br0">
      <inkml:brushProperty name="width" value="0.035" units="cm"/>
      <inkml:brushProperty name="height" value="0.035" units="cm"/>
    </inkml:brush>
  </inkml:definitions>
  <inkml:trace contextRef="#ctx0" brushRef="#br0">1 490 9240,'0'0'13990,"1"10"-13693,3 103 69,-4-62-661,2 0 0,3 0 0,13 57 0,-16-99-331,1 0 0,0-1 1,0 1-1,7 11 1,-9-18 271,0 0 0,0-1 0,1 1 1,-1-1-1,0 1 0,1-1 0,-1 0 0,0 1 1,1-1-1,0 0 0,-1 0 0,3 1 1,-3-2-44,0 1 1,0-1 0,0 0 0,0 0 0,0 0-1,0 0 1,0 0 0,1 0 0,-1 0 0,0 0 0,0 0-1,0 0 1,0-1 0,0 1 0,0 0 0,0-1-1,0 1 1,0-1 0,0 1 0,0-1 0,-1 1 0,1-1-1,1-1 1,12-10-2553</inkml:trace>
  <inkml:trace contextRef="#ctx0" brushRef="#br0" timeOffset="1">93 8 7320,'0'0'13547,"7"-1"-21030,60-5-380,-38 7 4886</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3.674"/>
    </inkml:context>
    <inkml:brush xml:id="br0">
      <inkml:brushProperty name="width" value="0.035" units="cm"/>
      <inkml:brushProperty name="height" value="0.035" units="cm"/>
    </inkml:brush>
  </inkml:definitions>
  <inkml:trace contextRef="#ctx0" brushRef="#br0">63 32 2608,'0'0'6176,"-2"9"-4847,-24 109 1647,17-89-2310,1 0 0,2 1 0,1 0 0,1 1 0,2-1 0,1 32 0,1-61-603,0 1 0,0-1 0,0 1 0,0-1 0,0 0 0,1 1 0,-1-1 0,0 1 0,1-1 0,-1 0 0,1 1-1,0-1 1,-1 0 0,1 0 0,0 1 0,0-1 0,-1 0 0,1 0 0,0 0 0,0 0 0,0 0 0,0 0 0,1 0 0,0 0-1,0-1-12,-1 1-1,1-1 1,0 0-1,-1 0 0,1-1 1,-1 1-1,1 0 0,0 0 1,-1-1-1,1 1 1,-1-1-1,1 1 0,-1-1 1,0 0-1,1 0 0,-1 0 1,3-1-1,8-8 107,-1 0-1,0-1 0,14-17 1,-18 20-93,11-12 28,-1-2 1,0 0-1,-2-1 0,23-44 1,-34 59-84,0-1 0,-1 1 0,0-1 0,0 0 0,0 0 0,-1 0 0,-1 0 0,0 0 0,0 0 0,-1-1 0,0 1 0,0 0 0,-1 0 0,0-1 0,-1 1 0,0 0 0,-6-16 0,8 23-8,0 1 0,-1 0 0,1 0 1,0 0-1,-1 0 0,1 0 0,-1 0 0,0 0 0,1 0 0,-1 0 0,0 0 0,1 0 0,-1 0 0,0 0 0,0 0 0,0 1 0,0-1 0,0 0 0,0 0 0,0 1 0,0-1 0,0 1 0,0-1 0,0 1 0,0 0 0,0-1 0,0 1 0,0 0 1,-1 0-1,1 0 0,0-1 0,0 1 0,0 0 0,0 1 0,-1-1 0,-1 0 0,1 2 10,0-1 0,0 1 0,0-1 0,1 1 0,-1-1 1,0 1-1,1 0 0,-1 0 0,1 0 0,0 0 0,0 0 0,0 0 0,0 0 0,0 1 0,0-1 1,-1 5-1,-1 7 47,1 1 1,0-1-1,1 1 1,0 0 0,2-1-1,-1 1 1,2 0-1,4 19 1,7 18 164,19 50 0,7 30-76,-29-81-55,7 84 1,-16-114-45,-1-1 1,-1 0 0,0 0 0,-2 1 0,0-1-1,-1 0 1,-9 23 0,11-36-15,-1 0 0,0-1 0,-1 1 1,1-1-1,-1 0 0,-1 0 0,1-1 0,-1 1 1,0-1-1,0 0 0,-8 6 0,11-10-27,0 1 0,0-1 0,0 0 0,0 0 0,0 0 1,-1 0-1,1-1 0,0 1 0,-1-1 0,1 1 0,0-1 0,-1 0 0,1 0 0,-1 0 0,1 0 0,0 0 0,-1 0 0,1-1 0,0 1 0,-1-1 1,1 0-1,0 0 0,-1 0 0,1 0 0,0 0 0,0 0 0,0 0 0,0-1 0,0 1 0,0-1 0,1 0 0,-1 1 0,0-1 0,1 0 0,-1 0 1,-1-3-1,-6-7-366,0-1 1,1 0 0,1 0-1,0-1 1,0 0 0,2 0 0,0-1-1,0 1 1,1-1 0,1 0-1,1 0 1,-1-16 0,6-40-4832,-1 57 2982,1 0-1,1 1 1,5-15-1,3-1-627</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4.434"/>
    </inkml:context>
    <inkml:brush xml:id="br0">
      <inkml:brushProperty name="width" value="0.035" units="cm"/>
      <inkml:brushProperty name="height" value="0.035" units="cm"/>
    </inkml:brush>
  </inkml:definitions>
  <inkml:trace contextRef="#ctx0" brushRef="#br0">94 164 4344,'0'0'17778,"-7"1"-17375,3 1-367,1-1 1,-1 0 0,0 1 0,1 0-1,-1 0 1,1 0 0,0 1-1,0-1 1,0 1 0,0-1 0,0 1-1,0 0 1,1 0 0,-1 0-1,1 1 1,0-1 0,0 0 0,0 1-1,1-1 1,-1 1 0,1 0 0,0 0-1,-2 7 1,-2 8 11,0-2-10,1-1 1,-4 30 0,8-41-39,0 0 1,0 0 0,0 0-1,0 0 1,1 0 0,0 0-1,0 0 1,0 0 0,1 0 0,0 0-1,0 0 1,0 0 0,4 6-1,-4-9 5,0 0 1,0 1-1,1-1 0,-1 0 0,0 0 0,1 0 1,-1 0-1,1-1 0,0 1 0,0-1 1,-1 0-1,1 0 0,0 0 0,0 0 0,0 0 1,0 0-1,0-1 0,1 1 0,-1-1 0,0 0 1,0 0-1,0 0 0,0-1 0,6 0 0,1-1 17,-1-1 0,1 1 0,0-1 0,-1-1-1,0 0 1,12-7 0,-4 0-3,-1-1 1,-1 0-1,0-2 1,0 0-1,-1 0 1,-1-2-1,0 1 1,-2-2-1,1 1 1,-2-2-1,0 1 1,-2-1-1,1-1 1,-2 0-1,-1 0 1,0 0-1,-2-1 1,0 1-1,-1-1 1,1-41-1,-4 59-32,-1 1 13,1 1-1,0-1 1,0 1 0,0-1 0,-1 1 0,1 0-1,0-1 1,-1 1 0,1 0 0,0-1-1,-1 1 1,1 0 0,0-1 0,-1 1-1,1 0 1,-1 0 0,1-1 0,-1 1-1,1 0 1,0 0 0,-1 0 0,1 0-1,-1-1 1,1 1 0,-1 0 0,1 0 0,-1 0-1,1 0 1,-1 0 0,1 0 0,-1 0-1,1 1 1,-1-1 0,1 0 0,-1 0-1,1 0 1,0 0 0,-1 1 0,1-1-1,-1 0 1,1 0 0,0 1 0,-1-1 0,1 0-1,-1 0 1,1 1 0,-1 0 0,-13 13-8,4 1 3,1 0 0,1 0 0,0 1 0,1 0-1,1 0 1,0 1 0,1 0 0,1 0 0,1 0 0,0 0 0,1 1-1,1-1 1,1 1 0,3 29 0,-3-43 13,1-1 1,0 0-1,0 0 1,0 0-1,0 0 1,1-1-1,-1 1 0,1 0 1,-1 0-1,1-1 1,0 1-1,0-1 1,0 1-1,1-1 0,-1 0 1,0 0-1,5 2 1,-2 0 29,1-2 0,-1 1 0,1-1 0,0 1 0,0-2 1,0 1-1,0-1 0,9 1 0,2 0 60,1-2 0,-1 0 0,0-1 1,0-1-1,24-6 0,-29 5 14,0-1 0,0-1 0,-1 0 1,0 0-1,20-14 0,28-13 123,-57 31-233,-1 0 0,0 0 0,1 1-1,-1-1 1,0 0 0,1 1 0,-1-1 0,1 1 0,-1 0 0,0-1 0,1 1 0,-1 0 0,1 0 0,-1 0-1,1 0 1,-1 0 0,1 0 0,-1 1 0,1-1 0,-1 0 0,1 1 0,-1-1 0,0 1 0,1 0-1,-1-1 1,0 1 0,1 0 0,-1 0 0,0 0 0,0-1 0,0 2 0,0-1 0,0 0 0,0 0 0,0 0-1,0 0 1,0 0 0,0 1 0,-1-1 0,1 0 0,0 1 0,-1-1 0,1 1 0,-1-1 0,1 3-1,0 1 18,-1 0 1,1 1-1,-1 0 0,0-1 0,0 1 0,-1-1 0,0 1 0,0-1 0,0 0 0,0 1 0,-3 5 0,3-9 116,0-46-70,4 33-24,0 1 1,1-1-1,1 1 1,0 0-1,0 0 0,1 0 1,1 1-1,14-18 1,4 0 43,40-32 0,-57 52-83,9-5-498,1 0-1,-1 1 1,2 1 0,35-15-1,6-3-5471,-4-7-6600,-40 23 9227</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5.113"/>
    </inkml:context>
    <inkml:brush xml:id="br0">
      <inkml:brushProperty name="width" value="0.035" units="cm"/>
      <inkml:brushProperty name="height" value="0.035" units="cm"/>
    </inkml:brush>
  </inkml:definitions>
  <inkml:trace contextRef="#ctx0" brushRef="#br0">416 1 3176,'0'0'6202,"-8"10"-4702,-29 43-631,3 1 1,1 2-1,4 1 0,2 1 0,-38 118 0,17-6-363,7 2 1,8 2-1,-12 194 1,30-96-378,25 356 0,4-459-24,8 0 0,7-2 1,7-1-1,77 217 0,-83-303-223,4-1 0,2-2 0,5-1-1,2-2 1,4-2 0,2-3 0,68 73-1,-75-97-54,2-2-1,1-2 1,2-3-1,2-1 0,2-2 1,1-3-1,1-2 0,2-2 1,0-3-1,104 31 1,-76-35-3201,1-4 1,103 8 0,-66-18 181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5.570"/>
    </inkml:context>
    <inkml:brush xml:id="br0">
      <inkml:brushProperty name="width" value="0.035" units="cm"/>
      <inkml:brushProperty name="height" value="0.035" units="cm"/>
    </inkml:brush>
  </inkml:definitions>
  <inkml:trace contextRef="#ctx0" brushRef="#br0">0 1 6552,'0'0'8540,"8"2"-7619,3 3-829,-2-1 0,1 2 1,0-1-1,-1 1 0,0 1 0,-1-1 0,1 2 1,-1-1-1,0 1 0,-1 0 0,0 1 1,0-1-1,-1 1 0,0 1 0,5 10 0,11 24-3,-2 1 0,15 50-1,147 513 193,-112-357-143,40 147 1200,84 582 1,-158-683-868,-1 457 1,-41-598-1217,-37 212-1,21-254-1357,-4-1-1,-64 167 1,-51 45-7086,63-176 6602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5.062"/>
    </inkml:context>
    <inkml:brush xml:id="br0">
      <inkml:brushProperty name="width" value="0.035" units="cm"/>
      <inkml:brushProperty name="height" value="0.035" units="cm"/>
    </inkml:brush>
  </inkml:definitions>
  <inkml:trace contextRef="#ctx0" brushRef="#br0">60 66 8128,'0'0'22334,"5"-7"-21381,-3 3-887,1 0 1,0 0-1,0 0 1,0 0-1,1 0 0,-1 1 1,1-1-1,0 1 1,0 0-1,0 0 0,0 0 1,1 1-1,-1-1 1,1 1-1,-1 0 0,1 1 1,0-1-1,0 1 1,9-2-1,-13 4-65,0-1-1,0 0 1,-1 1-1,1-1 1,0 1-1,-1-1 1,1 1 0,0-1-1,-1 1 1,1-1-1,-1 1 1,1 0 0,-1-1-1,1 1 1,-1 0-1,1 0 1,-1-1-1,0 1 1,0 0 0,1 0-1,-1 0 1,0-1-1,0 1 1,0 0 0,0 0-1,0 0 1,0 1-1,2 28-1,-2-28 2,-4 30-1,0-1 0,-2 0 0,-2 0 0,0-1 0,-2 0 0,-21 44 0,17-41 0,-9 20 0,7-16 0,-14 44 0,27-70 0,0 0 0,1 0 0,0 1 0,1-1 0,0 1 0,0-1 0,1 1 0,3 18 0,-2-27 3,0 0 1,0 0-1,0-1 1,1 1-1,-1 0 1,1 0-1,-1-1 1,1 1-1,0-1 1,0 1-1,0-1 1,1 0-1,-1 0 1,0 0-1,1 0 1,-1 0-1,1 0 1,0-1-1,0 1 1,-1-1-1,7 2 0,5 2-193,0-1 0,0-1-1,19 3 1,-25-5-130,10 1-2810,2 1-3338,-7 1-3304,-2 1 3100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09.916"/>
    </inkml:context>
    <inkml:brush xml:id="br0">
      <inkml:brushProperty name="width" value="0.035" units="cm"/>
      <inkml:brushProperty name="height" value="0.035" units="cm"/>
    </inkml:brush>
  </inkml:definitions>
  <inkml:trace contextRef="#ctx0" brushRef="#br0">458 15 1336,'0'0'12194,"-8"-3"-11614,4 1-486,0 0 1,1 1-1,-1-1 0,0 1 0,0 0 0,0 0 1,0 1-1,0-1 0,0 1 0,0 0 0,0 0 1,0 0-1,0 1 0,0-1 0,0 1 0,0 0 1,0 0-1,0 0 0,0 1 0,0-1 0,1 1 1,-7 4-1,-7 6 105,1 0-1,0 2 1,1-1 0,1 2 0,0 0 0,1 1 0,-17 26-1,14-16-155,2 1-1,1 1 0,1 0 0,-11 42 0,-13 68-5,5 1-1,-15 177 1,19 286 54,35-316-5425,-2-225 2903,2-1 0,26 101 0,-15-104-613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1.419"/>
    </inkml:context>
    <inkml:brush xml:id="br0">
      <inkml:brushProperty name="width" value="0.035" units="cm"/>
      <inkml:brushProperty name="height" value="0.035" units="cm"/>
    </inkml:brush>
  </inkml:definitions>
  <inkml:trace contextRef="#ctx0" brushRef="#br0">279 108 1168,'0'0'13418,"-1"-8"-12880,1-1-184,-1 0 0,0 0 0,-1 0 1,0 0-1,-1 0 0,-3-8 1,5 15-319,1 1 0,-1-1 0,0 1 0,1-1 0,-1 0 0,0 1 0,0 0 1,0-1-1,0 1 0,0 0 0,0-1 0,-1 1 0,1 0 0,0 0 0,-1 0 0,1 0 0,0 0 1,-1 1-1,1-1 0,-1 0 0,0 0 0,1 1 0,-1-1 0,1 1 0,-1 0 0,0-1 1,1 1-1,-1 0 0,0 0 0,0 0 0,1 0 0,-1 1 0,0-1 0,1 0 0,-1 1 0,0-1 1,1 1-1,-1-1 0,1 1 0,-1 0 0,1-1 0,-1 1 0,1 0 0,0 0 0,-1 0 1,1 0-1,-3 3 0,-9 8-19,-1 0 0,1 1 0,1 1 0,0 0 0,1 0 0,1 1 0,-13 24 0,9-12 6,1 1 0,2 0 0,-15 52 0,19-47 31,1 0 0,1 1 0,2-1 0,1 1 0,2 0 0,1-1 0,2 1 0,1 0 0,2-1 0,16 52 0,-18-74-51,0-1-1,1 0 1,1 1-1,0-2 1,0 1-1,1-1 1,0 0-1,1 0 1,0-1-1,0 0 1,13 10-1,-14-13 7,-1-1 0,1 0 0,-1 0 0,1-1 0,0 1-1,1-2 1,-1 1 0,0-1 0,1 0 0,-1 0 0,1-1 0,0 0-1,-1-1 1,1 1 0,0-2 0,0 1 0,13-3 0,-17 1 6,0 1 0,0-1 0,0 0 0,0-1 0,0 1 0,-1-1 1,1 0-1,-1 0 0,1 0 0,-1 0 0,0 0 0,0-1 0,-1 0 0,1 1 1,-1-1-1,0 0 0,0 0 0,0 0 0,0 0 0,-1-1 0,1 1 0,-1 0 1,1-9-1,0 1 15,0 0-1,0-1 1,-1 1 0,-1-1 0,0 1-1,-1-1 1,-3-16 0,4 26-24,-1 1 0,0-1 1,0 1-1,0-1 0,0 1 0,0 0 0,0 0 0,-1-1 0,1 1 1,-1 0-1,1 0 0,-1 1 0,-2-3 0,-40-26 25,25 19-28,5-3 96,20 7-36,16 2 47,-22 5-95,35-5 366,55-3 0,-88 8-331,16 2 158,-11 5-200,-1 1 1,0 1 0,0-1 0,-1 1 0,0 0 0,-1 0-1,0 0 1,3 12 0,22 89-1,-16-53 1,14 34-4,-15-55 30,-1 1 0,-2 0 0,-1 0 0,-2 1-1,2 67 1,-8-102-5,0 0-1,0 0 0,-1-1 1,1 1-1,-1 0 1,1 0-1,-1 0 0,0 0 1,0-1-1,-1 1 0,-2 4 1,3-6-134,0 0 1,1 0-1,-1 0 1,0 0-1,0 0 1,0-1-1,0 1 1,0 0-1,0-1 1,-1 1-1,1-1 1,0 1-1,0-1 1,0 1-1,0-1 1,-1 0-1,1 1 1,0-1-1,-3 0 1,2 0-365,-1-1 0,1 1 0,-1-1 0,1 1 0,0-1 0,-1 0 0,1 0 0,0 0 0,0 0 0,-4-2 0,-21-22-8412,15 9 5138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1.791"/>
    </inkml:context>
    <inkml:brush xml:id="br0">
      <inkml:brushProperty name="width" value="0.035" units="cm"/>
      <inkml:brushProperty name="height" value="0.035" units="cm"/>
    </inkml:brush>
  </inkml:definitions>
  <inkml:trace contextRef="#ctx0" brushRef="#br0">1 67 7904,'0'0'11991,"1"-7"-11960,-1 4-1007,7-30 3159,3 17-4748,6 9-8331,-5 20 5000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2.527"/>
    </inkml:context>
    <inkml:brush xml:id="br0">
      <inkml:brushProperty name="width" value="0.035" units="cm"/>
      <inkml:brushProperty name="height" value="0.035" units="cm"/>
    </inkml:brush>
  </inkml:definitions>
  <inkml:trace contextRef="#ctx0" brushRef="#br0">0 325 4272,'0'0'11946,"8"-1"-11087,22-5 28,11-1 172,0-2 1,49-17-1,-78 22-924,-1-1 0,0 0 0,0 0 0,0-2 0,-1 1 0,0-1 0,0 0 0,-1-1 0,0 0 0,0-1 0,0 0 0,11-17 0,-16 18-100,0 0 1,-1 0 0,1 0 0,-2-1 0,1 1 0,-1-1-1,-1 0 1,1 0 0,-1 0 0,-1 0 0,0 0 0,0 1-1,-1-1 1,0 0 0,-3-11 0,3 18-35,1 1 1,-1 0-1,1 0 0,-1 0 0,0 0 1,0-1-1,0 1 0,0 0 1,1 0-1,-1 1 0,0-1 1,-1 0-1,1 0 0,0 0 1,0 1-1,0-1 0,0 1 0,-1-1 1,1 1-1,0-1 0,0 1 1,-1 0-1,1-1 0,0 1 1,-1 0-1,1 0 0,0 0 1,-1 0-1,1 0 0,-1 0 0,-1 1 1,0-1-2,-1 1 0,1-1 0,0 1 0,-1-1 0,1 1 0,0 0 0,0 0 0,0 1 0,0-1 1,-5 4-1,3-1-2,0 1 0,1 0 0,0 1 1,0-1-1,1 1 0,-1 0 0,1 0 1,0 0-1,1 0 0,-1 0 1,1 1-1,1-1 0,-1 1 0,1-1 1,0 1-1,0 0 0,1-1 0,0 1 1,1 10-1,1-12-4,0 1-1,0-1 1,0 0 0,1 0-1,0 0 1,-1 0-1,2 0 1,-1 0 0,1-1-1,-1 1 1,1-1 0,0 0-1,1-1 1,-1 1 0,1-1-1,8 5 1,-1-5 182,0-2-1,0 0 1,0 0 0,0-1-1,0 0 1,0-1-1,-1-1 1,1 0 0,0 0-1,0-1 1,-1-1 0,0 0-1,1 0 1,14-10 0,-22 12-134,0 0-23,0-1 1,0 1-1,0 0 1,0 0-1,0 1 1,0-1-1,0 1 1,1 0-1,-1 0 1,0 0-1,1 1 1,-1-1-1,1 1 1,-1 0-1,1 1 1,-1-1-1,1 1 1,-1 0-1,9 2 1,-6 0-12,0-1 0,1 2 0,-1-1 1,0 1-1,0 0 0,-1 0 0,1 1 1,-1 0-1,0 0 0,-1 0 0,1 1 1,-1 0-1,0 0 0,6 10 1,1-3 60,-11-12-65,0 0 1,0 0 0,0 0-1,-1 0 1,1 0-1,0 0 1,0 0 0,-1 0-1,1 0 1,0 0-1,-1 1 1,1-1-1,-1 0 1,0 0 0,1 2-1,-1-1 26,3 2 83,-4-10 7,-1 3-119,0 0 1,0 0-1,0 0 1,1 0-1,-1-1 1,1 1-1,0 0 1,0-1-1,0 1 1,0-1-1,0 1 1,1-1-1,0 1 1,0-1-1,0 1 1,0-1-1,0 0 0,1 1 1,-1-1-1,1 1 1,0-1-1,0 1 1,1 0-1,-1-1 1,1 1-1,-1 0 1,1 0-1,0 0 1,0 0-1,4-4 1,-2 3-2,0-1 1,1 1 0,0 0-1,0 0 1,0 1 0,0 0-1,0-1 1,1 2-1,0-1 1,-1 1 0,1-1-1,0 2 1,0-1 0,0 1-1,0-1 1,1 2 0,5-1-1,23 1-854,-12 0-2662,-4 0-2915,0 0-4418,-11 0 7956</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3.043"/>
    </inkml:context>
    <inkml:brush xml:id="br0">
      <inkml:brushProperty name="width" value="0.035" units="cm"/>
      <inkml:brushProperty name="height" value="0.035" units="cm"/>
    </inkml:brush>
  </inkml:definitions>
  <inkml:trace contextRef="#ctx0" brushRef="#br0">0 1 4424,'0'0'15386,"1"8"-15094,0 0-240,8 47 373,-9-51-385,1-1 0,0 0 1,0 1-1,0-1 0,0 0 1,1 0-1,-1 0 0,1 0 1,0 0-1,0 0 0,0-1 0,0 1 1,0-1-1,5 5 0,-4-6 8,0 0 0,-1 0 0,1 0 0,0-1-1,0 1 1,0-1 0,0 1 0,0-1 0,0 0-1,0 0 1,0 0 0,0-1 0,0 1 0,0-1-1,0 0 1,-1 1 0,1-1 0,0 0 0,0-1-1,-1 1 1,1 0 0,-1-1 0,1 0 0,-1 1-1,5-5 1,-5 4-36,0 0 0,0 0 0,1 0 0,-1 1 0,1-1 0,-1 1-1,1-1 1,0 1 0,-1 0 0,1 0 0,0 0 0,0 0 0,0 1 0,0-1 0,0 1-1,0 0 1,0 0 0,0 0 0,0 0 0,0 0 0,0 1 0,-1-1 0,1 1 0,0 0 0,0 0-1,0 0 1,4 2 0,15 12-11,1-1-1,1 0 0,0-2 1,25 9-1,-43-19 65,0 0 1,0 0-1,0 0 0,1-1 0,-1 1 0,0-2 0,1 1 0,-1-1 0,0 0 1,1 0-1,-1 0 0,0-1 0,1 0 0,-1-1 0,0 1 0,0-1 1,0 0-1,0-1 0,0 1 0,-1-1 0,1 0 0,-1-1 0,7-4 1,-10 6-3,0 0 0,0-1 0,-1 1 0,1 0 0,0-1 0,-1 1 0,0-1 0,0 1 0,1-1 0,-1 0 0,-1 0 0,1 1 0,0-1 0,-1 0 1,0 0-1,1 0 0,-1 0 0,0 1 0,-1-7 0,0 8-59,1 1 1,0-1-1,-1 1 1,1-1-1,-1 1 1,1 0-1,0-1 1,-1 1-1,0-1 1,1 1-1,-1 0 1,1 0-1,-1-1 0,1 1 1,-1 0-1,0 0 1,1-1-1,-1 1 1,1 0-1,-1 0 1,0 0-1,1 0 1,-1 0-1,0 0 1,1 0-1,-1 0 1,1 0-1,-1 0 1,0 1-1,1-1 0,-1 0 1,1 0-1,-1 1 1,0-1-1,0 1 1,-23 10 31,23-9-55,-1 0 0,1 0 0,0 0 0,-1 0 0,1 0 0,0 0 0,0 0 0,0 0 0,0 0 0,1 1 0,-1-1 0,1 0 0,-1 0 0,1 1 0,0-1 0,0 1 0,0-1 0,0 0 0,0 1 0,0-1 0,1 0 0,-1 1 0,1-1 0,-1 0 0,1 0 0,0 0 0,0 1 0,3 2 0,-2-1-610,1 0-1,0 0 1,0-1 0,0 1 0,1-1-1,-1 0 1,1 0 0,0 0 0,0 0-1,0-1 1,0 1 0,6 1-1,22 10-9323,-17-4 6127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3.712"/>
    </inkml:context>
    <inkml:brush xml:id="br0">
      <inkml:brushProperty name="width" value="0.035" units="cm"/>
      <inkml:brushProperty name="height" value="0.035" units="cm"/>
    </inkml:brush>
  </inkml:definitions>
  <inkml:trace contextRef="#ctx0" brushRef="#br0">1 286 6616,'0'0'11978,"7"-1"-11103,21-4-168,-1 0 1,1-2 0,-1-1 0,-1-1-1,46-22 1,-62 25-525,1-1-1,-1 1 1,0-2 0,0 1-1,-1-2 1,0 1-1,9-11 1,-14 13-134,0 1 0,0-1 0,0 0 0,-1 0 0,0 0 0,0-1 0,-1 1 0,0-1 0,0 1 0,0-1 0,-1 0 0,0 1 0,0-13 0,-1 17-43,0 0-1,0 0 1,0 0 0,0 0-1,0 0 1,-1 0-1,1 0 1,-1 0 0,1 0-1,-1 0 1,0 1 0,0-1-1,0 0 1,0 0 0,0 1-1,0-1 1,0 1 0,-1-1-1,1 1 1,-1-1 0,1 1-1,-1 0 1,1 0 0,-1 0-1,0-1 1,1 2 0,-1-1-1,0 0 1,0 0 0,0 1-1,1-1 1,-1 1 0,0-1-1,0 1 1,0 0 0,0 0-1,0 0 1,0 0 0,0 0-1,0 0 1,-2 1-1,-1-1-5,1 1-1,-1 0 1,1 0-1,0 0 0,0 0 1,-1 1-1,1-1 1,0 1-1,0 1 0,1-1 1,-1 0-1,0 1 1,1 0-1,-1-1 0,1 1 1,0 1-1,-5 5 1,5-3-6,0 0 1,0-1-1,0 1 1,1 0-1,0 0 1,0 1-1,1-1 1,0 0-1,0 1 1,0-1 0,1 9-1,0-12 5,0 0 0,1-1 0,-1 1 0,1 0 0,0-1 0,0 1 0,0 0 0,0-1 0,0 1 0,1-1 0,-1 0 0,1 1 0,-1-1-1,1 0 1,0 0 0,0 0 0,0 0 0,0 0 0,0-1 0,1 1 0,-1-1 0,0 1 0,1-1 0,-1 0 0,1 0 0,-1 0 0,6 1 0,3 1 19,0-1 0,1-1 0,-1 0 0,0-1 0,0 0 0,1-1 0,-1 0 0,20-5 1,-16 3 0,0 1 0,0 0 1,1 1-1,15 1 1,2 10-10,-29-8-5,0-1 0,0 1 0,1-1-1,-1 0 1,1 0 0,-1 0 0,6 0 0,16-2 4,-18 0-8,0 1 0,1 0 0,-1 0-1,0 0 1,0 1 0,1 1 0,-1-1-1,10 5 1,-5-1 1,-1 1-1,0 1 1,-1 0-1,0 1 1,16 13 0,-16-11-234,1-1 1,0 0 0,0-1 0,1 0-1,0-1 1,15 7 0,10-2-5408,4-3-6144,-22-4 7855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4.780"/>
    </inkml:context>
    <inkml:brush xml:id="br0">
      <inkml:brushProperty name="width" value="0.035" units="cm"/>
      <inkml:brushProperty name="height" value="0.035" units="cm"/>
    </inkml:brush>
  </inkml:definitions>
  <inkml:trace contextRef="#ctx0" brushRef="#br0">1 1 3856,'0'0'15711,"3"7"-15349,16 41-171,-2 2 1,-3 0-1,-2 1 1,6 53-1,-3-23-127,1 14-12,-11-55-30,1-1 0,3 0 0,1 0 0,2-1 0,23 53 0,-11-53-1990,-24-36 1280,-6-4-4669,2 1 5082,1 0 1,0 0 0,0-1 0,0 1 0,0-1-1,0 0 1,1 0 0,-1 0 0,0 0 0,1 0-1,0 0 1,-1-1 0,1 1 0,-3-6 0,-29-46 470,27 40 693,0-1 0,2 0 0,0 0 0,0 0 0,-2-18 0,6 26-457,0-1 0,1 1 0,0 0 0,1-1 0,-1 1 0,1 0 0,0 0 1,1 0-1,0-1 0,0 1 0,1 1 0,0-1 0,6-10 0,4-4 22,1 1 0,1 0 0,1 2 0,1 0 0,1 0 0,0 2 0,1 0 0,0 1 0,2 1 0,23-12 0,-16 7-271,-19 12-131,0 1 0,1 0 0,0 0 0,0 0 0,0 2 0,1-1 0,15-4 1,-24 9 13,-3 3-98,1 0 0,-1 0 0,0 0-1,0-1 1,0 1 0,0 0 0,0-1 0,-1 1 0,1-1-1,-1 1 1,0-1 0,0 1 0,1-1 0,-1 0-1,-1 0 1,-3 3 0,-45 31-813,38-28 683,-35 21-286,32-20 397,0 1 0,0 0 0,1 1 0,0 1 0,-18 18 0,31-28 56,1 1-1,-1-1 1,0 0-1,1 1 1,-1 0-1,1-1 0,0 1 1,-1 0-1,1 0 1,1 0-1,-1 0 1,0-1-1,1 1 1,-1 0-1,1 0 1,0 0-1,0 0 1,0 0-1,1 5 0,1-2 102,0 0 0,0 0 0,0-1-1,0 1 1,1 0 0,0-1 0,0 0-1,9 10 1,1 1 129,1-2 0,1 0-1,0 0 1,30 19 0,-29-22-284,13 10-120,1-2 0,1 0 0,0-3-1,2 0 1,38 12 0,-67-27-344,0 0 0,0 0 0,1 0 0,-1-1 0,0 1 0,0-1 1,0 0-1,0-1 0,0 1 0,0-1 0,7-1 0,-6 0-1070,1 0 0,-1-1 0,0 1 0,0-1 0,-1 0 0,1 0 0,0-1 0,4-4 0,8-8-945</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5.298"/>
    </inkml:context>
    <inkml:brush xml:id="br0">
      <inkml:brushProperty name="width" value="0.035" units="cm"/>
      <inkml:brushProperty name="height" value="0.035" units="cm"/>
    </inkml:brush>
  </inkml:definitions>
  <inkml:trace contextRef="#ctx0" brushRef="#br0">0 1 6864,'0'0'15195,"4"8"-14771,54 185 1216,-25-73-1184,-5-27-304,62 223 178,-86-261 71,-8-55-387,0 1 0,1 0 0,-1-1 0,0 0 0,0 1 0,0-2 0,1 1 0,-1 0 0,0-1 0,-5-1 1,-8-3-24,1-1 1,0-1 0,0-1 0,1 0 0,0 0-1,-17-14 1,31 21 8,1 1 0,-1 0 1,1-1-1,-1 1 0,1 0 0,0-1 0,-1 1 0,1-1 0,0 1 0,-1-1 0,1 1 1,0-1-1,-1 1 0,1-1 0,0 1 0,0-1 0,-1 1 0,1-1 0,0 1 0,0-1 0,0 1 1,0-1-1,0 1 0,0-1 0,0 0 0,0 1 0,0-1 0,0 1 0,0-1 0,0 1 1,1-1-1,-1 1 0,0-1 0,0 0 0,0 1 0,1-1 0,-1 1 0,0 0 0,1-1 1,-1 1-1,0-1 0,1 1 0,-1-1 0,1 0 0,17-10 170,1 7-90,1 2 0,-1 0 0,1 2 0,25 1 0,21-1 19,-64 1-257,0-1 0,0 0 0,1 0 0,-1-1 1,0 1-1,0 0 0,1-1 0,-1 1 0,0-1 1,0 0-1,0 0 0,0 1 0,0-2 0,0 1 1,0 0-1,0 0 0,0 0 0,-1-1 0,1 1 1,2-3-1,-3 1-431,-1 0-1,1 1 1,0-1 0,-1 0 0,0 0 0,0 1-1,0-1 1,0 0 0,0 0 0,0 1-1,-1-1 1,1 0 0,-1 0 0,0 1 0,0-1-1,0 1 1,-1-4 0,-8-16-4800,-2 3 1657</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5.659"/>
    </inkml:context>
    <inkml:brush xml:id="br0">
      <inkml:brushProperty name="width" value="0.035" units="cm"/>
      <inkml:brushProperty name="height" value="0.035" units="cm"/>
    </inkml:brush>
  </inkml:definitions>
  <inkml:trace contextRef="#ctx0" brushRef="#br0">0 8 6304,'0'0'13013,"8"0"-12275,60-3-21,-16 0-717,0 1-1,86 10 1,-83 0-1827,-5-1-2056,-1 1-3448,-13-2 3169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6.025"/>
    </inkml:context>
    <inkml:brush xml:id="br0">
      <inkml:brushProperty name="width" value="0.035" units="cm"/>
      <inkml:brushProperty name="height" value="0.035" units="cm"/>
    </inkml:brush>
  </inkml:definitions>
  <inkml:trace contextRef="#ctx0" brushRef="#br0">1 69 8040,'0'0'12935,"64"-15"-12695,-37 7-88,5-1-56,1 3-40,-3-1-24,0-1-16,-1 5-456,-7-2-648,1 1-888,-4 2-1551,-2 1-3745,-2 1 3640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5.918"/>
    </inkml:context>
    <inkml:brush xml:id="br0">
      <inkml:brushProperty name="width" value="0.035" units="cm"/>
      <inkml:brushProperty name="height" value="0.035" units="cm"/>
    </inkml:brush>
  </inkml:definitions>
  <inkml:trace contextRef="#ctx0" brushRef="#br0">0 0 8128,'0'0'24606,"0"7"-24597,0 42 712,0-22-3474,0-9-3973,0-1-5783,0-7 6329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8.641"/>
    </inkml:context>
    <inkml:brush xml:id="br0">
      <inkml:brushProperty name="width" value="0.035" units="cm"/>
      <inkml:brushProperty name="height" value="0.035" units="cm"/>
    </inkml:brush>
  </inkml:definitions>
  <inkml:trace contextRef="#ctx0" brushRef="#br0">311 474 5224,'0'0'7268,"-7"0"-6488,-9-1-367,-12 1 383,-1 1-1,1 0 0,-47 11 0,68-11-717,0 1-1,1 0 1,-1 0-1,1 0 1,-1 1-1,1 0 0,0 0 1,0 1-1,0-1 1,1 1-1,-1 1 1,1-1-1,0 1 1,0 0-1,1 0 0,-1 0 1,1 1-1,0 0 1,1-1-1,-1 2 1,-3 9-1,6-14-63,0 1-1,0 0 1,0 0 0,0-1-1,1 1 1,-1 0-1,1 0 1,0 0 0,-1 0-1,2 0 1,-1 0 0,0 0-1,0 0 1,1-1-1,0 1 1,-1 0 0,1 0-1,0 0 1,0-1-1,1 1 1,-1-1 0,3 4-1,-1-3 52,0 0-1,0 0 1,0-1-1,1 1 1,-1-1-1,1 0 1,0 0-1,0 0 1,0 0-1,0-1 1,0 1-1,0-1 1,6 1-1,8 0 177,-1 0 0,1-1 1,0-1-1,-1 0 0,1-2 0,18-3 0,-23 3-150,0-1 0,0-1-1,0 0 1,-1 0 0,1-1 0,-1-1-1,0 0 1,-1-1 0,1 0 0,-1-1-1,-1 0 1,1-1 0,-2 0 0,1 0-1,-1-1 1,0-1 0,-1 1 0,-1-1-1,1-1 1,-2 1 0,1-1-1,-2 0 1,0-1 0,0 1 0,-1-1-1,-1 0 1,0 0 0,0 0 0,-2-1-1,1-23 1,-2 27-44,1 8-38,-1 0 0,0-1 1,0 1-1,0 0 0,0 0 1,-1-1-1,1 1 1,0 0-1,-1 0 0,0 0 1,-1-3-1,2 4-24,-11 32-79,13-8 89,1 0 1,2-1 0,0 1-1,1-1 1,1 0 0,12 26 0,-8-19 14,0 0 0,9 48 1,-16-54 16,-1 0 0,-2 0 0,0 1 0,-1-1 0,-7 44 0,4-51-13,-1 0 0,-1-1-1,0 1 1,-1-1-1,-1 0 1,0-1 0,-1 0-1,-1 0 1,-12 16 0,16-24-11,-1 0 1,0 0-1,0-1 1,-1 0-1,0 0 1,0 0-1,0-1 1,0 0-1,-1 0 1,1 0-1,-1-1 1,0-1-1,-13 4 1,4-3 4,0-1 0,0 0 0,0-1 0,1 0 0,-30-4 0,43 2-11,0 1 1,0 0-1,0-1 0,1 0 1,-1 1-1,0-1 0,1 0 1,-1 0-1,0-1 1,1 1-1,-1 0 0,-2-3 1,4 3-2,0 0-1,0 0 1,1 0 0,-1 0 0,0 0 0,1 0 0,-1 0 0,0-1 0,1 1 0,-1 0 0,1 0-1,0 0 1,-1-1 0,1 1 0,0 0 0,0 0 0,0-1 0,0 1 0,0-2 0,1-3-5,1 1 0,0 0 0,0-1 0,0 1 0,0 0 0,1 0 0,0 1 0,0-1 0,0 0 0,7-6 0,35-36 5,3 2 0,1 3-1,2 1 1,78-46 0,-58 39 24,99-61 19,53-38 123,-220 145-150,-1 1-1,0-1 1,0 0-1,0 0 0,0 0 1,0 0-1,0-1 1,-1 1-1,1 0 1,-1-1-1,1 1 0,-1-1 1,1-3-1,-1 5 76,-11 2-77,1 0-1,0 1 1,0 0 0,0 0 0,0 1-1,0 0 1,0 1 0,1-1 0,-15 10-1,-74 56 5,67-46-20,23-18 2,1 1 1,0 0-1,0 0 0,1 0 0,-1 1 1,1 0-1,1 0 0,0 0 0,0 1 1,0-1-1,-3 11 0,6-16 7,0 0 0,1 0 0,-1 0 0,1 0-1,-1 1 1,1-1 0,0 0 0,0 0 0,0 0 0,0 1 0,0-1-1,0 0 1,1 0 0,-1 0 0,1 0 0,-1 0 0,1 1 0,0-1-1,0 0 1,0 0 0,0-1 0,0 1 0,0 0 0,1 0 0,-1 0-1,0-1 1,1 1 0,0-1 0,-1 1 0,1-1 0,0 0 0,0 1 0,0-1-1,-1 0 1,1 0 0,1-1 0,-1 1 0,0 0 0,0-1 0,0 1-1,0-1 1,0 1 0,0-1 0,1 0 0,-1 0 0,2 0 0,15 1 29,1 0 0,-1-1 1,0-1-1,0-1 1,0 0-1,0-2 1,22-6-1,7-7 204,63-31 0,-58 24-130,-48 22-96,1-1-1,1 1 1,-1 0 0,0 0 0,0 1-1,1 0 1,-1 0 0,1 0 0,-1 1 0,9 0-1,-13 0-5,1 1-1,-1 0 1,1-1 0,-1 1-1,1 0 1,-1 0-1,0 0 1,0 0-1,1 1 1,-1-1-1,0 1 1,0-1 0,0 1-1,0 0 1,-1 0-1,1 0 1,0 0-1,-1 0 1,0 0-1,1 0 1,-1 0 0,0 0-1,0 1 1,0-1-1,0 1 1,-1-1-1,1 0 1,0 6 0,-1-7-2,0 0 1,0 0 0,1 0 0,-1 0-1,0 1 1,0-1 0,1 0 0,-1 0 0,1 0-1,-1 0 1,1 0 0,-1 0 0,1 0 0,0 0-1,-1 0 1,1 0 0,0 0 0,0 0 0,0-1-1,-1 1 1,1 0 0,0 0 0,0-1-1,0 1 1,0-1 0,0 1 0,1-1 0,-1 1-1,0-1 1,0 0 0,0 0 0,2 1 0,-1-2-2,1 1 1,-1-1 0,0 0 0,0 1 0,0-1 0,1 0 0,-1 0 0,0-1 0,0 1 0,0 0 0,-1-1 0,1 1 0,0-1-1,0 0 1,-1 1 0,1-1 0,1-2 0,71-99 45,-64 87-44,-10 15-3,0 1 0,1-1 0,-1 1 0,0-1 1,1 1-1,-1-1 0,1 1 0,-1 0 0,1-1 1,-1 1-1,1 0 0,0-1 0,-1 1 1,1 0-1,-1 0 0,1-1 0,0 1 0,-1 0 1,1 0-1,0 0 0,-1 0 0,1 0 1,-1 0-1,1 0 0,0 0 0,-1 0 0,1 0 1,0 0-1,-1 1 0,1-1 0,-1 0 1,1 0-1,0 1 0,-1-1 0,1 0 0,-1 0 1,1 1-1,-1-1 0,1 1 0,-1-1 0,1 1 1,-1-1-1,0 1 0,1-1 0,-1 1 1,1-1-1,-1 1 0,0-1 0,0 1 0,1-1 1,-1 1-1,0 0 0,0-1 0,0 1 1,0-1-1,1 1 0,-1 0 0,0-1 0,0 1 1,0 0-1,-1 0 0,2 0 1,6 21 0,-3-8-4,0 0 1,2-1-1,-1 0 0,11 17 1,-13-25 3,1 0 0,0-1-1,0 1 1,1-1 0,-1 0 0,1 0 0,0 0 0,0-1 0,0 1 0,0-1 0,1-1-1,-1 1 1,10 2 0,-5-2 11,0-1 0,0-1 0,0 0-1,0 0 1,0-1 0,0-1 0,0 1 0,0-2 0,0 1-1,0-1 1,-1-1 0,1 0 0,0 0 0,-1-1-1,0 0 1,0 0 0,0-1 0,-1-1 0,1 1 0,-1-1-1,0-1 1,-1 1 0,0-1 0,0-1 0,0 1-1,-1-1 1,0 0 0,9-17 0,-13 21 3,-1 0 1,1-1 0,-1 1-1,1 0 1,-1-1 0,-1 1-1,1-1 1,-1 0 0,1 1-1,-2-10 1,1 12-10,-1-1 1,1 1 0,-1 0-1,1-1 1,-1 1-1,0 0 1,0 0-1,0 0 1,0 0-1,-1 0 1,1 0-1,-1 0 1,1 0 0,-1 0-1,1 1 1,-1-1-1,0 0 1,0 1-1,0 0 1,0-1-1,-2 0 1,0 1 5,1 1-16,1-1 1,-1 1 0,0 0-1,0 0 1,1 1-1,-1-1 1,0 0-1,1 1 1,-1 0 0,0 0-1,1-1 1,-1 2-1,1-1 1,-1 0-1,1 0 1,0 1 0,-1-1-1,1 1 1,0 0-1,0 0 1,-2 2-1,3-1 2,0-1 0,0 0 0,0 1 0,0-1 0,1 0 0,0 1-1,-1-1 1,1 1 0,0-1 0,0 1 0,0-1 0,0 1-1,1-1 1,-1 1 0,1-1 0,-1 0 0,1 1 0,1 3 0,2 2 1,0 1 0,0-1 0,1 0 0,0 0 0,1 0 1,-1-1-1,2 0 0,-1 0 0,1 0 0,9 7 1,9 2 73,56 33 12,-75-46-50,0 0-1,1 0 1,0-1-1,-1 0 1,1 0-1,0-1 1,0 1 0,0-2-1,0 1 1,14-1-1,-21-5 46,0 1 1,0-1-1,0 1 0,-1-1 1,1 1-1,-1-1 0,-3-7 1,1 1 28,2 7-75,1-1-1,-1 0 1,1 0-1,0 0 1,0 0-1,0 0 1,0 1-1,1-1 1,0 0-1,0 0 1,0 1-1,1-1 1,0 0-1,-1 1 0,2-1 1,-1 1-1,0 0 1,1 0-1,0 0 1,0 0-1,0 0 1,0 1-1,1-1 1,-1 1-1,1 0 1,0 0-1,0 0 1,0 1-1,0-1 1,1 1-1,-1 0 1,1 0-1,5-1 1,37-11-5,0 1 0,95-11 0,-102 18-12,-33 4-2,0 1-1,0-1 1,0-1 0,0 1 0,0-1 0,-1-1 0,1 1-1,-1-1 1,0 0 0,0-1 0,0 1 0,0-1-1,-1 0 1,0-1 0,0 1 0,4-7 0,-8 11-12,-1 0 1,0 0 0,1 0 0,-1 0-1,0 0 1,0 0 0,0 0 0,0 1-1,1-1 1,-1 0 0,-1 0 0,1 0-1,0 0 1,0 0 0,0 0-1,0 0 1,-1 0 0,1 0 0,0 0-1,-1 0 1,1 0 0,-1 0 0,1 1-1,-1-1 1,1 0 0,-1 0-1,1 1 1,-1-1 0,0 0 0,0 1-1,1-1 1,-1 0 0,0 1 0,0-1-1,0 1 1,1 0 0,-1-1-1,0 1 1,0 0 0,0-1 0,0 1-1,0 0 1,0 0 0,0 0 0,-1 0-1,-43-8 38,35 8-42,0 1-1,1-1 1,-1 1 0,1 1 0,-1 0 0,1 0-1,0 1 1,0 0 0,-17 8 0,22-8-4,1-1 0,-1 1-1,0 0 1,1 0 0,0 0 0,0 0 0,0 0 0,0 1 0,0 0 0,1-1 0,-1 1-1,1 0 1,0 0 0,0 0 0,1 1 0,-1-1 0,1 0 0,0 1 0,0-1 0,0 0-1,1 1 1,-1-1 0,2 7 0,-1-7 3,1 1-1,-1-1 1,1 1-1,1-1 1,-1 1-1,1-1 1,-1 0-1,1 0 1,1 0-1,-1 0 1,0 0-1,1 0 1,0-1-1,0 1 1,0-1-1,0 0 1,1 0-1,-1 0 1,1 0-1,-1 0 1,1-1-1,0 0 1,0 1-1,1-2 1,-1 1-1,7 2 1,13 4 7,0-1-1,1-1 1,37 4 0,-46-7-4,8-1 16,-19-2-13,0 1 1,1-1-1,-1 1 1,0 0 0,0 0-1,0 1 1,0-1 0,0 1-1,5 3 1,15 8 84,-20-15 11,-11-10-66,3 7-39,0 0 1,0-1-1,1 1 0,-1-1 1,-2-11-1,4 15-1,1 0 0,-1 0-1,1 0 1,-1-1 0,1 1-1,0 0 1,0-1 0,0 1-1,0 0 1,0 0 0,0-1-1,1 1 1,-1 0 0,1 0-1,0-1 1,0 1 0,1-4-1,2 5 4,-1 0-1,0 1 0,1-1 0,-1 1 1,1-1-1,-1 1 0,1 0 0,-1 0 1,1 0-1,-1 1 0,1-1 0,-1 1 0,1 0 1,5 2-1,5 0-4,26 3 15,84 7 5,-109-13-6,-1 0 0,1-1-1,-1-1 1,1 0 0,-1-1-1,24-8 1,-24 5 6,0 0 0,0-1 0,-1-1 0,0 0 0,-1-1-1,1 0 1,-2-1 0,1 0 0,-1-1 0,15-19 0,-7 4 2,-2-1 1,0-1 0,-2 0-1,13-32 1,0 1-13,-16 36 3,-1-1-1,12-37 1,-19 47-1,-1 5 4,0-1 0,-1 1 1,0-1-1,1-14 0,-28 46-16,19-9 2,0 0 0,0 1 0,1-1 1,1 1-1,0 0 0,1 0 0,-2 27 0,2 5-18,2 51 1,2-78-34,1 1 0,0 0 0,1-1 1,1 1-1,1-1 0,1 0 0,1-1 1,0 1-1,1-1 0,1-1 0,1 1 1,0-2-1,1 1 0,1-1 0,1-1 0,0 0 1,1-1-1,23 19 0,-23-22-475,33 26-1508,-15-15-2781,-21-22-1379,-9-10-5702</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19.036"/>
    </inkml:context>
    <inkml:brush xml:id="br0">
      <inkml:brushProperty name="width" value="0.035" units="cm"/>
      <inkml:brushProperty name="height" value="0.035" units="cm"/>
    </inkml:brush>
  </inkml:definitions>
  <inkml:trace contextRef="#ctx0" brushRef="#br0">1 96 9376,'0'0'16139,"9"0"-14745,198-8 2340,-171 4-4401,0-1 1,0-1-1,68-23 0,-60 7-4358,-27 10-4744,-8 3 2667</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0.105"/>
    </inkml:context>
    <inkml:brush xml:id="br0">
      <inkml:brushProperty name="width" value="0.035" units="cm"/>
      <inkml:brushProperty name="height" value="0.035" units="cm"/>
    </inkml:brush>
  </inkml:definitions>
  <inkml:trace contextRef="#ctx0" brushRef="#br0">218 360 6552,'0'0'10493,"3"-10"-9460,9-24-191,0 4 299,-2-1-1,9-47 1,-17 69-953,-1 1 1,0 0-1,0-1 1,-1 1-1,0-1 0,-1 1 1,0-1-1,0 1 1,-1 0-1,0-1 0,0 1 1,-1 0-1,0 0 1,0 1-1,-6-10 1,6 14-163,1 0-1,-1 0 1,0 0 0,0 1 0,-1-1 0,1 1 0,-1 0 0,1 0 0,-1 0 0,0 0 0,1 0 0,-1 1 0,0 0 0,0 0 0,0 0 0,0 0 0,0 0 0,0 1 0,-1 0 0,1 0 0,0 0 0,0 1-1,0-1 1,-6 2 0,4-1-32,-1 1 0,0-1-1,1 1 1,-1 0 0,1 1-1,0 0 1,-1 0-1,1 0 1,1 1 0,-1 0-1,0 0 1,1 0 0,0 1-1,-5 5 1,4-2-7,1 0 1,1 1 0,-1-1-1,1 1 1,1 0 0,0 0-1,0 1 1,1-1-1,0 0 1,0 1 0,1 0-1,1-1 1,0 12-1,1 16 7,3 1-1,8 38 0,-4-30 0,6 19 5,2 0 0,41 101 0,3 8 44,38 96-1005,-88-246 135,-10-23 24,-4-1-1336,0-1 1897,0 0 0,0 0 0,0-1 1,0 1-1,0-1 0,1 0 0,-1 0 0,1 0 0,-1 0 1,1-1-1,0 0 0,0 1 0,0-1 0,0 0 0,-3-5 0,-44-60 110,43 57-17,-39-56 218,22 35 472,2-2 0,1 0-1,1-1 1,-23-59-1,43 91-443,-1 1-1,0-1 1,1 1-1,0-1 0,-1 1 1,1-1-1,0 1 0,0-1 1,0 1-1,1-1 1,-1 1-1,1-1 0,-1 1 1,1-1-1,0 1 1,0-1-1,0 1 0,0 0 1,0-1-1,1 1 0,-1 0 1,1 0-1,-1 0 1,1 0-1,0 0 0,0 1 1,-1-1-1,1 0 1,1 1-1,-1-1 0,0 1 1,0 0-1,1 0 0,-1 0 1,5-2-1,10-3 32,0 1 0,1 0 0,-1 1 0,20-2 0,-14 3 48,13-3 165,1 1 0,57 1-1,-77 4-186,0 1-1,0 1 1,0 0-1,0 2 1,0 0-1,0 0 0,25 12 1,-36-13-56,1 1 0,-1-1 0,0 1-1,0 1 1,0-1 0,-1 1 0,1 0 0,-1 1 0,-1-1 0,1 1 0,-1 0 0,0 0 0,0 0-1,0 1 1,4 12 0,-4-5-9,1 1 0,-2 0 0,0 0 0,-1 0 0,-1 0 0,0 21 0,-1-34-605,-2-8-3374,-1-1 2322,2 1-1,-1-1 1,1 1-1,0-1 1,0 0-1,1 1 1,0-1-1,1-8 1,-1-11-3821,-1 1 3057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0.768"/>
    </inkml:context>
    <inkml:brush xml:id="br0">
      <inkml:brushProperty name="width" value="0.035" units="cm"/>
      <inkml:brushProperty name="height" value="0.035" units="cm"/>
    </inkml:brush>
  </inkml:definitions>
  <inkml:trace contextRef="#ctx0" brushRef="#br0">0 0 8536,'0'0'13389,"6"7"-13369,7 6-34,2 0-1,0-1 1,0 0 0,1-1 0,0-1 0,29 14 0,-21-13-237,-4-2 172,0 1 0,0 0 0,-1 2 0,18 14 0,-32-21 86,1-1 1,-2 1-1,1 1 1,0-1-1,-1 1 1,0 0-1,0 0 0,-1 0 1,0 0-1,0 0 1,0 1-1,-1 0 1,0-1-1,0 1 1,0 0-1,-1 0 1,0 8-1,1 109 674,-3-139-105,-1 0 0,0 1 0,-1-1-1,-7-19 1,-4-22 429,34 69-798,-1 1 0,18 18-1,-21-14-189,0 0 1,-1 1-1,-1 1 0,0 0 0,-2 1 1,-1 0-1,0 1 0,-1 0 0,-2 1 0,0 0 1,-1 0-1,6 46 0,-12-62 12,0 1 0,-1-1 0,1 0 0,-1 0 0,-1 1 0,1-1 1,-2 0-1,1 0 0,-1 0 0,1 0 0,-2 0 0,1 0 0,-1 0 0,0-1 0,-1 1 0,1-1 0,-1 0 0,-7 8 0,7-11-13,0 0 0,0 0 0,0 0 0,0 0-1,0-1 1,-1 0 0,1 0 0,-1 0 0,1-1 0,-1 1 0,0-1-1,0 0 1,1 0 0,-1-1 0,0 0 0,0 0 0,0 0-1,0 0 1,0-1 0,1 1 0,-1-1 0,0 0 0,0-1 0,1 1-1,-1-1 1,1 0 0,-7-4 0,-1 0-169,1 0 0,-1-2 0,1 1 0,0-2 0,1 1 0,-1-1 1,2-1-1,0 0 0,-10-13 0,15 17-270,1 1 0,0-1-1,1 1 1,-1-1 0,1 0 0,0 0 0,0 0-1,1 0 1,0 0 0,0 0 0,0-11 0,8-26-5561,-5 40 4940,-1-1 0,1 1-1,0-1 1,0 1 0,0 0-1,0 0 1,1 0 0,-1 0-1,4-3 1,8-6-1493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1.441"/>
    </inkml:context>
    <inkml:brush xml:id="br0">
      <inkml:brushProperty name="width" value="0.035" units="cm"/>
      <inkml:brushProperty name="height" value="0.035" units="cm"/>
    </inkml:brush>
  </inkml:definitions>
  <inkml:trace contextRef="#ctx0" brushRef="#br0">75 70 6664,'0'0'16503,"-4"7"-16336,-7 12-82,-1 0-15,1 1 1,-16 37 0,25-53-64,1 0 1,-1 1 0,1-1 0,0 0-1,0 0 1,0 1 0,1-1 0,-1 1-1,1-1 1,0 1 0,0-1-1,1 0 1,-1 1 0,1-1 0,0 0-1,0 1 1,1-1 0,-1 0-1,1 0 1,0 0 0,3 5 0,-3-7 22,0 0 1,1 0 0,-1 0 0,0-1 0,1 1-1,-1-1 1,1 1 0,-1-1 0,1 0 0,0 0-1,-1 0 1,1-1 0,0 1 0,0 0 0,-1-1 0,1 0-1,0 0 1,0 0 0,0 0 0,0 0 0,-1-1-1,1 1 1,0-1 0,0 0 0,-1 1 0,1-1-1,0 0 1,2-2 0,13-5 139,-1-1 1,-1 0-1,18-13 1,-18 11-100,-1 2 32,0-1-1,-1-1 1,0-1-1,-1 0 1,-1 0-1,14-18 1,-20 22-31,-1 0 0,1 0-1,-2 0 1,1-1 0,-1 0 0,-1 0 0,1 0 0,-1 0 0,-1 0 0,0-1 0,0 1-1,-1-1 1,0-9 0,-1 19-71,0-1-1,0 1 1,1 0 0,-1-1-1,0 1 1,0-1 0,0 1-1,0-1 1,0 1 0,0 0-1,0-1 1,0 1 0,0-1-1,0 1 1,-1-1 0,1 1-1,0 0 1,0-1 0,0 1-1,0-1 1,-1 1 0,1 0-1,0-1 1,0 1-1,-1 0 1,1-1 0,0 1-1,-1 0 1,1-1 0,0 1-1,-1 0 1,1 0 0,0 0-1,-1-1 1,1 1 0,0 0-1,-1 0 1,1 0 0,-1 0-1,1 0 1,-1-1 0,1 1-1,0 0 1,-1 0 0,1 0-1,-1 0 1,1 0-1,-1 0 1,1 1 0,0-1-1,-1 0 1,1 0 0,-1 0-1,1 0 1,0 0 0,-1 1-1,1-1 1,-1 0 0,1 1-1,-2-1-4,1 1 0,0 0-1,-1 0 1,1 0 0,0 0-1,0 1 1,0-1 0,0 0-1,0 0 1,0 1 0,0-1-1,0 0 1,1 1 0,-1-1-1,0 1 1,0 1 0,1 4 6,0-1 0,0 1 0,0 0 0,0-1 0,1 1 0,1 0 0,-1-1 0,1 1 0,0-1 0,0 0 1,1 1-1,-1-1 0,2 0 0,6 10 0,5 4 32,1 0-1,30 29 1,-19-22-31,-15-14 23,1-1 0,1-1-1,0-1 1,0 1 0,1-2-1,1 0 1,17 7 0,-32-16 0,-1 0 0,1 1-1,0-1 1,-1 0 0,1 0 0,-1 0 0,1 0 0,-1 0 0,1 0-1,0 0 1,-1 0 0,1 0 0,-1 0 0,1 0 0,0 0 0,-1 0-1,1 0 1,-1 0 0,1-1 0,-1 1 0,1 0 0,0 0 0,-1-1-1,1 1 1,-1 0 0,0-1 0,1 1 0,-1 0 0,1-1 0,-1 1-1,1-1 1,-1 1 0,0-1 0,1 1 0,-1-2 0,7-28 601,-10-34 195,3 64-809,-2-12 135,1 0 0,0 0 0,1 0 0,0 0 0,2-15 0,-1 23-132,1 0-1,-1 0 1,1 0 0,-1 0-1,1 0 1,0 0 0,1 0-1,-1 1 1,1-1-1,-1 1 1,1 0 0,0 0-1,0 0 1,0 0 0,1 0-1,-1 0 1,8-3-1,-3 2-51,1 0-1,0 0 1,0 1 0,0 1-1,0-1 1,0 2-1,14-2 1,68-1-3025,-28 4-4896,-23 0-7138,-31 0 12595</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1.961"/>
    </inkml:context>
    <inkml:brush xml:id="br0">
      <inkml:brushProperty name="width" value="0.035" units="cm"/>
      <inkml:brushProperty name="height" value="0.035" units="cm"/>
    </inkml:brush>
  </inkml:definitions>
  <inkml:trace contextRef="#ctx0" brushRef="#br0">0 1 9352,'0'0'14733,"2"10"-14632,6 51 228,-1 97 0,-1-12-1892,6-52-3496,-5-69-5181,-2-16 5938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2.312"/>
    </inkml:context>
    <inkml:brush xml:id="br0">
      <inkml:brushProperty name="width" value="0.035" units="cm"/>
      <inkml:brushProperty name="height" value="0.035" units="cm"/>
    </inkml:brush>
  </inkml:definitions>
  <inkml:trace contextRef="#ctx0" brushRef="#br0">1 1 9688,'0'0'15606,"8"10"-15414,2 5-123,-1 0-1,0 1 1,-1 0 0,-1 0 0,0 1-1,-2-1 1,1 2 0,3 23 0,11 167-1220,-22-137-4108,-5-3-6254,2-44 7107</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2.674"/>
    </inkml:context>
    <inkml:brush xml:id="br0">
      <inkml:brushProperty name="width" value="0.035" units="cm"/>
      <inkml:brushProperty name="height" value="0.035" units="cm"/>
    </inkml:brush>
  </inkml:definitions>
  <inkml:trace contextRef="#ctx0" brushRef="#br0">0 311 9408,'0'0'13451,"5"9"-12531,7 11-647,1-1 0,1 0 0,0-1 0,2-1-1,0 0 1,0-2 0,2 1 0,0-2 0,1 0 0,0-2-1,1 0 1,0-1 0,1 0 0,0-2 0,1-1 0,-1 0-1,2-2 1,44 7 0,-37-10-244,1-2 0,-1-1-1,0-1 1,1-2 0,-1-1-1,0-1 1,0-2 0,-1-1-1,0-1 1,0-1 0,30-17 0,-42 18-142,1-1 0,-1-1 0,-1-1 1,0 0-1,-1-1 0,0-1 0,-1-1 0,0 1 1,-2-2-1,1 0 0,-2-1 0,0 0 1,-1 0-1,-1-1 0,-1-1 0,0 1 1,8-36-1,-11 34-1303,-1 0 1,-2-1-1,1-31 1,-4 14-3717,-5 2-3620,2 17 4588</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21:41:23.035"/>
    </inkml:context>
    <inkml:brush xml:id="br0">
      <inkml:brushProperty name="width" value="0.035" units="cm"/>
      <inkml:brushProperty name="height" value="0.035" units="cm"/>
    </inkml:brush>
  </inkml:definitions>
  <inkml:trace contextRef="#ctx0" brushRef="#br0">0 1 9768,'0'0'13598,"8"4"-12859,13 10-438,0 0 1,-1 2 0,0 0 0,-2 1 0,0 1 0,-1 1 0,0 0 0,-2 1 0,14 24 0,112 219 789,-111-201-1007,18 41 20,-5 1 1,-4 3-1,-5 1 1,-5 1-1,25 184 0,-43-191-55,-5 0 0,-4 1-1,-5-1 1,-4 0-1,-5 0 1,-35 144 0,7-95-2315,-75 188 1,4-108-4939,73-167 1286,-66 87-1,15-43 2849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30T04:05:51.1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4010 236,'0'0,"-24"14,11 2,0-1,0 0,-2-1,0-1,0 0,-2-1,1-1,-1-1,-1 0,-26 11,-39 15,-64 23,63-30,2 3,-113 63,74-20,-51 28,83-52,53-30,-51 24,35-12,46-29,0 1,0-1,0 0,0-1,-1 1,1-1,-1 0,0-1,0 0,-12 3,-3-1,-1 1,-30 12,29-9,-44 9,48-14,1 1,0 0,1 1,-1 1,1 1,0 1,0 1,-21 13,-12 7,-1-2,-101 35,2 0,102-42,-64 18,47-17,44-13,1 2,0 1,-36 24,34-20,-1-1,-34 15,-2-8,-80 18,-1-1,47-9,-214 79,254-82,2 1,1 3,1 2,2 3,1 1,2 2,-66 72,98-96,5-6,0 0,1 1,-1 0,2 0,-1 1,1 0,-6 15,-8 12,17-33,0 1,1-1,-1 1,1 0,0 0,0-1,0 1,1 1,0-1,0 0,0 0,1 10,-1-2,2-1,0 1,0-1,2 1,-1-1,8 22,-7-28,1-1,-1 1,1-1,-1 0,2 1,-1-2,0 1,1 0,0-1,0 0,0 0,1-1,-1 1,1-1,6 2,75 42,-62-32,-1-2,2 0,0-2,0-1,38 10,-43-14,0 0,-1 2,0 0,22 13,-17-8,47 17,227 81,-263-98,0-2,0-1,45 7,3 0,48 20,-96-24,0-2,1-2,0-2,0-1,0-1,42-1,-6-12,0-2,120-35,90-37,-256 73,0-2,0 0,-1-2,-1-1,31-21,-15 8,139-73,2 18,-153 70,53-16,-54 20,0-2,36-17,124-59,79-54,-233 122,-9 5,0-2,-1 0,0-1,36-35,-19 23,-7 8,-22 9,-8 7,-1 0,1 1,1-1,-1 1,1 0,-1 0,1 0,0 0,0 1,0 0,0 0,0 0,1 1,-1 0,6-1,-8-12,-4 13,1 0,0 0,0-1,0 1,0 0,0 0,0-1,0 1,0 0,1 0,-1 0,0-1,1 1,-1 0,1 0,-1 0,1 0,-1 0,1 0,1-1,4 0,12-8,0-8,-17 15,1 0,0 0,0 0,0 1,1-1,-1 1,1-1,-1 1,1 0,0 0,0 0,0 1,0-1,0 1,0 0,0-1,1 1,-1 0,5 0,23-35,38 16,-60 17,0 0,0 0,0 1,1 0,-1 1,0 0,15 1,31-5,-25 0,-1-2,0-1,0-1,-1-1,33-17,-21 7,1 2,0 1,46-11,-44 19,59-4,11-3,-12-13,-73 20,0 0,37-5,2 1,0-3,65-24,-110 31,-1 0,21-13,-23 12,1 0,36-13,20 0,139-36,-157 47,-1-2,0-3,-2-2,0-2,94-52,-118 50,-1-1,-1-1,-1-2,37-45,-63 70,19-25,-2-2,0 0,-2-1,-1 0,22-61,-31 72,-1 1,-1-1,-1 0,-1 0,0-1,-2 1,0-1,-1 1,-1-1,-1 1,-4-23,1 27,-1 0,0 1,-1 0,0 0,-1 1,-1 0,0 0,0 1,-1 0,-1 1,0 0,-1 1,0 0,0 0,-1 2,-17-10,25 15,-35-23,-2 1,-1 3,-82-32,69 36,-227-67,224 71,0 3,-117-6,32 11,-130-1,213 9,1 2,-92 19,1 6,65-14,-147 46,-309 151,501-197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6.259"/>
    </inkml:context>
    <inkml:brush xml:id="br0">
      <inkml:brushProperty name="width" value="0.035" units="cm"/>
      <inkml:brushProperty name="height" value="0.035" units="cm"/>
    </inkml:brush>
  </inkml:definitions>
  <inkml:trace contextRef="#ctx0" brushRef="#br0">1 0 10696,'0'0'20911,"0"41"-47470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30T04:06:00.85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2001 384,'-3'0,"1"-1,-1 0,0 0,1 0,-1-1,1 1,-1 0,1-1,0 0,-1 0,1 0,0 0,0 0,0 0,-2-4,-1 1,-34-31,-2 1,-1 2,-2 2,-1 1,-2 3,0 2,-2 2,0 2,-1 2,-2 2,-80-14,75 21,-2 4,1 1,-1 4,1 2,-1 2,1 3,0 3,1 2,0 2,-79 31,77-22,1 3,2 3,1 1,-62 45,95-57,-1 0,2 1,1 1,0 1,1 1,1 1,1 1,2 0,0 1,1 0,-19 48,28-54,0 0,2 0,0 1,1 0,0-1,2 1,0 0,1 0,7 34,7 10,32 91,-42-142,8 24,2-1,2-1,1 0,2-1,0-2,3 0,1-1,0-1,3-1,0-1,2-2,0-1,2-1,0-2,56 28,-33-23,1-2,2-3,0-2,1-2,0-4,2-2,-1-2,1-3,72-2,1-7,-1-5,0-6,235-56,-314 56,-14 5,0-2,67-29,-96 36,-1-1,0 0,-1 0,1-1,-1 0,0-1,0 1,-1-2,0 1,0-1,-1 0,0 0,0-1,-1 0,0 0,4-11,-6 7,0 1,-1-1,0 0,-1 0,-1 0,0 0,-1 0,0 0,-4-19,-2-1,-2 1,-18-47,15 53,-2 1,0 0,-2 1,0 1,-2 0,0 2,-1 0,-2 1,0 1,-1 0,-46-28,18 17,-1 2,-2 2,-1 2,-104-30,86 36,0 4,-2 2,-125-3,115 14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30T04:06:02.29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1841 196,'-4'-5,"-1"1,1 1,-1-1,-1 1,1-1,0 1,-1 1,0-1,1 1,-1 0,-7-1,-4-3,-118-43,-144-31,239 72,-1 2,1 1,-1 3,0 1,0 1,-43 8,-239 52,269-47,0 2,-93 40,120-42,1 2,0 0,1 1,1 2,0 0,-40 43,32-26,2 1,1 1,-32 57,51-77,1 1,1 0,0 0,2 0,0 1,1 0,0 1,2-1,0 1,1 35,8 16,4 0,2 0,4-1,3-1,2-1,39 82,-48-127,1-2,0 1,2-2,0 0,2-1,0 0,1-2,0 0,2-1,0 0,0-2,24 12,11 4,2-3,0-3,103 29,-92-34,0-4,1-2,1-4,0-3,99-3,-115-6,1-3,-1-2,0-2,0-2,-1-3,-1-3,72-33,-93 35,246-132,-250 130,0 0,-2-2,0-1,-1-1,-1-1,-2 0,31-43,-39 44,-1 0,-1 0,-1-1,-1 0,-1-1,-1 0,-1-1,-1 1,-1-1,-1 0,-1-41,-4 31,-1 0,-2 1,-1-1,-2 1,-1 0,-2 1,-26-56,10 30,-5-10,-71-115,92 166,-2 1,0 0,-1 1,0 0,-2 2,0-1,0 2,-1 0,-1 1,0 1,-22-10,26 16,0 0,0 1,0 1,0 1,-1 0,1 0,-1 2,-24 1,-8 4,-58 15,91-18,-49 12</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30T04:06:14.095"/>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6304 264,'0'0,"0"0,0 0,0 0,0 0,-3-37,-1 27,0 0,-1 0,0 1,0 0,-8-10,9 15,0 0,-1 0,1 0,-1 1,0-1,1 1,-2 0,1 1,0-1,0 1,-7-2,-292-82,249 74,-2 3,-99-4,-118 20,-15 25,162-15,-174 1,232-15,0 3,-117 26,129-21,37-7,1 1,0 1,0 0,0 2,1 0,0 1,1 1,-23 16,13-5,1 2,1 1,-43 53,36-34,2 2,2 1,-32 71,45-89,-1-1,-1-1,-2 0,0-1,-39 37,-126 98,137-123,-3 10,38-34,-1-1,0-1,-1 0,-19 13,-211 108,226-121,0-1,0 0,-1-2,-1 0,1-1,-1-1,-1-1,1 0,-36 2,-20-4,-37 1,0 4,-206 43,-76 28,13-3,223-22,33-9,35-18,-12 2,1 5,-113 54,-4 33,188-100,1 1,1 2,1 1,-42 48,48-46,0 1,2 1,2 0,0 2,2 0,2 1,1 0,-11 40,18-46,1-1,1 2,1-1,1 0,1 1,2-1,1 1,1-1,1 0,1 0,12 35,-6-32,1 0,2-1,1 0,1-1,1-1,2-1,0 0,41 40,-31-38,1-1,2-2,0-1,1-1,1-2,58 25,-55-31,0-2,1-2,53 8,118 5,-148-18,7-1,1-3,0-3,0-3,-1-3,0-3,0-3,-2-2,0-4,-1-2,122-62,199-78,-107 51,-210 80,126-80,72-95,-56 40,27 21,-166 104,212-142,-235 154,1 3,2 2,0 3,92-26,-70 24,780-203,-510 167,153-38,-435 80,-1-3,-2-3,0-2,-1-2,104-70,-95 49,-20 13,1 2,76-38,-100 59,0-1,0-1,-1-1,-1-1,0-1,-1-1,-1-1,26-31,-37 38,0 0,0-1,-1 0,-1-1,-1 1,0-1,0 0,-1-1,-1 1,-1-1,0 0,-1 0,0 0,-1 0,-1-1,-3-28,0 29,-1-1,-1 1,0 0,-2 0,1 1,-1 0,-1 0,-1 0,0 1,-21-23,6 10,-1 1,-2 1,-53-37,28 29,0 3,-2 2,-1 2,-1 3,-1 2,-116-24,33 21,-261-10,87 32,-375 49,568-34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6.619"/>
    </inkml:context>
    <inkml:brush xml:id="br0">
      <inkml:brushProperty name="width" value="0.035" units="cm"/>
      <inkml:brushProperty name="height" value="0.035" units="cm"/>
    </inkml:brush>
  </inkml:definitions>
  <inkml:trace contextRef="#ctx0" brushRef="#br0">2 1 10576,'0'0'18663,"0"43"-19575,0-32-1240,0 0-1416,-1 5-13391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7.055"/>
    </inkml:context>
    <inkml:brush xml:id="br0">
      <inkml:brushProperty name="width" value="0.035" units="cm"/>
      <inkml:brushProperty name="height" value="0.035" units="cm"/>
    </inkml:brush>
  </inkml:definitions>
  <inkml:trace contextRef="#ctx0" brushRef="#br0">35 301 8808,'0'0'23839,"-3"9"-23787,-8 31-1515,-4 66 4461,12-66-5028,1 3-4959,1-1-6985</inkml:trace>
  <inkml:trace contextRef="#ctx0" brushRef="#br0" timeOffset="1">6 1 8784,'0'0'23064,"2"7"-29038,10 24 1439,-7-18-315,2 0-3657,-4-5 4205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7.413"/>
    </inkml:context>
    <inkml:brush xml:id="br0">
      <inkml:brushProperty name="width" value="0.035" units="cm"/>
      <inkml:brushProperty name="height" value="0.035" units="cm"/>
    </inkml:brush>
  </inkml:definitions>
  <inkml:trace contextRef="#ctx0" brushRef="#br0">1 151 8832,'0'0'23578,"8"-9"-23410,98-120 13,-104 126-181,-1 2 0,-1 1 0,1-1 0,0 0 0,0 0 0,0 1 0,0-1 0,0 0 0,0 1 0,0-1 0,0 1 0,0-1 0,0 1 0,0-1 0,0 1 0,0 0 0,0 0 0,0-1 0,0 1 0,0 0 0,3 0 0,-2 1 0,1-1 0,-1 1 0,1-1 0,0 1 0,-1 0 0,1 0 0,-1 0 0,0 1 0,1-1 0,-1 0 0,0 1 0,0 0 0,0-1 0,0 1 0,0 0 0,0 0 0,-1 0 0,1 0 0,0 0 0,-1 1 0,0-1 0,1 0 0,-1 1 0,0-1 0,0 1 0,-1-1 0,2 4 0,1 2 0,24 56-136,-16-35-1263,2 0-4364,-4-10-1744,2-2-3801,-5-9 7726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19.632"/>
    </inkml:context>
    <inkml:brush xml:id="br0">
      <inkml:brushProperty name="width" value="0.2" units="cm"/>
      <inkml:brushProperty name="height" value="0.2" units="cm"/>
      <inkml:brushProperty name="color" value="#008C3A"/>
    </inkml:brush>
  </inkml:definitions>
  <inkml:trace contextRef="#ctx0" brushRef="#br0">835 2 24575,'-14'-1'0,"0"1"0,8 3 0,1 2 0,0-5 0,2 5 0,-2-2 0,0 0 0,2 1 0,-4-1 0,6 2 0,-6-2 0,-19 20 0,15-16 0,-40 34 0,35-27 0,-43 33 0,37-27 0,-44 32 0,42-32 0,-48 36 0,52-40-3277,-52 39 0,59-44 0,-57 39 1787,59-39 1490,-26 15 0,9-2 0,16-16 0,-37 34 0,40-33 0,-31 28 0,24-22 3276,-7 8-2015,11-11 2015,11-9 0,11-1-3044,-3-2-232,21 2 0,-20-1-3277,88 15 0,-65-13 3047,60 11 230,2 0 0,-56-11 0,45 11 0,-1 1 0,-48-9 0,43 6 0,-2 2 3276,-47-7-1638,32 2 0,-2 1-1406,-39-4-232,46 6 0,-55-9 0,12 2 0,-18-3 0,-1 1 0,2 2 0,-2 0 0,4-2 0,-3 1 0,2-3 0,3 1 0,-5 1 0,4-3 0,-4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7.832"/>
    </inkml:context>
    <inkml:brush xml:id="br0">
      <inkml:brushProperty name="width" value="0.035" units="cm"/>
      <inkml:brushProperty name="height" value="0.035" units="cm"/>
    </inkml:brush>
  </inkml:definitions>
  <inkml:trace contextRef="#ctx0" brushRef="#br0">0 238 9776,'0'0'17409,"0"8"-16808,14 393-305,-14-367-1255,0-55 660,1-57 909,-1 18 486,2 0 0,3 0 0,14-64 0,-15 104-1029,1 1 1,1-1-1,1 1 0,0 0 0,2 1 0,0 0 1,1 0-1,0 1 0,2 0 0,0 1 0,1 0 1,0 1-1,16-13 0,-27 26-67,-1 0 0,1 1 0,-1 0 0,1-1 0,0 1 0,-1 0 0,1 0 0,0 0 0,0 0 0,0 0 0,0 0 0,0 0 0,0 1 0,0-1 0,0 1 0,0 0 0,0-1 0,0 1 0,0 0 0,1 0 0,-1 0 0,0 0 0,0 1 0,4 0 0,-4 1 0,0-1 0,0 1 0,0 0 0,0 0 0,-1 0 0,1 0 0,0 0 0,-1 0 0,1 1 0,-1-1 0,0 0 0,0 1 0,0-1 0,0 1 0,0-1 0,0 1 0,-1-1 0,1 6 0,1 7-80,0-1 1,-2 1-1,1-1 1,-2 1-1,0 0 1,-1-1-1,0 1 1,-1-1-1,-1 0 1,0 0-1,-10 22 1,-26 41-10380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8.360"/>
    </inkml:context>
    <inkml:brush xml:id="br0">
      <inkml:brushProperty name="width" value="0.035" units="cm"/>
      <inkml:brushProperty name="height" value="0.035" units="cm"/>
    </inkml:brush>
  </inkml:definitions>
  <inkml:trace contextRef="#ctx0" brushRef="#br0">1 453 8112,'0'0'18459,"2"11"-17975,6 33-135,-5-20-191,1-1 0,2 0 0,14 41 0,-20-64-125,0 1-1,0-1 0,0 1 0,0-1 0,0 0 0,0 1 0,1-1 0,-1 1 0,0-1 0,0 0 0,1 1 0,-1-1 1,0 0-1,1 1 0,-1-1 0,0 0 0,1 1 0,-1-1 0,0 0 0,1 0 0,-1 1 0,0-1 0,1 0 0,-1 0 0,1 0 1,-1 0-1,1 1 0,-1-1 0,1 0 0,-1 0 0,0 0 0,1 0 0,-1 0 0,1 0 0,-1 0 0,1 0 0,-1 0 0,1-1 1,-1 1-1,0 0 0,1 0 0,-1 0 0,1 0 0,-1-1 0,0 1 0,1 0 0,-1 0 0,1-1 0,-1 1 0,0 0 1,1-1-1,-1 1 0,0 0 0,0-1 0,1 1 0,-1 0 0,0-1 0,0 1 0,1-1 0,13-29 1512,-12 26-1473,53-141 1111,-50 137-1181,-5 8-1,0-1 0,0 1 0,0 0 0,0 0 0,1 0 0,-1-1 0,0 1 0,0 0 0,1 0 0,-1 0 0,0 0 0,0 0 0,1-1 0,-1 1 0,0 0 0,1 0 0,-1 0 0,0 0 0,0 0 0,1 0 0,-1 0 0,0 0 0,1 0 0,-1 0 0,0 0 0,1 0 0,-1 0 0,0 0 0,0 0 0,1 0 0,-1 1 0,0-1 0,0 0 0,1 0 0,-1 0 0,0 0 0,0 0 0,1 1 0,-1-1 0,0 0 0,0 0 0,0 1 0,1-1 0,-1 0 0,0 0 0,0 0 0,0 1 0,0-1 0,0 0 0,1 1 0,-1-1 0,0 0 0,0 1 0,5 12 0,-5-12 0,6 14-30,0 0 1,0 1-1,2-2 1,0 1-1,1-1 1,0-1-1,19 22 1,-25-31-1,0 0 0,1-1 0,-1 1 0,1-1 0,0 0 1,0 0-1,0-1 0,0 1 0,1-1 0,-1 0 0,0 0 0,1 0 0,0-1 0,-1 1 1,1-1-1,0 0 0,0-1 0,0 1 0,0-1 0,0 0 0,-1 0 0,1 0 0,0-1 1,0 0-1,0 0 0,0 0 0,-1 0 0,1-1 0,-1 0 0,8-3 0,-3-2 43,0 1-1,-1-1 1,1 0 0,-2-1-1,1 0 1,-1 0-1,0-1 1,0 0-1,-1 0 1,9-19-1,2-7 177,20-65-1,-19 45-80,-3 0 0,-2 0 0,-2-1 0,-3-1 0,1-63 0,-30 197-108,-14 237-381,34-181-5138,12-65-420,-6-47-2215,-2-1 1276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8.702"/>
    </inkml:context>
    <inkml:brush xml:id="br0">
      <inkml:brushProperty name="width" value="0.035" units="cm"/>
      <inkml:brushProperty name="height" value="0.035" units="cm"/>
    </inkml:brush>
  </inkml:definitions>
  <inkml:trace contextRef="#ctx0" brushRef="#br0">0 1 9600,'0'0'21287,"53"19"-21255,-35-13-600,1 2-896,2-2-1096,2-2-1008,-1 5-1320,1-1-4047,0 1 4463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2:59.700"/>
    </inkml:context>
    <inkml:brush xml:id="br0">
      <inkml:brushProperty name="width" value="0.035" units="cm"/>
      <inkml:brushProperty name="height" value="0.035" units="cm"/>
    </inkml:brush>
  </inkml:definitions>
  <inkml:trace contextRef="#ctx0" brushRef="#br0">0 685 2536,'0'0'29860,"2"-11"-29680,59-251 7,-18 87-191,-39 158 4,2-1 0,0 1 0,1 0 0,12-20 0,-6 12 0,-13 24 0,0 1 0,0 0 0,0 0 0,0 0 0,0 0 0,0 0 0,0 0 0,0-1 0,0 1 0,0 0 0,0 0 0,0 0 0,0 0 0,0 0 0,1 0 0,-1 0 0,0-1 0,0 1 0,0 0 0,0 0 0,0 0 0,0 0 0,0 0 0,0 0 0,0 0 0,0 0 0,0 0 0,1 0 0,-1 0 0,0-1 0,0 1 0,0 0 0,0 0 0,0 0 0,0 0 0,0 0 0,1 0 0,-1 0 0,0 0 0,0 0 0,0 0 0,0 0 0,0 0 0,0 0 0,1 0 0,-1 0 0,0 0 0,0 0 0,0 0 0,0 0 0,0 1 0,0-1 0,0 0 0,0 0 0,1 0 0,-1 0 0,0 0 0,0 0 0,0 0 0,0 0 0,0 0 0,0 0 0,0 0 0,0 1 0,0-1 0,4 12 0,-2 15 0,-2-1 0,6 193 0,-3-179 0,3 0 0,1-1 0,19 59 0,-4-43 0,-20-52 0,0 1 0,0-1 0,0 0 0,0 0 0,1 0 0,-1 0 0,1-1 0,0 1 0,-1-1 0,1 1 0,1-1 0,-1 0 0,5 3 0,-6-5 0,0 1 0,-1-1 0,1 1 0,0-1 0,0 0 0,0 0 0,0 0 0,0 0 0,-1 0 0,1 0 0,0 0 0,0-1 0,0 1 0,0 0 0,-1-1 0,1 0 0,0 1 0,0-1 0,-1 0 0,1 0 0,-1 0 0,1 0 0,-1 0 0,1-1 0,-1 1 0,0 0 0,2-2 0,24-38 0,-26 39 0,23-53 0,-2-2 0,26-109 0,-16 53 0,-9 39 0,41-88 0,-56 145 201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03.980"/>
    </inkml:context>
    <inkml:brush xml:id="br0">
      <inkml:brushProperty name="width" value="0.035" units="cm"/>
      <inkml:brushProperty name="height" value="0.035" units="cm"/>
    </inkml:brush>
  </inkml:definitions>
  <inkml:trace contextRef="#ctx0" brushRef="#br0">0 0 1056,'0'0'26126,"8"8"-26109,9 14-1,0 1 0,-1 1 0,14 27 0,19 51 21,7-4-26,-37-66-4,44 59 1,125 162 328,-146-198-21,-2 2 0,-3 2 0,-2 1 1,29 71-1,-40-81-206,2-2 0,2-1 1,35 45-1,-16-25 96,-3 4-3,50 114 0,12 23 33,-29-69-88,-42-74-52,2-1 0,47 60 0,114 103 386,-55-49 259,-110-137-651,2-1-1,48 42 0,-24-25-39,50 52 65,-27-19-538,-81-88 88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05.221"/>
    </inkml:context>
    <inkml:brush xml:id="br0">
      <inkml:brushProperty name="width" value="0.035" units="cm"/>
      <inkml:brushProperty name="height" value="0.035" units="cm"/>
    </inkml:brush>
  </inkml:definitions>
  <inkml:trace contextRef="#ctx0" brushRef="#br0">1 1 3120,'0'0'24962,"7"8"-24586,10 10-70,0-1 1,2 0-1,0-1 1,30 19-1,102 54 548,-3-2-547,-58-33 239,124 56 0,-105-57-113,-40-29-354,-56-20-78,-1 0 0,1 0-1,-1 1 1,0 0-1,13 8 1,-4 0-1,2-2 0,-1 0 0,2-1 0,-1-2 0,34 8 0,-17-4 0,-8-2 0,35 9 0,-10-3 0,-47-12 0,1 0 0,0-1 0,-1-1 0,1 1 0,11 0 0,2-1 0,0 1 0,38 11 0,-41-8 0,0-1 0,0-2 0,38 3 0,65 4 0,-113-8 0,-1 1 0,0 1 0,0-1 0,0 2 0,0-1 0,-1 2 0,1-1 0,15 13 0,-20-14 0,6 0 0,-4 0 0,17 22 0,-16-16 0,-3-1-2057,-1-2 5609,-3-5-3309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07.200"/>
    </inkml:context>
    <inkml:brush xml:id="br0">
      <inkml:brushProperty name="width" value="0.035" units="cm"/>
      <inkml:brushProperty name="height" value="0.035" units="cm"/>
    </inkml:brush>
  </inkml:definitions>
  <inkml:trace contextRef="#ctx0" brushRef="#br0">148 3254 1760,'0'0'13974,"-7"1"-13862,-86 20 2701,72-10 215,3-3 914,17-8-3857,0-1-1,1 0 1,-1 1-1,0-1 0,1 0 1,-1 0-1,1 0 1,-1 1-1,1-1 1,-1 0-1,1 0 1,0 0-1,-1 0 0,1 0 1,0 0-1,0 0 1,0 0-1,0 0 1,0 0-1,0 0 1,0 0-1,0 0 1,0 0-1,1-2 0,-2-16 334,2-1-1,0 1 0,2-1 0,0 1 0,1 0 1,0 0-1,2 0 0,0 1 0,18-35 0,136-294 441,-70 144-869,-23 53 11,98-198 0,27-9 0,-73 144 0,-25 48 0,-54 93 0,2 1 0,94-118 0,-86 123 0,-3-3 0,-2-2 0,-4-1 0,57-142 0,-79 176 0,-14 29 0,0-1 0,-1 0 0,0 0 0,5-17 0,3-21 0,-7 28 0,0-1 0,-1 0 0,-1 0 0,-1-1 0,-1-24 0,-1 36 0,-4 2 0,-1 0 0,-2 2 0,-1 5 0,0 1 0,1 0 0,0 0 0,-2-1 0,0-5 0,0-1 0,9 7 0,0 0 0,0 0 0,-1 0 0,1 0 0,0-1 0,0 1 0,0 0 0,0 0 0,0 0 0,0 0 0,0 0 0,-1 0 0,1-1 0,0 1 0,0 0 0,0 0 0,0 0 0,0 0 0,0-1 0,0 1 0,0 0 0,0 0 0,0 0 0,0 0 0,0 0 0,0-1 0,0 1 0,0 0 0,0 0 0,0 0 0,0 0 0,0-1 0,0 1 0,0 0 0,0 0 0,0 0 0,1 0 0,-1 0 0,0-1 0,0 1 0,0 0 0,0 0 0,0 0 0,0 0 0,0 0 0,1 0 0,-1 0 0,0-1 0,0 1 0,0 0 0,0 0 0,0 0 0,1 0 0,14-4 0,13 2 0,506 2 0,-521 2 0,5-9 0,31-21 0,-41 23 0,-3-6 0,-5 2 0,-5 2 0,-3 4 0,-1 3 0,0-1 0,-2-2 0,-4 0 1525,1 4-11802,0 22-10642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3.559"/>
    </inkml:context>
    <inkml:brush xml:id="br0">
      <inkml:brushProperty name="width" value="0.035" units="cm"/>
      <inkml:brushProperty name="height" value="0.035" units="cm"/>
    </inkml:brush>
  </inkml:definitions>
  <inkml:trace contextRef="#ctx0" brushRef="#br0">1 0 3240,'0'0'21809,"1"8"-21403,5 81 825,-5 134-1,-3-90-1046,1-39-122,25 542 154,7-153-62,-32 3-58,-1-192-46,15 226 48,-3-193-46,-5 3 21,-6-197-28,-6-80-17,4-38-15,1 0 0,0-1 0,1 1 0,1 15 0,-5 14 1296,5-42-1139,16 10 1726,19-14-1790,0-1 1,49-10 0,-49 7-82,49-15-25,79-22 0,-54 16 0,12 4 0,-66 15-37,-1 3 0,102 3 1,-89 2-569,-52 4-4174,-10-3-391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5.286"/>
    </inkml:context>
    <inkml:brush xml:id="br0">
      <inkml:brushProperty name="width" value="0.035" units="cm"/>
      <inkml:brushProperty name="height" value="0.035" units="cm"/>
    </inkml:brush>
  </inkml:definitions>
  <inkml:trace contextRef="#ctx0" brushRef="#br0">200 17 2984,'0'0'23825,"-9"-4"-23635,5 2-169,-1 0 0,0 0 0,0 1 0,1-1 0,-1 1 0,0 0 0,-1 1-1,1-1 1,0 1 0,0 0 0,0 0 0,0 0 0,0 1 0,0 0 0,0 0 0,0 0 0,0 1 0,0-1-1,0 1 1,1 0 0,-6 3 0,3-1-12,2-1-6,0 0 1,0 0-1,0 0 1,0 0 0,0 1-1,1 0 1,0 0-1,0 0 1,0 0-1,0 1 1,0 0-1,1-1 1,0 1-1,0 1 1,-3 5-1,6-9-7,-1-1 0,1 1 0,0 0 0,-1-1 0,1 1 0,0 0 0,0-1 0,0 1 0,0 0 0,1 0 0,-1-1 0,0 1 0,1 0 0,-1-1 0,1 1 0,-1-1 0,1 1 0,0 0 0,0-1 0,-1 1 0,1-1 0,0 0 0,1 1 0,-1-1-1,0 0 1,0 0 0,0 0 0,1 1 0,-1-1 0,1 0 0,-1-1 0,1 1 0,-1 0 0,1 0 0,2 0 0,9 6 8,1-1 1,-1-1-1,16 4 1,-22-7-4,26 10 35,-1 1 1,53 31-1,-67-34-9,-15-8-18,-1-1 0,0 1 0,0 0 0,0 0 0,0 0-1,0 0 1,0 0 0,-1 0 0,1 1 0,-1-1 0,0 0 0,1 1 0,-1 0 0,0-1 0,0 1 0,-1-1 0,1 1 0,0 0 0,-1 0 0,0-1 0,0 4 0,1-2 44,-1 0 1,0 0-1,-1 0 1,1 0 0,-1 0-1,0 0 1,0 0 0,0 0-1,0 0 1,-1 0 0,1 0-1,-1-1 1,0 1-1,-3 3 1,0-1-43,-1 0-1,0 0 0,-1-1 1,0 1-1,1-2 1,-1 1-1,-1-1 0,1 0 1,-1 0-1,1-1 1,-1 0-1,0 0 0,-12 2 1,17-5-34,-3 3-1416,-6 1 3350,4-2-3814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5.769"/>
    </inkml:context>
    <inkml:brush xml:id="br0">
      <inkml:brushProperty name="width" value="0.035" units="cm"/>
      <inkml:brushProperty name="height" value="0.035" units="cm"/>
    </inkml:brush>
  </inkml:definitions>
  <inkml:trace contextRef="#ctx0" brushRef="#br0">48 1 5648,'0'0'20585,"-4"9"-20275,-8 26-82,-9 47 0,18-66-206,0 1 0,1-1 0,0 1 0,2-1 0,0 1 0,2 18 0,-2-34-21,1 0 0,-1 1 0,0-1 0,0 0 0,1 0 1,-1 1-1,1-1 0,-1 0 0,1 0 0,-1 0 0,1 0 1,0 1-1,-1-1 0,1 0 0,0 0 0,0 0 1,0 0-1,0-1 0,0 1 0,0 0 0,0 0 0,0 0 1,0-1-1,0 1 0,0-1 0,1 1 0,-1-1 0,0 1 1,0-1-1,1 0 0,-1 0 0,0 1 0,1-1 0,-1 0 1,0 0-1,1 0 0,-1 0 0,0-1 0,0 1 1,1 0-1,1-1 0,4-1 8,-1 0 0,-1-1 0,1 1-1,0-1 1,8-6 0,4-5 21,-2 0 1,0-2-1,0 0 0,-1 0 1,-1-2-1,21-34 0,25-29 1443,-60 81-1455,0 0 0,0 0-1,0-1 1,0 1 0,0 0-1,1 0 1,-1 0-1,0-1 1,0 1 0,0 0-1,0 0 1,0 0 0,1 0-1,-1-1 1,0 1-1,0 0 1,0 0 0,1 0-1,-1 0 1,0 0-1,0 0 1,0 0 0,1 0-1,-1 0 1,0 0 0,0 0-1,0 0 1,1 0-1,-1 0 1,0 0 0,0 0-1,1 0 1,-1 0-1,0 0 1,0 0 0,0 0-1,1 0 1,-1 0 0,0 0-1,0 0 1,0 0-1,1 1 1,-1-1 0,0 0-1,0 0 1,0 0 0,0 0-1,1 1 1,3 13 215,-2 20-235,-2-33 42,-1 38-692,0-4 804,5 45-1,8-26-6087,-10-48 3779,0-1 0,1 1 0,0 0 0,0-1 0,0 0 1,6 7-1,-2-3-2527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52.025"/>
    </inkml:context>
    <inkml:brush xml:id="br0">
      <inkml:brushProperty name="width" value="0.2" units="cm"/>
      <inkml:brushProperty name="height" value="0.2" units="cm"/>
      <inkml:brushProperty name="color" value="#008C3A"/>
    </inkml:brush>
  </inkml:definitions>
  <inkml:trace contextRef="#ctx0" brushRef="#br0">6040 1 24575,'-27'0'0,"8"0"0,-2 0 0,13 0 0,-6 0 0,-6 0 0,11 0-3277,-39 4 0,34-3 0,-69 11 1787,63-8 775,-93 10 715,76-6-1399,-49 4 1,-4-2 1398,36-2 646,-55 7 0,-3 1-646,47-7 0,-24 4 0,-25 4 0,21-3 0,10-2 0,7-1 0,-22 5 0,0-1 0,21-3 402,-13 2-402,11-2 0,-22 4 0,0 0 0,21-4 0,-16 2 0,7-1 0,-28 5 0,2-1 0,27-4 0,4 0 0,-2 0 0,-28 5 0,0-1 0,32-4 0,14-2 0,-36 5 0,-29 5 0,32-6 0,50-6 0,-49 5 0,-31 4 0,31-3 3276,43-5-3156,-36 2 0,-28 2 1,29-4 2259,37-3-2380,-21 0 0,-20 2 0,23-2 3276,32-2-1638,-55 4 0,3 1-1068,64-3-570,-47 1 0,1 0 0,53-2 0,-44 2 0,-1-1 0,45-3 0,-40 3 0,1-1 0,42-4 0,-83 9 0,86-7 0,-67 5 0,66-5 0,-51 5 0,53-8 0,-55 10 0,57-7 0,-29 3 0,20 0 0,11-6 0,-27 8 0,29-8 0,-21 9 0,11-7 0,0 2 0,0 0 0,15-3 0,-4 1 0,4-1 0,-2-2 0,-2 3 0,1-3 0,-2 5 0,-2-2 0,4-1 0,-7 3 0,7-4 0,-1 3 0,2-3 0,0 1 0,0 0 0,0-1 0,0 3 0,-6-1 0,5 0 0,-1-1 0,5-2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6.304"/>
    </inkml:context>
    <inkml:brush xml:id="br0">
      <inkml:brushProperty name="width" value="0.035" units="cm"/>
      <inkml:brushProperty name="height" value="0.035" units="cm"/>
    </inkml:brush>
  </inkml:definitions>
  <inkml:trace contextRef="#ctx0" brushRef="#br0">0 15 5664,'0'0'20578,"1"7"-20245,-1 13-176,-1-3-76,2 1-1,0 0 0,0-1 1,2 1-1,0-1 1,7 21-1,-9-37-77,-1 0 0,1-1 0,-1 1 0,1 0 0,0 0 0,-1-1-1,1 1 1,0 0 0,0-1 0,-1 1 0,1-1 0,0 1 0,0-1 0,0 1 0,0-1-1,0 0 1,0 1 0,0-1 0,0 0 0,-1 0 0,1 0 0,0 0 0,0 0 0,0 0-1,0 0 1,0 0 0,0 0 0,0 0 0,0 0 0,0-1 0,0 1 0,0 0 0,0-1 0,0 1-1,0-1 1,-1 1 0,1-1 0,0 1 0,0-1 0,0 1 0,-1-1 0,1 0 0,0 1-1,0-2 1,31-30 60,29-34 1063,-59 64-1098,0-1 86,1 0 1,0 0-1,0 1 1,0-1 0,0 1-1,0-1 1,0 1-1,1 0 1,3-1 0,-5 3-90,-1 0-1,1 0 1,0 0 0,0 0 0,-1 0 0,1 0-1,0 1 1,0-1 0,-1 1 0,1-1 0,0 1-1,-1 0 1,1-1 0,0 1 0,-1 0 0,1 0-1,-1 0 1,0 0 0,1 0 0,-1 1 0,0-1-1,1 0 1,0 3 0,0-3-14,-1 1 1,1 0-1,0-1 0,0 1 0,0-1 0,0 1 1,0-1-1,0 0 0,1 0 0,-1 0 1,0 0-1,0 0 0,1-1 0,-1 1 1,1-1-1,-1 1 0,1-1 0,-1 0 1,0 0-1,1 0 0,-1 0 0,1-1 0,-1 1 1,1-1-1,-1 1 0,5-3 0,3-2 249,0 0 0,0-1 0,0-1 0,17-14 0,-21 15-175,1 0 0,0 1 0,0-1 0,0 2 0,1-1 0,-1 1 0,1 0 0,16-5 0,-1 11-1716,-21-2 1750,0 1 1,0 0 0,-1 0 0,1 0 0,0 0 0,-1 1 0,1-1 0,-1 0 0,1 1 0,-1-1-1,1 1 1,-1-1 0,2 3 0,11 29 1522,-7-9-3339,1 2-5289,1-5-7659,-4-14 8661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8.420"/>
    </inkml:context>
    <inkml:brush xml:id="br0">
      <inkml:brushProperty name="width" value="0.035" units="cm"/>
      <inkml:brushProperty name="height" value="0.035" units="cm"/>
    </inkml:brush>
  </inkml:definitions>
  <inkml:trace contextRef="#ctx0" brushRef="#br0">141 29 4944,'0'0'24168,"-7"-1"-23864,2 1-279,1-1-1,-1 1 0,1-1 0,-1 1 1,1 0-1,-1 1 0,1-1 0,-1 1 1,1 0-1,-1 0 0,1 1 0,0-1 1,0 1-1,-1 0 0,1 0 0,0 0 1,1 0-1,-1 1 0,0 0 0,1 0 1,-1 0-1,1 0 0,0 0 0,0 1 1,0-1-1,-3 6 0,3-4-24,0 0 0,1 0 0,-1 0 0,1 0 0,0 0 0,0 1 1,0-1-1,1 1 0,0-1 0,0 1 0,1 0 0,-1-1 0,1 1 0,0 0 0,1-1 0,0 1 0,-1 0 0,2-1 0,1 7 0,-3-11 1,0 0-1,1 0 0,-1 0 1,0 0-1,1 0 0,-1 0 0,1 0 1,0 0-1,-1-1 0,1 1 1,0 0-1,-1 0 0,1 0 0,0-1 1,0 1-1,0 0 0,0-1 1,-1 1-1,1-1 0,0 1 0,0-1 1,0 1-1,0-1 0,0 0 1,0 1-1,0-1 0,1 0 0,-1 0 1,0 0-1,0 0 0,0 0 0,0 0 1,0 0-1,0 0 0,0 0 1,0-1-1,0 1 0,0 0 0,0-1 1,0 1-1,0-1 0,0 1 1,0-1-1,0 1 0,0-1 0,0 0 1,1 0-1,31-36 41,-31 35-40,7-11 92,-1 0 0,0 0-1,-1 0 1,0-1 0,-1 0-1,0 0 1,5-27 0,-6 32 34,1 15-75,7 30-66,-3-9 18,28 11 13,-23-29-11,-10-5 1,0-1 0,0 0 0,1 0-1,-1-1 1,1 0 0,-1 0-1,1 0 1,0 0 0,0-1 0,0 0-1,0 0 1,0-1 0,8 0-1,-11 0 73,-1 0-1,1 0 1,0-1-1,-1 1 0,1-1 1,-1 0-1,1 0 1,-1 0-1,0 0 0,1 0 1,3-4-1,11-4 505,5-6-504,-14 12-79,1-1 0,-2 3 0,1 0 0,1 2 0,-3 3 0,-5 2 0,0 2 0,14 46 0,-6-23 0,-8-28 0,0 0 0,0 0 0,1 0 0,0 0 0,-1-1 0,1 1 0,0-1 0,0 1 0,0-1 0,1 0 0,-1 1 0,0-1 0,1-1 0,0 1 0,-1 0 0,1-1 0,0 1 0,0-1 0,0 0 0,0 0 0,0 0 0,0 0 0,0 0 0,0-1 0,0 1 0,0-1 0,1 0 0,-1 0 0,0 0 0,0 0 0,0-1 0,0 1 0,0-1 0,1 0 0,-1 0 0,0 0 0,-1 0 0,1-1 0,4-2 0,2-4 0,-1-1 0,0-1 0,0 0 0,-1 0 0,-1 0 0,1-1 0,7-18 0,-11 20 0,1 0 0,-1 0 0,-1-1 0,0 1 0,0-1 0,0 0 0,-2 1 0,1-1 0,-1 0 0,0 0 0,-1 1 0,-3-16 0,4 19 0,0 6 0,1-1 0,-1 1 0,0-1 0,1 1 0,-1-1 0,1 1 0,-1-1 0,1 1 0,-1-1 0,1 1 0,0 0 0,-1-1 0,1 1 0,-1 0 0,1 0 0,0-1 0,-1 1 0,1 0 0,0 0 0,-1 0 0,1 0 0,0 0 0,-1 0 0,1 0 0,0 0 0,-1 0 0,1 0 0,-1 0 0,1 0 0,0 1 0,0-1 0,117-6 91,-68 2-3143,-48 4 2802,20 0-9818,-17 0 4472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19.701"/>
    </inkml:context>
    <inkml:brush xml:id="br0">
      <inkml:brushProperty name="width" value="0.035" units="cm"/>
      <inkml:brushProperty name="height" value="0.035" units="cm"/>
    </inkml:brush>
  </inkml:definitions>
  <inkml:trace contextRef="#ctx0" brushRef="#br0">1 0 4344,'0'0'22681,"1"7"-22469,5 44-17,4 25-45,0-29-3687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0.076"/>
    </inkml:context>
    <inkml:brush xml:id="br0">
      <inkml:brushProperty name="width" value="0.035" units="cm"/>
      <inkml:brushProperty name="height" value="0.035" units="cm"/>
    </inkml:brush>
  </inkml:definitions>
  <inkml:trace contextRef="#ctx0" brushRef="#br0">0 0 6808,'0'0'18862,"50"21"-40988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0.452"/>
    </inkml:context>
    <inkml:brush xml:id="br0">
      <inkml:brushProperty name="width" value="0.035" units="cm"/>
      <inkml:brushProperty name="height" value="0.035" units="cm"/>
    </inkml:brush>
  </inkml:definitions>
  <inkml:trace contextRef="#ctx0" brushRef="#br0">5 57 5016,'0'0'16565,"0"6"-15345,-4 179 2284,19-210-3383,0-18 438,2 0 0,29-52 0,-44 92-467,0 0-1,0 0 1,0 0-1,0 0 1,0 0-1,0 1 1,1-1-1,-1 1 1,1-1-1,0 1 1,0 0-1,0 0 1,0 0-1,0 0 1,4-1-1,-6 3 37,13 25 95,-11-7-92,0 0 0,-1 1 1,0-1-1,-2 25 0,-2 8-3993,0-18-3584,2-1-5528,0-22 9586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0.841"/>
    </inkml:context>
    <inkml:brush xml:id="br0">
      <inkml:brushProperty name="width" value="0.035" units="cm"/>
      <inkml:brushProperty name="height" value="0.035" units="cm"/>
    </inkml:brush>
  </inkml:definitions>
  <inkml:trace contextRef="#ctx0" brushRef="#br0">0 26 7072,'0'0'19707,"6"11"-19216,2 12-360,0-1 0,-2 1 1,-1 1-1,0-1 0,-2 1 0,1 36 0,-1 43 32,-15 154 0,10-245-217,-1 1 0,0-1 0,-1 0 0,-7 14 0,10-24-8,1-20 41,5-244 129,-2 230 95,1-1 0,1 1 0,2 1-1,1-1 1,25-59 0,-31 86-155,6-12 229,1-1 0,0 1 0,17-22 0,-23 35-251,0 1-1,0-1 0,0 1 1,1-1-1,-1 1 0,1 0 1,0 1-1,0-1 1,0 1-1,0-1 0,0 1 1,1 0-1,-1 1 0,1-1 1,-1 1-1,1 0 1,-1 0-1,1 0 0,6 1 1,-10 0-24,0 0 0,0 1 1,0 0-1,0-1 1,0 1-1,0-1 0,0 1 1,0 0-1,0 0 0,0 0 1,-1 0-1,1-1 1,0 1-1,-1 0 0,1 0 1,0 0-1,-1 0 0,1 1 1,-1-1-1,0 0 1,1 0-1,-1 0 0,0 0 1,1 0-1,-1 1 0,0-1 1,0 1-1,3 32 61,-4-24-154,0 0 0,-1 1 0,0-1 0,-1 0 0,0 0 0,-1 0 0,0 0 0,0-1 0,-1 1 0,-7 10 0,-1 0-2071,-2 1 0,0-2 0,-22 22 0,35-40 1451,-6 7-1316,4-6-1281,-10 4-8340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1.607"/>
    </inkml:context>
    <inkml:brush xml:id="br0">
      <inkml:brushProperty name="width" value="0.035" units="cm"/>
      <inkml:brushProperty name="height" value="0.035" units="cm"/>
    </inkml:brush>
  </inkml:definitions>
  <inkml:trace contextRef="#ctx0" brushRef="#br0">2 330 4968,'0'0'15402,"-1"8"-14694,0 101 2129,18-132-1123,14-43 741,-31 65-2037,2 4-380,0 1 0,0-1 0,0 1 0,-1 0 0,0 0 0,0 0 0,0-1 0,0 1 0,0 0 0,-1 0 0,0 5 0,3 9 26,-3-18-63,2 9 12,0-1 0,1 0 0,0-1 0,0 1 0,0 0 0,7 10 1,-8-16-13,0 0 1,0 0 0,0 0 0,0-1 0,0 1 0,0-1-1,0 1 1,1-1 0,-1 0 0,0 1 0,1-1 0,-1-1-1,1 1 1,-1 0 0,1-1 0,0 1 0,-1-1 0,1 1-1,0-1 1,-1 0 0,1 0 0,0-1 0,-1 1 0,5-2-1,6 0 37,-1-2-1,0 0 1,0 0-1,0-1 0,0 0 1,-1-1-1,0-1 1,0 1-1,0-2 0,-1 0 1,0 0-1,-1-1 1,0 0-1,0 0 0,-1-1 1,11-17-1,-2 1 265,-2 0-1,-1-2 0,0 0 1,-3 0-1,16-53 0,-21 57-71,-1-1-1,-1 0 0,-1 0 1,0-36-1,-4 59-222,0 2-7,0 0 0,1 1 0,-1-1 0,1 0 0,-1 1 0,0-1 0,1 0 0,-1 1 0,1-1 0,-1 1 0,1-1 0,-1 1 0,1 0 0,-1-1 1,1 1-1,-1-1 0,1 1 0,0 0 0,-1-1 0,1 1 0,0 0 0,0-1 0,0 1 0,-1 0 0,1 0 0,-6 22 0,5-20 0,-11 43-10,1 1-1,2 1 1,3 0 0,1 0 0,3 0-1,4 61 1,0-99-333,-1 0 0,2-1 0,-1 1 0,1-1-1,6 13 1,15 20-4870,-24-42 5015,0 0-1,0 1 0,1-1 1,-1 0-1,0 1 0,1-1 1,-1 0-1,0 1 0,1-1 1,-1 0-1,0 1 0,1-1 1,-1 0-1,1 0 0,-1 0 1,0 1-1,1-1 0,-1 0 1,1 0-1,-1 0 0,1 0 1,-1 0-1,0 0 1,1 0-1,-1 0 0,1 0 1,-1 0-1,1 0 0,-1 0 1,1 0-1,-1 0 0,1 0 1,-1 0-1,0-1 0,1 1 1,-1 0-1,1 0 0,-1 0 1,0-1-1,1 1 0,0-1 1,9-13-9004,-8 7 4964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1.963"/>
    </inkml:context>
    <inkml:brush xml:id="br0">
      <inkml:brushProperty name="width" value="0.035" units="cm"/>
      <inkml:brushProperty name="height" value="0.035" units="cm"/>
    </inkml:brush>
  </inkml:definitions>
  <inkml:trace contextRef="#ctx0" brushRef="#br0">1 12 6176,'0'0'25138,"8"-1"-24717,102-7 1310,-78 6-3699,1 1-4488,-3 1-6253,-19 0 6064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6.874"/>
    </inkml:context>
    <inkml:brush xml:id="br0">
      <inkml:brushProperty name="width" value="0.035" units="cm"/>
      <inkml:brushProperty name="height" value="0.035" units="cm"/>
    </inkml:brush>
  </inkml:definitions>
  <inkml:trace contextRef="#ctx0" brushRef="#br0">0 761 4232,'0'0'14465,"2"-8"-13397,14-38 866,43-87 0,-49 111-1454,-1-1 0,-1 0 0,0-1 0,-2 0 0,5-36 0,-5 4 787,-2-70 0,-4 124-1196,-6-8 138,1 14-108,-6 26-65,4-9 0,0-1-30,1 0 0,0 1 0,2 0 0,0 0 0,2 1 0,0-1 0,1 0 0,1 1 0,5 29 0,0-22 3,2 0 0,1 0-1,17 38 1,-24-63-10,1-1 0,-1 0 0,1 0 0,-1 0 0,1 0 0,0 0-1,0 0 1,0 0 0,1-1 0,-1 1 0,1-1 0,-1 1 0,6 2 0,-6-4 4,-1 0 1,1 0 0,0-1-1,0 1 1,0-1 0,0 1-1,0-1 1,0 1-1,0-1 1,0 0 0,0 0-1,1 0 1,-1-1-1,0 1 1,0 0 0,0-1-1,3 0 1,0-2 4,1 0 0,-1 0 1,0 0-1,0-1 0,0 1 0,0-1 1,-1 0-1,0-1 0,1 1 0,-1-1 1,-1 0-1,1 0 0,4-10 0,3-4 6,-1 2 4,0-2-1,-1 1 1,-1-1-1,-1 0 1,5-21-1,-12 49-76,0 47 32,8 67 1,-8-121 29,0 0-1,1 0 0,-1 0 1,1 0-1,0-1 1,-1 1-1,1 0 0,0 0 1,0 0-1,0 0 1,0-1-1,0 1 1,1-1-1,-1 1 0,0-1 1,1 1-1,-1-1 1,1 1-1,0-1 1,-1 0-1,1 0 0,0 0 1,0 0-1,0 0 1,-1-1-1,1 1 0,0 0 1,0-1-1,0 0 1,0 1-1,0-1 1,3 0-1,-2 0 2,0 0 0,0 0 0,-1-1 0,1 1 0,0-1 0,0 1-1,0-1 1,0 0 0,-1 0 0,1-1 0,0 1 0,-1-1 0,1 1 0,-1-1 0,1 0 0,2-2 0,6-12 6,0 0 0,-2-1 0,1 0 0,-2 0 1,-1-1-1,10-32 0,20-120 42,-25 108-27,-5 30-28,-2-1 0,-1 1 0,-1-1 0,-2 0 1,-1 0-1,-2 0 0,-6-34 0,9 67-2,-1-1 0,0 1-1,0-1 1,0 0 0,-1 1 0,1-1-1,0 1 1,0-1 0,0 1 0,0-1-1,-1 0 1,1 1 0,0-1 0,0 1-1,-1-1 1,1 1 0,0-1 0,-1 1-1,1-1 1,-1 1 0,1 0 0,0-1-1,-1 1 1,1-1 0,-1 1 0,1 0-1,-2-1 1,-6 15-48,-3 37 47,10-45-5,-7 37 1,-28 174-22,33-185 22,1 1 0,2-1 0,1 1 1,8 53-1,-7-79 14,-1 1 0,1-1 1,1-1-1,-1 1 0,1 0 0,0 0 0,0-1 1,1 0-1,0 0 0,0 0 0,1 0 0,0 0 1,0-1-1,0 0 0,7 5 0,-9-8 0,1 0 1,-1 0-1,1 0 0,-1-1 0,1 1 1,0-1-1,0 0 0,-1 0 0,1 0 0,0-1 1,0 1-1,0-1 0,0 0 0,0 0 0,0-1 1,0 1-1,0-1 0,0 0 0,-1 0 0,1 0 1,0 0-1,0-1 0,-1 1 0,1-1 0,-1 0 1,1 0-1,-1 0 0,0-1 0,4-3 0,3-4 3,0 0 0,0 0-1,-2-1 1,1 0-1,-1-1 1,-1 1-1,0-2 1,-1 1-1,0-1 1,-1 0 0,5-18-1,4-20 35,12-82 1,-21 78-94,-1-77 0,-4 127 38,0 3 2,-2 4-32,1 0 38,-1 0 0,1 0 0,-1 0 0,1 0 0,0 1 0,0-1 1,0 0-1,0 1 0,1-1 0,-1 0 0,0 5 0,1-5 3,-13 44-11,3 1 0,-8 83 0,16-110 9,2 0 0,0 0-1,1 0 1,1 0 0,1 0-1,1-1 1,0 1 0,2-1-1,10 25 1,-14-38 10,1 0-1,0 0 1,1-1-1,0 1 1,0-1-1,0 0 1,0 0-1,1-1 1,0 1-1,0-1 1,0 0 0,0 0-1,8 4 1,-10-7 1,0 0 1,-1 0 0,1 0 0,0 0-1,0 0 1,0-1 0,0 0 0,0 1 0,0-1-1,0 0 1,0-1 0,0 1 0,0 0-1,0-1 1,0 0 0,0 1 0,-1-1-1,1 0 1,0-1 0,0 1 0,-1 0 0,1-1-1,-1 0 1,1 1 0,-1-1 0,0 0-1,0 0 1,0 0 0,0-1 0,3-3-1,1-3 42,0 0 0,-1 0 0,0 0 0,-1 0-1,0-1 1,-1 0 0,0 0 0,0 0-1,-1 0 1,0 0 0,-1 0 0,0-1 0,-1 1-1,0 0 1,-1-1 0,0 1 0,-2-11-1,3 21-47,0-1 0,0 1 0,0 0-1,0-1 1,0 1 0,0-1 0,0 1-1,0-1 1,0 1 0,0-1 0,0 1-1,0-1 1,0 1 0,-1 0-1,1-1 1,0 1 0,0-1 0,0 1-1,-1 0 1,1-1 0,0 1 0,-1 0-1,1-1 1,0 1 0,-1 0 0,1-1-1,0 1 1,-1 0 0,1 0 0,0-1-1,-1 1 1,1 0 0,-1 0-1,1 0 1,-1 0 0,1 0 0,0-1-1,-1 1 1,1 0 0,-1 0 0,1 0-1,-1 0 1,1 0 0,-1 0 0,1 1-1,-1-1 1,1 0 0,0 0 0,-1 0-1,1 0 1,-1 0 0,1 1 0,0-1-1,-1 0 1,1 0 0,-1 1-1,1-1 1,0 0 0,-1 0 0,1 1-1,0-1 1,0 1 0,-1-1 0,1 0-1,0 1 1,0-1 0,-1 1 0,1-1-1,0 1 1,-19 27-8,18-25 3,-5 13 14,2 1-1,0 0 0,-3 24 1,7-37-2,0 0 0,0 0 0,0 0 0,0 0 0,1 0 0,0-1 0,-1 1 0,1 0-1,3 6 1,-3-8-3,0-1-1,0 1 0,0-1 0,0 0 0,0 1 0,0-1 0,0 0 0,0 0 0,1 0 0,-1 0 0,0 0 0,1 0 0,-1 0 0,1 0 0,-1-1 0,1 1 0,0-1 0,-1 1 0,1-1 1,-1 1-1,1-1 0,0 0 0,1 0 0,11-1 13,-1-2 0,1 0-1,-1 0 1,0-2 0,-1 1 0,1-2 0,13-7 0,-22 12-14,9-6 3,-2 4 4,-2-2 0,1 1 1,-1-1-1,1 0 1,-1-1-1,-1 0 0,1-1 1,-1 0-1,0 0 0,-1 0 1,0-1-1,0 0 1,0-1-1,7-14 0,-13 20-27,-1-3-2,-22 39 5,16-18 6,0 1-1,2 0 1,-5 26-1,8-39 11,1 1 0,-1-1 0,1 1 1,-1-1-1,1 1 0,0-1 0,0 1 0,1-1 0,-1 1 0,1-1 0,0 1 0,0-1 0,0 1 0,0-1 0,1 0 0,-1 0 0,1 0 0,0 1 0,0-2 0,0 1 0,0 0 0,0 0 0,5 4 0,-5-7 11,-1 1 1,1-1 0,0 1-1,0-1 1,-1 1 0,1-1 0,0 0-1,0 0 1,0 0 0,-1 0-1,1 0 1,0-1 0,0 1-1,0 0 1,-1-1 0,1 1-1,0-1 1,-1 0 0,1 1-1,0-1 1,-1 0 0,1 0-1,-1 0 1,1 0 0,-1-1-1,0 1 1,0 0 0,1 0 0,-1-1-1,0 1 1,0-1 0,0 1-1,0-1 1,1-2 0,4-6 126,0 0 0,0 0 1,8-22-1,-7 10-88,-1 1 0,-1-1 0,-1 0 0,-1 0-1,1-33 1,-4 52-81,1 3 10,0 0 18,0 1-1,0-1 1,0 0 0,0 1-1,0-1 1,0 0 0,0 1 0,0-1-1,-1 1 1,1-1 0,0 1-1,0 0 1,0-1 0,0 1-1,-1 0 1,1 0 0,0 0-1,-1-1 1,1 1 0,-1 0 0,1 0-1,0 1 1,11 34-18,-4 50 17,-8-72-3,1-7 5,2 38 80,-5 79 0,1-111-97,-1 0 0,0 0 0,-1 0 1,0 0-1,-1-1 0,0 0 1,-1 0-1,-1 0 0,0 0 0,-14 21 1,19-32-105,1 0 0,0 0 0,-1-1 0,0 1 0,1 0 0,-1 0 0,1 0 0,-1-1 0,0 1 0,0 0 0,1-1 0,-1 1 1,0-1-1,0 1 0,0-1 0,0 1 0,1-1 0,-1 1 0,0-1 0,0 0 0,0 1 0,0-1 0,0 0 0,0 0 0,0 0 0,-2 0 0,3-1-93,-1 1 0,0-1 0,0 0 0,0 0 0,1 0 0,-1 0 0,0 0 0,1 0 0,-1 0-1,1 0 1,0 0 0,-1 0 0,1 0 0,0 0 0,-1 0 0,1 0 0,0 0 0,0-2 0,-1-5-1644,1 0 1,0 0 0,0 0-1,0 0 1,3-11 0,3 2-4222,2 0 1899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7.840"/>
    </inkml:context>
    <inkml:brush xml:id="br0">
      <inkml:brushProperty name="width" value="0.035" units="cm"/>
      <inkml:brushProperty name="height" value="0.035" units="cm"/>
    </inkml:brush>
  </inkml:definitions>
  <inkml:trace contextRef="#ctx0" brushRef="#br0">30 76 6888,'0'0'23108,"-5"7"-23090,1 0 16,1 0 1,0 0-1,0 1 1,0-1-1,1 1 1,0-1 0,0 1-1,1 0 1,0 0-1,0 13 1,1-19 194,0-2-195,1 1 0,0-1 1,-1 1-1,1-1 0,-1 0 0,1 1 0,-1-1 1,1 0-1,0 1 0,-1-1 0,1 0 0,-1 0 0,1 0 1,0 0-1,-1 0 0,1 0 0,0 0 0,-1 0 1,1 0-1,0 0 0,-1 0 0,1 0 0,0 0 0,-1 0 1,1 0-1,-1-1 0,1 1 0,0 0 0,-1-1 1,1 1-1,-1 0 0,1-1 0,-1 1 0,1-1 1,0 0-1,8-8 48,-1-1 0,0 0 1,0-1-1,-2 0 0,1 0 1,-1 0-1,-1-1 0,0 0 0,0 0 1,4-19-1,-6 22-82,-2 9 0,0-1 0,-1 0 0,1 1 0,0 0 0,0-1 0,0 1 0,0 0 0,-1-1 0,1 1 0,0 0 0,0 0 0,0-1 0,0 1 0,0 0 0,0 0 0,0 0 0,0 0 0,-1 0 0,1 1 0,0-1 0,0 0 0,0 0 0,0 1 0,0-1 0,0 0 0,-1 1 0,1-1 0,0 1 0,0-1 0,-1 1 0,2 0 0,-1 0 0,4 2 0,-1 0 0,1 1 0,-1 0 0,1 0 0,-1 0 0,0 0 0,-1 1 0,1 0 0,-1 0 0,0 0 0,0 0 0,0 0 0,-1 0 0,0 1 0,3 7 0,1 7 0,-1 0 0,-1 0 0,3 22 0,-3 55 0,-5-88 0,1 1 0,-2-1 0,1 1 0,-1-1 0,-1 0 0,1 0 0,-2 0 0,-4 9 0,7-17 0,0 1 0,0-1 0,-1 1 0,1-1 0,-1 0 0,1 0 0,-1 1 0,1-1 0,-1 0 0,0 0 0,0-1 0,1 1 0,-1 0 0,0-1 0,0 1 0,0-1 0,0 1 0,0-1 0,0 0 0,0 0 0,0 0 0,0 0 0,1 0 0,-1 0 0,0-1 0,0 1 0,0-1 0,0 1 0,0-1 0,-3-1 0,4 1 0,0 1 0,-1-1 0,1 1 0,0-1 0,0 1 0,0-1 0,0 0 0,0 0 0,1 1 0,-1-1 0,0 0 0,0 0 0,0 0 0,1 0 0,-1 0 0,0 0 0,1 0 0,-1 0 0,1-1 0,-1 1 0,1 0 0,0 0 0,0 0 0,-1 0 0,1-1 0,0 1 0,0 0 0,0 0 0,0 0 0,0-1 0,0 1 0,1 0 0,-1 0 0,0 0 0,1-2 0,16-24 0,-17 27 0,128-128 0,-32 34 0,-79 75 0,-2 0 0,0-1 0,-2 0 0,12-24 0,-21 35 0,-25 70 0,15-48 0,0 1 0,2-1 0,-1 1 0,-3 29 0,7-40 0,1 0 0,0 0 0,0 0 0,0 0 0,0 0 0,1 0 0,-1 0 0,1 1 0,0-1 0,0-1 0,0 1 0,0 0 0,0 0 0,1 0 0,-1 0 0,1-1 0,0 1 0,0-1 0,0 1 0,0-1 0,4 4 0,-3-4 0,0 0 0,1 0 0,0-1 0,-1 1 0,1-1 0,0 0 0,-1 0 0,1 0 0,0 0 0,0-1 0,0 1 0,0-1 0,0 0 0,0 0 0,0-1 0,-1 1 0,6-2 0,-4 1 0,0 0 0,0 0 0,-1 0 0,1-1 0,0 0 0,-1 0 0,1 0 0,-1 0 0,0-1 0,0 0 0,0 0 0,0 0 0,0 0 0,-1-1 0,1 1 0,-1-1 0,0 0 0,0 0 0,0 0 0,2-6 0,0-2 0,-1 1 0,0-1 0,-1 0 0,-1-1 0,0 1 0,0-1 0,-1 1 0,-1-18 0,1 34 0,0 0 0,0 0 0,1 0 0,0 0 0,0 0 0,0 0 0,1 0 0,-1-1 0,1 1 0,0-1 0,5 6 0,-3-3 0,0 0 0,0 0 0,0 0 0,6 15 0,-8-16-27,-1 0 1,0 1-1,0-1 1,-1 1-1,0-1 1,0 1-1,0 0 1,-1 0-1,0-1 1,0 1-1,0 0 1,-1 0-1,1 0 1,-2-1-1,1 1 1,-4 9-1,3-10-662,-1-1 0,0 1 0,0 0 0,0-1 0,0 0 0,-1 1 0,-4 3 0,-42 26-15143,28-23 9924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4:52.026"/>
    </inkml:context>
    <inkml:brush xml:id="br0">
      <inkml:brushProperty name="width" value="0.2" units="cm"/>
      <inkml:brushProperty name="height" value="0.2" units="cm"/>
      <inkml:brushProperty name="color" value="#008C3A"/>
    </inkml:brush>
  </inkml:definitions>
  <inkml:trace contextRef="#ctx0" brushRef="#br0">963 2 24575,'-16'-1'0,"-1"1"0,11 3 0,0 2 0,0-5 0,3 5 0,-3-2 0,0 0 0,3 1 0,-5-1 0,6 2 0,-6-2 0,-21 20 0,16-16 0,-46 34 0,41-27 0,-50 33 0,42-27 0,-50 32 0,48-32 0,-54 36 0,58-40-3277,-59 39 0,68-44 0,-66 39 1787,69-39 1490,-31 15 0,11-2 0,18-16 0,-42 34 0,45-33 0,-35 28 0,27-22 3276,-7 8-2015,12-11 2015,13-9 0,12-1-3044,-2-2-232,23 2 0,-22-1-3277,100 15 0,-74-13 3047,68 11 230,3 0 0,-63-11 0,50 11 0,0 1 0,-57-9 0,51 6 0,-3 2 3276,-54-7-1638,38 2 0,-4 1-1406,-44-4-232,53 6 0,-64-9 0,14 2 0,-20-3 0,-2 1 0,3 2 0,-3 0 0,6-2 0,-5 1 0,3-3 0,2 1 0,-4 1 0,4-3 0,-5 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8.324"/>
    </inkml:context>
    <inkml:brush xml:id="br0">
      <inkml:brushProperty name="width" value="0.035" units="cm"/>
      <inkml:brushProperty name="height" value="0.035" units="cm"/>
    </inkml:brush>
  </inkml:definitions>
  <inkml:trace contextRef="#ctx0" brushRef="#br0">0 0 5544,'0'0'24888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8.758"/>
    </inkml:context>
    <inkml:brush xml:id="br0">
      <inkml:brushProperty name="width" value="0.035" units="cm"/>
      <inkml:brushProperty name="height" value="0.035" units="cm"/>
    </inkml:brush>
  </inkml:definitions>
  <inkml:trace contextRef="#ctx0" brushRef="#br0">0 79 9400,'0'0'18960,"7"-3"-18257,42-15 325,69-16-1,-40 19-3052,-22 8-4441,0 5-6159,-44 2 7239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29.768"/>
    </inkml:context>
    <inkml:brush xml:id="br0">
      <inkml:brushProperty name="width" value="0.035" units="cm"/>
      <inkml:brushProperty name="height" value="0.035" units="cm"/>
    </inkml:brush>
  </inkml:definitions>
  <inkml:trace contextRef="#ctx0" brushRef="#br0">1 474 4144,'0'0'20793,"8"5"-20228,3 1-345,0-1 0,0 0 1,0-1-1,1-1 0,20 4 0,-24-5-84,-1-1-1,1 0 1,0-1-1,1 0 1,-1 0-1,0 0 1,-1-1 0,1-1-1,0 1 1,0-1-1,11-5 1,-10 2-8,0 0 0,0-1 1,-1 0-1,1 0 0,-2-1 0,1 0 1,-1-1-1,0 0 0,8-11 0,-12 16-102,-1-1 1,1 1-1,-1-1 0,0 0 0,0 1 0,0-1 1,0 0-1,-1-1 0,0 1 0,0 0 0,0 0 1,0 0-1,0-1 0,-1 1 0,0 0 0,0-1 1,0 1-1,-1-1 0,1 1 0,-1 0 0,0 0 1,0-1-1,0 1 0,-4-7 0,5 10-24,-1 0 0,0 0 0,1 0 0,-1 0 0,0-1-1,0 1 1,0 0 0,1 0 0,-1 0 0,0 1 0,0-1 0,0 0 0,-1 0 0,1 1 0,0-1-1,0 0 1,0 1 0,-1-1 0,1 1 0,0-1 0,0 1 0,-1 0 0,1 0 0,0-1 0,-1 1-1,-1 0 1,0 1-2,1 0 1,0 0-1,-1 0 0,1 0 0,0 0 0,0 0 0,0 0 0,0 1 0,0-1 1,0 1-1,0 0 0,0-1 0,-1 4 0,-4 2-4,1 2 0,0-1 0,1 1-1,0 0 1,-7 16 0,7-8-6,0 0 0,1 0 0,0 0 0,1 0-1,2 1 1,-1 0 0,2-1 0,2 19 0,-2-31 7,0-1 0,1 1 0,0-1 1,0 1-1,0-1 0,1 0 0,-1 1 0,1-1 1,0 0-1,0 0 0,1 0 0,-1 0 0,1-1 1,0 1-1,0 0 0,0-1 0,0 0 1,1 0-1,-1 0 0,1 0 0,0-1 0,0 1 1,0-1-1,0 0 0,0 0 0,0-1 0,1 1 1,-1-1-1,0 0 0,1 0 0,-1 0 0,1-1 1,-1 1-1,1-1 0,0 0 0,4-1 0,0 0 7,1 0-1,-1-1 1,0 0 0,0 0-1,0-1 1,0 0-1,0 0 1,-1-1-1,1-1 1,-1 1-1,0-1 1,-1-1-1,1 1 1,-1-1-1,0-1 1,0 1-1,10-14 1,6-11 6,-1-1 1,-2-1-1,19-40 1,9-15 14,-44 81-15,17-25 12,-2-1 0,19-45 1,-33 68 3,-2 0 1,1-1 0,-1 0 0,-1 0 0,0 0 0,-1 0 0,0 0 0,0 0 0,-1 0 0,-1 0 0,0 0 0,-3-16 0,4 26-23,-1 1-1,1-1 1,0 1 0,-1-1 0,1 1 0,0 0 0,-1-1 0,1 1-1,0 0 1,-1-1 0,1 1 0,-1 0 0,1-1 0,-1 1 0,1 0-1,0 0 1,-1-1 0,1 1 0,-1 0 0,0 0 0,1 0 0,-1 0-1,1 0 1,-1 0 0,1 0 0,-1 0 0,1 0 0,-1 0 0,1 0-1,-1 0 1,1 0 0,-1 0 0,1 0 0,-1 0 0,0 1 0,-17 7 43,11 0-43,0 1 0,0 0 0,1 0-1,1 0 1,-1 1 0,1-1 0,1 1 0,0 0-1,-4 17 1,-20 101-7,27-126 3,-1 12-59,-10 43-258,3 2-1,3-1 1,2 1-1,5 86 0,0-139-79,0 0-1,1-1 0,0 1 1,0 0-1,0-1 0,3 6 1,11 6-4533,-15-17 4376,-1 1 0,1-1 0,0 0 0,0 1 0,-1-1 0,1 0 0,0 0 0,0 0 0,-1 0 0,1 0 0,0 0 1,0 0-1,0 0 0,-1 0 0,1 0 0,0 0 0,0 0 0,-1-1 0,1 1 0,0 0 0,0-1 0,-1 1 0,1 0 0,1-2 0,2-4-3644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0.130"/>
    </inkml:context>
    <inkml:brush xml:id="br0">
      <inkml:brushProperty name="width" value="0.035" units="cm"/>
      <inkml:brushProperty name="height" value="0.035" units="cm"/>
    </inkml:brush>
  </inkml:definitions>
  <inkml:trace contextRef="#ctx0" brushRef="#br0">0 10 6344,'0'0'22768,"9"-1"-22365,173-2 48,-88 3-5024,-2-3-9752,-63 1 8361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0.643"/>
    </inkml:context>
    <inkml:brush xml:id="br0">
      <inkml:brushProperty name="width" value="0.035" units="cm"/>
      <inkml:brushProperty name="height" value="0.035" units="cm"/>
    </inkml:brush>
  </inkml:definitions>
  <inkml:trace contextRef="#ctx0" brushRef="#br0">63 0 7504,'0'0'23347,"-2"11"-23191,-4 34-69,2 1-1,2 0 1,5 58 0,27 148 23,-26-228-59,-1 1 0,-1 0-1,-1 0 1,-2 0 0,-5 41-1,6-65-41,0 0 0,0 0-1,0 0 1,0 0-1,-1 0 1,1 0 0,0 0-1,-1 0 1,1 0 0,0 0-1,-1 0 1,1-1-1,-1 1 1,1 0 0,-1 0-1,0 0 1,1-1 0,-1 1-1,0 0 1,1-1-1,-1 1 1,0 0 0,0-1-1,0 1 1,0-1 0,1 0-1,-1 1 1,0-1-1,0 1 1,0-1 0,0 0-1,0 0 1,0 0-1,0 0 1,0 0 0,0 0-1,0 0 1,0 0 0,0 0-1,0 0 1,0 0-1,0 0 1,0-1 0,0 1-1,0 0 1,0-1 0,0 1-1,1-1 1,-1 1-1,-1-2 1,-1 0 25,0 0 0,0 0-1,0 0 1,0-1 0,0 1-1,1-1 1,-1 0 0,1 0 0,0 0-1,0 0 1,0 0 0,0 0 0,-1-4-1,-1-9-29,1-1 1,1 1-1,0 0 0,2 0 0,0-1 0,0 1 0,1 0 0,2-1 1,-1 1-1,2 0 0,0 0 0,1 1 0,0-1 0,1 1 0,1 0 1,1 1-1,0-1 0,14-18 0,-20 31-4,0-1 0,0 0 0,0 1 0,1 0 0,-1-1 0,1 1 0,0 0 0,-1 0 0,1 0 0,0 1 0,0-1 0,0 1 0,0 0 0,1-1 0,-1 1 0,0 1 0,0-1 0,1 0 0,-1 1 0,0 0 0,1 0 0,-1 0 0,1 0 0,4 1 0,-4 0 0,0 0 0,0 1 0,0-1 0,-1 1 0,1 0 0,0 0 0,-1 0 0,1 1 0,-1-1 0,0 1 0,0 0 0,0 0 0,0 0 0,0 0 0,-1 1 0,1-1 0,-1 1 0,4 7 0,-1 1 0,-1 0 0,0 1 0,-1-1 0,0 1 0,-1 0 0,0 0 0,-1 0 0,-1 25 0,0-31 0,0 0 0,-1 0 0,0 1 0,0-1 0,-1 0 0,0 0 0,0 0 0,0 0 0,-1-1 0,0 1 0,-1-1 0,0 0 0,1 1 0,-2-2 0,1 1 0,-1 0 0,-7 6 0,7-8-204,0-1-1,0 0 1,-1 0 0,1-1 0,-1 0-1,1 0 1,-1 0 0,-11 2 0,14-3-395,1-1 0,-1 0 0,0 0 0,1 0 0,-1 0 0,0 0 1,1 0-1,-1-1 0,0 0 0,1 1 0,-1-1 0,-4-2 0,6 2-188,1 0 1,-1 0-1,1 0 0,-1 0 0,1 1 0,-1-1 1,1 0-1,0 0 0,-1 0 0,1-1 0,0 1 0,0 0 1,0 0-1,0 0 0,0 0 0,0 0 0,0 0 1,0 0-1,0-1 0,0 1 156,2-8-3017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1.008"/>
    </inkml:context>
    <inkml:brush xml:id="br0">
      <inkml:brushProperty name="width" value="0.035" units="cm"/>
      <inkml:brushProperty name="height" value="0.035" units="cm"/>
    </inkml:brush>
  </inkml:definitions>
  <inkml:trace contextRef="#ctx0" brushRef="#br0">41 0 6528,'0'0'25547,"-2"10"-25208,-9 45-145,2-14-185,2 2 0,-4 82 0,11-123-548,12-19-8384,-7-7-154,6-47 0,-6 38 6370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1.461"/>
    </inkml:context>
    <inkml:brush xml:id="br0">
      <inkml:brushProperty name="width" value="0.035" units="cm"/>
      <inkml:brushProperty name="height" value="0.035" units="cm"/>
    </inkml:brush>
  </inkml:definitions>
  <inkml:trace contextRef="#ctx0" brushRef="#br0">1 0 4952,'0'0'26019,"7"3"-28888,60 15-3611,-17-8-6441,-29-8 8236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1.806"/>
    </inkml:context>
    <inkml:brush xml:id="br0">
      <inkml:brushProperty name="width" value="0.035" units="cm"/>
      <inkml:brushProperty name="height" value="0.035" units="cm"/>
    </inkml:brush>
  </inkml:definitions>
  <inkml:trace contextRef="#ctx0" brushRef="#br0">20 18 5368,'0'0'13257,"-1"8"-12203,-18 198 4281,23-198-3709,5-15-812,5-13 190,-5-4-106,-2-1 0,7-36 0,-9 36-379,1 0 0,10-26-1,-15 50-475,1 19-35,0 62-143,-2-46 311,5 47 1,-4-73-457,0 1-1,1-1 1,0 0 0,1 0 0,-1 0 0,2 0 0,-1-1 0,1 1-1,0-1 1,9 12 0,-11-17-479,0 0-1,1 0 1,-1 0-1,0 0 0,1 0 1,0-1-1,-1 1 1,1-1-1,5 2 1,-7-2-8,0-1 1,0 0-1,0 0 1,0 1-1,0-1 1,0 0-1,1 0 1,-1 0-1,0 0 1,0 0-1,0 0 1,0 0-1,0-1 1,1 1-1,-1 0 0,0-1 1,1 0-1,5-4-3815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2.154"/>
    </inkml:context>
    <inkml:brush xml:id="br0">
      <inkml:brushProperty name="width" value="0.035" units="cm"/>
      <inkml:brushProperty name="height" value="0.035" units="cm"/>
    </inkml:brush>
  </inkml:definitions>
  <inkml:trace contextRef="#ctx0" brushRef="#br0">132 8 7256,'0'0'23120,"-7"-1"-22773,3 0-331,1 0 6,1 0 0,-1 0 0,0 0 1,1 1-1,-1-1 0,0 1 0,0 0 1,1-1-1,-1 2 0,0-1 0,0 0 0,0 0 1,1 1-1,-1-1 0,0 1 0,1 0 1,-1 0-1,1 0 0,-1 0 0,1 1 1,-1-1-1,1 0 0,0 1 0,0 0 1,-1 0-1,-1 2 0,3-2-20,-8 6-5,2 0 1,-1 1 0,1 0 0,-10 18 0,17-26 12,0 0 0,0-1 1,1 1-1,-1 0 0,0-1 1,0 1-1,1 0 0,-1-1 0,0 1 1,1-1-1,-1 1 0,0-1 1,1 1-1,-1-1 0,1 1 1,-1-1-1,1 1 0,-1-1 1,1 1-1,0-1 0,-1 0 0,1 1 1,-1-1-1,1 0 0,0 1 1,-1-1-1,1 0 0,0 0 1,-1 0-1,1 0 0,0 0 1,1 0-1,21 6 386,-3-3-291,-1 1 1,0 1 0,-1 0-1,1 1 1,-1 2-1,31 16 1,-44-21-108,-1-1 0,0 1 1,1-1-1,-1 2 0,-1-1 0,1 0 0,0 1 1,-1-1-1,0 1 0,1 0 0,-2 0 0,1 0 1,0 1-1,-1-1 0,0 1 0,0-1 0,0 1 1,0 0-1,-1-1 0,0 1 0,0 0 0,0 0 1,-1 0-1,0 0 0,0 0 0,0 0 0,0 0 1,-1 0-1,0 0 0,0 0 0,0 0 0,-2 5 1,2-8-143,0 1 0,0 0 0,-1-1 0,1 1 1,-1-1-1,1 1 0,-1-1 0,0 0 0,0 0 1,0 0-1,0 0 0,0 0 0,0 0 0,-5 2 0,-22 5-4246,2-11-2250,1-8-3566,14 2 5166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3.426"/>
    </inkml:context>
    <inkml:brush xml:id="br0">
      <inkml:brushProperty name="width" value="0.035" units="cm"/>
      <inkml:brushProperty name="height" value="0.035" units="cm"/>
    </inkml:brush>
  </inkml:definitions>
  <inkml:trace contextRef="#ctx0" brushRef="#br0">1676 239 5024,'0'0'19639,"-9"-6"-18888,-18-11-84,-1 0 1,0 3-1,-1 0 1,-1 2-1,0 1 0,-35-8 1,-192-57 1114,212 63-1583,1 2 0,-2 2-1,-48-4 1,86 12-183,-18-2-9,0 1 1,0 1-1,0 1 0,0 1 0,0 2 1,0 0-1,1 2 0,-1 1 0,1 1 1,-31 13-1,31-11-7,-1-2 0,1 0 0,-40 4 0,44-8 0,-1 0 0,1 2 0,0 0 0,0 1 0,1 2 0,-24 11 0,4 2 0,22-12 0,1 0 0,0 1 0,-19 16 0,22-16 0,1 1 0,1 1 0,0 0 0,0 1 0,1 0 0,1 0 0,0 2 0,-13 25 0,11-17 0,6-11 0,1-1 0,0 1 0,1 0 0,-5 19 0,-1 20 0,3 1 0,2 0 0,2 0 0,3 1 0,2-1 0,2 0 0,3 0 0,1-1 0,3 0 0,23 64 0,-12-63 0,46 77 0,-57-111 0,1-2 0,1 1 0,0-2 0,1 0 0,0 0 0,1-1 0,33 22 0,-2-6 0,85 41 0,-59-37 0,120 40 0,-150-62 0,1-1 0,0-2 0,1-3 0,63 3 0,-24-7 0,160-17 0,-213 10 0,0-1 0,-1-1 0,0-1 0,0-2 0,-1-1 0,0-1 0,-1-1 0,46-31 0,-16 7 0,-30 21 0,43-36 0,-52 36 0,135-127 0,-131 120 0,-2 0 0,-1-2 0,-1 0 0,26-49 0,-38 61 0,-1-1 0,0 0 0,-1 0 0,-1 0 0,0-1 0,-1 1 0,1-20 0,-7-106 0,2 114 0,0-1 0,-1 0 0,-2 0 0,-1 0 0,-1 1 0,-16-42 0,4 28 0,-1 0 0,-43-62 0,52 86 0,-4-9 0,-2 1 0,0 1 0,-2 1 0,-31-30 0,43 47 0,0-1 0,0 1 0,0 1 0,0-1 0,-1 1 0,1 1 0,-1 0 0,0 0 0,-1 0 0,1 1 0,0 0 0,-1 0 0,1 1 0,-1 0 0,1 1 0,-1 0 0,1 0 0,-1 1 0,-16 4 0,-122 33 17,83-19-279,-98 15 0,90-31-4303,48-4-443,1 0-4341,20 1 7676,-10-2-4608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5:16.961"/>
    </inkml:context>
    <inkml:brush xml:id="br0">
      <inkml:brushProperty name="width" value="0.2" units="cm"/>
      <inkml:brushProperty name="height" value="0.2" units="cm"/>
      <inkml:brushProperty name="color" value="#008C3A"/>
    </inkml:brush>
  </inkml:definitions>
  <inkml:trace contextRef="#ctx0" brushRef="#br0">3295 1 24575,'-15'0'0,"5"0"0,-2 0 0,8 0 0,-4 0 0,-2 0 0,5 0-3277,-22 4 0,20-3 0,-38 11 1787,33-8 775,-49 10 715,41-6-1399,-27 4 1,-2-2 1398,19-2 646,-29 7 0,-2 1-646,25-7 0,-13 4 0,-12 4 0,10-3 0,5-2 0,5-1 0,-12 5 0,-1-1 0,12-3 402,-7 2-402,6-2 0,-12 4 0,0 0 0,11-4 0,-8 2 0,3-1 0,-14 5 0,-1-1 0,17-4 0,1 0 0,-1 0 0,-16 5 0,2-1 0,15-4 0,10-2 0,-21 5 0,-16 5 0,18-6 0,27-6 0,-26 5 0,-17 4 0,16-3 3276,24-5-3156,-20 2 0,-15 2 1,16-4 2259,20-3-2380,-12 0 0,-10 2 0,12-2 3276,18-2-1638,-31 4 0,3 1-1068,34-3-570,-26 1 0,2 0 0,28-2 0,-25 2 0,1-1 0,24-3 0,-22 3 0,1-1 0,23-4 0,-46 9 0,47-7 0,-36 5 0,35-5 0,-27 5 0,29-8 0,-30 10 0,31-7 0,-16 3 0,11 0 0,6-6 0,-14 8 0,15-8 0,-12 9 0,7-7 0,-1 2 0,1 0 0,8-3 0,-3 1 0,3-1 0,-1-2 0,-2 3 0,2-3 0,-2 5 0,-1-2 0,2-1 0,-4 3 0,5-4 0,-2 3 0,2-3 0,0 1 0,-1 0 0,1-1 0,0 3 0,-3-1 0,2 0 0,-1-1 0,3-2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5.227"/>
    </inkml:context>
    <inkml:brush xml:id="br0">
      <inkml:brushProperty name="width" value="0.035" units="cm"/>
      <inkml:brushProperty name="height" value="0.035" units="cm"/>
    </inkml:brush>
  </inkml:definitions>
  <inkml:trace contextRef="#ctx0" brushRef="#br0">1 63 2328,'0'0'26964,"7"-7"-26862,-1 2-87,0 0 1,0 0-1,0 0 0,1 1 1,0 0-1,0 1 1,0-1-1,0 1 1,0 1-1,1-1 0,-1 1 1,1 1-1,10-2 1,36-3-2632,-52 6 851,5 0-2099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5.664"/>
    </inkml:context>
    <inkml:brush xml:id="br0">
      <inkml:brushProperty name="width" value="0.035" units="cm"/>
      <inkml:brushProperty name="height" value="0.035" units="cm"/>
    </inkml:brush>
  </inkml:definitions>
  <inkml:trace contextRef="#ctx0" brushRef="#br0">0 20 6984,'0'0'17130,"8"0"-16870,21 1-726,70-2 392,-67-3-4760,-3-5-4885,-18 3 4718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6.105"/>
    </inkml:context>
    <inkml:brush xml:id="br0">
      <inkml:brushProperty name="width" value="0.035" units="cm"/>
      <inkml:brushProperty name="height" value="0.035" units="cm"/>
    </inkml:brush>
  </inkml:definitions>
  <inkml:trace contextRef="#ctx0" brushRef="#br0">0 628 8320,'0'0'13791,"7"-3"-12280,5-2-974,0 0 0,-1-1 1,0-1-1,0 1 0,0-2 0,-1 0 0,0 0 1,-1-1-1,1 0 0,12-17 0,-16 19-444,-1 0 0,0-1 0,-1 0 0,0 0 0,0 0-1,0-1 1,-1 1 0,-1-1 0,1 1 0,-1-1 0,-1 0-1,0 0 1,0 0 0,0 0 0,-1 0 0,-2-17 0,1 25-92,-1 0-17,0 0 0,0 1 0,0-1 0,0 1 0,-1-1-1,1 1 1,0 0 0,0 0 0,-1 0 0,1 0 0,0 0 0,-4 1 0,-1 10 6,0 1 1,1 0-1,1 0 1,0 0-1,0 1 1,1-1-1,1 1 1,0 0-1,1 0 1,0 1-1,1-1 1,0 0-1,2 0 1,1 16-1,-2-26 8,1 0 1,0 0-1,-1 0 0,2-1 1,-1 1-1,0 0 0,0-1 1,1 1-1,-1-1 0,1 1 1,0-1-1,0 1 0,0-1 0,0 0 1,0 0-1,1 0 0,-1 0 1,0-1-1,1 1 0,-1-1 1,1 1-1,0-1 0,0 0 1,-1 0-1,1 0 0,0 0 1,4 0-1,-2 0-128,0-1 0,-1 0 0,1 0 0,0 0 0,-1 0 0,1-1 0,0 0 0,-1 0 1,1 0-1,-1 0 0,1-1 0,-1 0 0,0 0 0,0 0 0,1 0 0,3-4 0,5-4-824,-1-1 0,-1-1 0,0 0 0,-1-1 0,0 0 0,-1 0 0,9-16 0,45-107-2338,-29 56 3256,63-146 5015,-96 224-4830,-1 1-1,1-1 1,0 0-1,-1 1 1,1-1-1,-1 0 1,0 0 0,0 1-1,1-1 1,-1 0-1,0 1 1,0-1-1,-1 0 1,1 0 0,0 1-1,-1-1 1,1 0-1,-1 1 1,1-1-1,-1 0 1,0 1 0,1-1-1,-1 1 1,0-1-1,0 1 1,0-1-1,0 1 1,-1 0 0,-1-2-1,3 3-94,-1 0 0,1-1 1,-1 1-1,1 0 0,0 0 0,-1 0 0,1 0 0,0 0 1,-1 0-1,1 1 0,0-1 0,-1 0 0,1 0 0,0 0 0,-1 0 1,1 0-1,0 0 0,-1 1 0,1-1 0,0 0 0,-1 0 1,1 0-1,0 1 0,0-1 0,-1 0 0,1 1 0,0-1 1,0 0-1,0 0 0,-1 1 0,1-1 0,0 0 0,0 1 0,0-1 1,0 0-1,0 1 0,0 0 0,-7 11 386,7-12-433,-6 19 169,0 1-1,2-1 0,0 1 1,1 0-1,0 30 0,-1-5-76,-1 12-308,3 0 0,10 109 0,12-48-6800,-19-115 6456,-1-1-1,1 1 0,0-1 0,0 0 1,0 0-1,1 0 0,-1 1 0,0-1 1,1 0-1,-1-1 0,1 1 1,0 0-1,0 0 0,-1-1 0,1 1 1,0-1-1,3 2 0,1 2-2876,4 3-1740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6.491"/>
    </inkml:context>
    <inkml:brush xml:id="br0">
      <inkml:brushProperty name="width" value="0.035" units="cm"/>
      <inkml:brushProperty name="height" value="0.035" units="cm"/>
    </inkml:brush>
  </inkml:definitions>
  <inkml:trace contextRef="#ctx0" brushRef="#br0">0 75 8504,'0'0'19450,"11"-3"-18936,167-40-157,-136 34-4143,-1 0-3918,-11 3-1649,-11 2 5051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6.835"/>
    </inkml:context>
    <inkml:brush xml:id="br0">
      <inkml:brushProperty name="width" value="0.035" units="cm"/>
      <inkml:brushProperty name="height" value="0.035" units="cm"/>
    </inkml:brush>
  </inkml:definitions>
  <inkml:trace contextRef="#ctx0" brushRef="#br0">33 0 7312,'0'0'22915,"-2"7"-22594,-8 30-124,3 1-1,1 0 0,-1 72 0,7-33-1097,11 79-1,-2-102-944,0-2-3549,-6-16-9052,-3-27 10221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37.524"/>
    </inkml:context>
    <inkml:brush xml:id="br0">
      <inkml:brushProperty name="width" value="0.035" units="cm"/>
      <inkml:brushProperty name="height" value="0.035" units="cm"/>
    </inkml:brush>
  </inkml:definitions>
  <inkml:trace contextRef="#ctx0" brushRef="#br0">0 497 5832,'0'0'22772,"3"-8"-22254,-2 5-470,0 0 0,0 0 0,1 0 0,-1 0 0,1 0 0,0 1 0,0-1 1,0 0-1,0 1 0,0 0 0,0-1 0,1 1 0,2-2 0,1 0 50,1 0 1,0 1-1,0 0 0,0 0 0,14-4 0,-3 1-54,1 1 0,0 1 0,0 0 0,0 1 0,0 1 0,0 1 0,1 1 0,-1 0 0,24 4 0,-39-3-42,-1 1-1,0-1 1,-1 0-1,1 1 0,0-1 1,0 1-1,-1 0 1,1 0-1,-1 0 0,1 0 1,-1 1-1,0-1 1,0 1-1,0-1 0,0 1 1,0 0-1,-1 0 0,1-1 1,-1 1-1,0 0 1,0 0-1,0 1 0,0-1 1,0 0-1,0 5 1,1 10 20,-1 0 0,0 0 0,-3 27 0,1-12 48,1-32 150,1-19 288,3-14 19,-2 5-406,2 0 1,1 0-1,15-49 0,-20 76-121,0 1 0,0-1 0,1 0 0,-1 1 0,0-1 0,0 0 0,0 1 0,1-1 0,-1 0 0,0 0 0,0 1 0,1-1 0,-1 0 0,0 0 0,0 1 0,1-1 0,-1 0 0,0 0 0,1 0 0,-1 0 0,0 1 0,1-1 0,-1 0 0,0 0 0,1 0 0,-1 0 0,0 0 0,1 0 0,-1 0 0,0 0 0,1 0 0,-1 0 0,0 0 0,1 0 0,-1 0 0,0 0 0,1 0 0,-1-1 0,0 1 0,1 0 0,-1 0 0,0 0 0,1 0 0,-1-1 0,0 1 0,0 0 0,1 0 0,-1-1 0,0 1 0,0 0 0,1 0 0,-1-1 0,0 1 0,0 0 0,0-1 0,0 1 0,1 0 0,-1-1 0,0 1 0,0-1 0,7 23 0,-5-10-16,19 66-14,-20-73-94,1-1 0,0 1 0,1 0 0,-1-1 0,1 0 0,0 1 1,0-1-1,0 0 0,1 0 0,-1-1 0,1 1 0,7 5 0,-10-9 103,0 1 0,0 0 0,0-1 0,0 1 0,0 0 0,1-1 0,-1 0 0,0 1 0,0-1 0,0 0 0,1 1 0,-1-1 0,0 0 0,0 0 0,1 0 0,-1 0 0,0 0 0,0 0 0,1-1 0,-1 1 0,0 0 0,0-1 0,1 1 0,-1 0 0,0-1 0,0 0 0,0 1 0,0-1 0,0 0 0,0 1 0,0-1 0,0 0 0,1-2 0,2-2 32,0 0 0,0-1 0,-1 1 0,0-1 0,3-9 0,3-2-18,11-19 53,-5 12 13,-1 0 0,-1 0-1,-1-1 1,-2-1 0,0 0 0,-2 0-1,9-46 1,-14 44 230,0 0 1,-2 0-1,-1-1 0,-1 1 1,-7-34-1,8 61-287,1 0 0,-1 1 0,0-1 0,0 0-1,0 1 1,-1-1 0,1 0 0,0 1 0,0-1 0,0 0 0,0 1 0,-1-1 0,1 1-1,0-1 1,0 0 0,-1 1 0,1-1 0,0 1 0,-1-1 0,1 1 0,-1-1-1,1 1 1,-1-1 0,1 1 0,-1-1 0,1 1 0,-1 0 0,-1-1 0,-6 18 9,-4 39-20,12-53 12,-7 44-8,3-1 0,1 74 0,4-101-288,0 0 0,2 1 1,0-1-1,1 0 0,0 0 1,2-1-1,0 1 0,17 32 1,-19-45 74,-1 0 0,1-1 1,0 1-1,1-1 1,-1 0-1,1 0 0,0-1 1,0 1-1,11 6 0,-14-10 207,-1-1-1,1 1 1,0 0 0,0 0-1,0-1 1,0 1-1,0-1 1,0 0-1,0 1 1,0-1 0,0 0-1,0 0 1,0 0-1,0-1 1,0 1-1,0 0 1,0-1 0,0 1-1,0-1 1,0 0-1,0 1 1,0-1-1,-1 0 1,1 0 0,0-1-1,-1 1 1,1 0-1,0 0 1,-1-1-1,0 1 1,1-1 0,-1 1-1,0-1 1,0 0-1,2-3 1,6-10 107,0-1 0,-1 0 0,-1 0 0,0-1 0,7-30 1,13-92 1607,-25 128-1531,6-62 959,-5 38-290,-2 30-433,-1 12-34,0 50-1188,4 114 525,9-88-5488,-9-66 970,1 0 1,13 28-1,-9-23-1354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40.887"/>
    </inkml:context>
    <inkml:brush xml:id="br0">
      <inkml:brushProperty name="width" value="0.035" units="cm"/>
      <inkml:brushProperty name="height" value="0.035" units="cm"/>
    </inkml:brush>
  </inkml:definitions>
  <inkml:trace contextRef="#ctx0" brushRef="#br0">1317 4372 3224,'0'0'21537,"6"6"-21113,-3-2-333,1 0 0,-1 0 0,1-1 0,0 0 0,0 0 1,0 0-1,1 0 0,-1-1 0,1 1 0,0-1 1,-1 0-1,1-1 0,0 1 0,0-1 0,0 0 0,0 0 1,9 0-1,102 13 1117,96 9-91,-124-17-825,178 5 677,-173-13-748,197-15 496,-213 11-532,98 3 1,-28 2-99,1 5-36,-29 0-14,-38-4-19,515 20 90,-301 16-88,-40-17 4,209-8 61,-365-12-78,340-21 65,-71-7-12,-190 18-18,-67 5-24,0 5 0,205 25 0,-213-11 9,0-5 1,0-4 0,161-16-1,-106-1 80,-154 10-95,0 1-1,1-1 1,-1 0-1,0-1 1,-1 1-1,1-1 1,-1 1-1,1-1 1,-1 0 0,0-1-1,3-5 1,-2-6-10,0-1 0,-1 0 1,-1 0-1,0 0 0,-1 0 1,-3-33-1,1 1-1,7-557-1,-49 2 0,22 431 0,-29-168 0,30 217 0,6 0 0,1-137 0,2 10 0,-26-520 0,38 589 0,-5-93 0,2 109-32,3 103-75,-8-67 1,7 123 97,-1 0 1,0 1 0,0-1 0,-1 0 0,0 0 0,0 1-1,-1-1 1,-3-6 0,4 9-2,-1 1 0,0 0 0,0 0 0,0 0 0,0 0 0,-1 1-1,1-1 1,-1 1 0,1 0 0,-1 0 0,-6-2 0,-3-2 5,1 1 0,-1 1 0,-1 0-1,1 0 1,0 2 0,-1-1 0,-14 1 0,-502-34 46,485 35-46,-333-5-87,295 7 65,-494 15-48,-145 12 122,487-15-26,-36 1-18,-539 30-19,298 18-32,221-22 24,125-19 19,-795 72 2,666-78-10,-126 5-15,281-18-10,-143 7-188,275-8 199,0 0 0,0 1 0,-1 0 0,1 0 0,1 1 0,-1 0 0,0 0 0,1 1 0,-11 6 0,15-7-4,0-1 0,0 1 0,0 0-1,0 0 1,1 0 0,0 0 0,-1 0 0,1 0-1,0 1 1,1-1 0,-1 1 0,0 0-1,1-1 1,0 1 0,0 0 0,0 0-1,0 7 1,-1 10 11,0-1-1,3 25 1,-1-22-11,30 374-265,-30-395 183,8 82-6318,-5-30-7030,-3-34 7768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2.757"/>
    </inkml:context>
    <inkml:brush xml:id="br0">
      <inkml:brushProperty name="width" value="0.035" units="cm"/>
      <inkml:brushProperty name="height" value="0.035" units="cm"/>
    </inkml:brush>
  </inkml:definitions>
  <inkml:trace contextRef="#ctx0" brushRef="#br0">23 138 1304,'0'0'27252,"-4"9"-27108,-1 11-55,0 2-1,1-1 0,1 1 0,2-1 1,0 37-1,6 135 512,-5-224-495,-2-9 5,2 1 0,2-1-1,2 1 1,1 0 0,2 0-1,14-45 1,-8 42 39,-12 34-122,1 0 1,0 0 0,1 0-1,-1 0 1,2 0-1,-1 1 1,1 0-1,0-1 1,0 1-1,1 1 1,0-1 0,1 1-1,5-6 1,-9 11-24,-1 1 0,0-1 0,1 1 0,-1 0 0,1 0 0,-1 0 0,1-1 0,-1 1 0,1 1 0,-1-1 0,1 0 1,-1 0-1,0 1 0,1-1 0,-1 0 0,1 1 0,-1-1 0,0 1 0,1 0 0,-1 0 0,0-1 0,0 1 0,1 0 0,-1 0 0,0 0 0,0 0 1,0 0-1,0 0 0,0 1 0,-1-1 0,1 0 0,1 3 0,26 39-1,-9-2 25,-2 1 0,-2 0-1,-2 1 1,-2 0 0,-1 1 0,4 60 0,-6 55-6727,-8-158 6251,0 0 0,0-1 0,-1 1-1,1 0 1,0 0 0,0 0 0,-1 0-1,1-1 1,-1 1 0,1 0 0,-1 0-1,1-1 1,-1 1 0,1 0 0,-1 0-1,1-1 1,-1 1 0,0-1 0,0 1-1,1-1 1,-1 1 0,0-1 0,0 1-1,0-1 1,1 0 0,-1 1 0,0-1-1,0 0 1,0 0 0,0 0 0,0 0-1,1 1 1,-1-1 0,0 0 0,0-1-1,0 1 1,0 0 0,0 0 0,0 0-1,0-1 1,-2 1-1130,-5 0-1073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3.165"/>
    </inkml:context>
    <inkml:brush xml:id="br0">
      <inkml:brushProperty name="width" value="0.035" units="cm"/>
      <inkml:brushProperty name="height" value="0.035" units="cm"/>
    </inkml:brush>
  </inkml:definitions>
  <inkml:trace contextRef="#ctx0" brushRef="#br0">0 31 5160,'0'0'23172,"9"-3"-22978,16-2-322,0 2 0,0 0 0,0 2 0,1 1 0,35 4 0,2-7-6731,-23-7-6759,-26 4 9697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3.662"/>
    </inkml:context>
    <inkml:brush xml:id="br0">
      <inkml:brushProperty name="width" value="0.035" units="cm"/>
      <inkml:brushProperty name="height" value="0.035" units="cm"/>
    </inkml:brush>
  </inkml:definitions>
  <inkml:trace contextRef="#ctx0" brushRef="#br0">0 0 5616,'0'0'22534,"2"8"-22146,27 129 735,30 113-566,-24-115-241,-35-133 18,1-5-214,26-95 432,-20 66-407,1 0-1,14-34 1,-18 58-100,-1-1 0,1 1 0,1 1 0,-1-1 0,2 1 0,-1 0 0,1 0 0,0 0 0,0 1 0,0 0 0,1 0 0,12-8 0,-18 13-38,0 0 0,1 1 0,-1-1 0,0 0 1,1 1-1,-1-1 0,1 1 0,-1-1 0,0 1 0,1 0 0,-1-1 0,1 1 0,-1 0 1,1 0-1,-1 0 0,1 0 0,-1 0 0,1 1 0,-1-1 0,1 0 0,-1 1 0,1-1 1,-1 1-1,0-1 0,1 1 0,1 1 0,-2-1-7,0 0 1,0 0-1,0 0 1,0 0-1,-1 0 0,1 1 1,0-1-1,-1 0 1,1 0-1,-1 1 0,1-1 1,-1 0-1,0 1 1,0-1-1,1 1 0,-1-1 1,0 0-1,0 1 1,0-1-1,-1 0 0,1 3 1,-4 19-2,2-19 1,-1 1 0,1-1 0,0 0 0,-1 0 0,0 0 0,0-1 0,0 1 0,-1-1 0,1 1 0,-1-1 0,1 0 0,-1 0 0,-5 2 0,-11 11 0,15-11 0,-4 4 0,0 0 0,0 1 0,-10 16 0,17-23 0,0 0 0,0 0 0,1 1 0,-1-1 0,1 0 0,0 1 0,0-1 0,0 1 0,0-1 0,1 1 0,-1-1 0,1 1 0,0-1 0,0 1 0,0 0 0,1-1 0,-1 1 0,1-1 0,1 5 0,0-4 0,1-1 0,0 1 0,0 0 0,0-1 0,0 1 0,0-1 0,1 0 0,0 0 0,0 0 0,-1-1 0,2 1 0,-1-1 0,0 0 0,8 3 0,-10-4 0,5 2-10,0-1 0,-1 1 0,1-1 0,0-1 0,0 1 0,13 0 0,16-7-3458,-8-7-3774,0-9-5601,-18 13 7923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11:25:16.962"/>
    </inkml:context>
    <inkml:brush xml:id="br0">
      <inkml:brushProperty name="width" value="0.2" units="cm"/>
      <inkml:brushProperty name="height" value="0.2" units="cm"/>
      <inkml:brushProperty name="color" value="#008C3A"/>
    </inkml:brush>
  </inkml:definitions>
  <inkml:trace contextRef="#ctx0" brushRef="#br0">525 2 24575,'-9'-1'0,"0"1"0,6 3 0,0 2 0,0-5 0,1 5 0,-1-2 0,-1 0 0,3 1 0,-4-1 0,4 2 0,-3-2 0,-12 20 0,9-16 0,-25 34 0,22-27 0,-27 33 0,23-27 0,-28 32 0,27-32 0,-30 36 0,32-40-3277,-32 39 0,36-44 0,-34 39 1787,36-39 1490,-16 15 0,5-2 0,11-16 0,-24 34 0,25-33 0,-19 28 0,15-22 3276,-5 8-2015,7-11 2015,8-9 0,6-1-3044,-1-2-232,12 2 0,-11-1-3277,54 15 0,-41-13 3047,38 11 230,2 0 0,-35-11 0,27 11 0,0 1 0,-30-9 0,26 6 0,0 2 3276,-30-7-1638,20 2 0,-1 1-1406,-25-4-232,29 6 0,-34-9 0,7 2 0,-11-3 0,-1 1 0,2 2 0,-2 0 0,3-2 0,-2 1 0,1-3 0,2 1 0,-3 1 0,2-3 0,-2 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4.257"/>
    </inkml:context>
    <inkml:brush xml:id="br0">
      <inkml:brushProperty name="width" value="0.035" units="cm"/>
      <inkml:brushProperty name="height" value="0.035" units="cm"/>
    </inkml:brush>
  </inkml:definitions>
  <inkml:trace contextRef="#ctx0" brushRef="#br0">16 0 7032,'0'0'25046,"0"8"-24984,0 27-37,2 1 0,2-1 1,1 0-1,1 0 0,2-1 0,2 1 0,1-2 0,2 1 0,16 31 0,-22-52-219,0 1 1,-2 0-1,0 0 1,0 0-1,4 27 0,-5 7-6172,-4-47 5558,-3-2 47,-7-5 940,0 0 1,0-1-1,1 0 0,0 0 1,0-1-1,1 0 0,0-1 1,0 1-1,1-2 0,0 1 1,0-1-1,1 0 0,1 0 1,0-1-1,0 0 0,1 0 1,0 0-1,1 0 0,0 0 1,1-1-1,-1-20 0,3 29-80,0 0 0,1 0 1,0 0-1,0 0 0,0-1 0,0 1 0,0 0 0,1 1 0,-1-1 1,1 0-1,0 0 0,-1 1 0,1-1 0,1 1 0,-1-1 0,0 1 0,1 0 1,-1 0-1,1 0 0,-1 0 0,1 1 0,0-1 0,0 1 0,0-1 1,0 1-1,0 0 0,0 0 0,0 0 0,0 1 0,5-1 0,11-3 198,0 2 0,0 0 0,31 0 0,-46 2-178,0 1-81,0-1 0,0 0 0,-1 1 0,1-1 0,0 1 0,0 0 0,-1 1 0,1-1 0,-1 1 1,1-1-1,-1 1 0,0 0 0,0 0 0,0 0 0,0 1 0,0-1 0,0 1 0,0 0 0,-1 0 0,1 0 0,-1 0 0,0 0 0,0 0 0,2 5 0,3 8 0,0 1 1,-1 0-1,-1 0 0,3 19 0,6 17-41,7-8-36,-18-57-9484,-6-20-3533,0 15 7596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4.660"/>
    </inkml:context>
    <inkml:brush xml:id="br0">
      <inkml:brushProperty name="width" value="0.035" units="cm"/>
      <inkml:brushProperty name="height" value="0.035" units="cm"/>
    </inkml:brush>
  </inkml:definitions>
  <inkml:trace contextRef="#ctx0" brushRef="#br0">0 1 6648,'0'0'22662,"7"1"-24921,-4-1 1289,22 4 254,-14-4-4802,0 1-6451,-5-1 7723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5.367"/>
    </inkml:context>
    <inkml:brush xml:id="br0">
      <inkml:brushProperty name="width" value="0.035" units="cm"/>
      <inkml:brushProperty name="height" value="0.035" units="cm"/>
    </inkml:brush>
  </inkml:definitions>
  <inkml:trace contextRef="#ctx0" brushRef="#br0">0 73 4928,'0'0'14819,"0"7"-13432,2 17 37,0 1-1,9 36 1,-8-52-1108,-1 1-1,1 0 1,1-1-1,-1 0 1,2 1-1,-1-2 1,1 1-1,1 0 1,10 13-1,-15-21-247,0 0 0,0 1 0,0-1 0,0 0 0,1 0-1,-1 0 1,0 0 0,0-1 0,1 1 0,-1 0 0,0 0-1,1-1 1,-1 1 0,1-1 0,-1 1 0,1-1 0,-1 0-1,1 1 1,-1-1 0,1 0 0,-1 0 0,1 0 0,-1 0-1,1 0 1,-1-1 0,3 1 0,-2-2 12,0 1 1,1-1-1,-1 1 0,0-1 1,-1 0-1,1 0 0,0 1 1,0-1-1,-1 0 1,1-1-1,-1 1 0,0 0 1,0 0-1,2-4 0,1-4 79,0-1 0,-1 0 0,0 1-1,-1-2 1,0 1 0,0-14-1,-4 15-137,2 8-19,-1-1 0,1 0 0,0 1 0,-1-1 0,1 0 0,0 1 0,1-1 0,-1 0 0,0 1 0,1-1 0,0 1 0,0-1 0,-1 1 0,3-4 0,1-1-2,-2 6 0,-1 1 0,1-1 0,0 1 0,0-1 0,0 1 0,0-1 0,0 1 0,-1 0 0,1 0 0,0 0 0,0 0 0,0 0 0,0 0 0,0 1 0,0-1 0,3 2 0,-2-1 0,89 17 0,-73-12 0,0-2 0,1 0 0,-1-1 0,1 0 0,0-2 0,0-1 0,0 0 0,36-6 0,-53 5 0,0 0 0,1 0 0,-1 0 0,0-1 0,1 0 0,-1 0 0,0 0 0,0 0 0,0 0 0,-1 0 0,1-1 0,-1 1 0,1-1 0,-1 0 0,0 0 0,0 0 0,0 0 0,0 0 0,0 0 0,-1-1 0,1 1 0,-1 0 0,0-1 0,0 1 0,-1-1 0,1 0 0,-1 1 0,1-1 0,-1 1 0,0-1 0,0 0 0,-1 1 0,1-1 0,-1 1 0,-1-5 0,1 5 0,0 0 0,1 0 0,-2 0 0,1 0 0,0 1 0,-1-1 0,1 0 0,-1 1 0,0-1 0,1 1 0,-1 0 0,0-1 0,-1 1 0,1 0 0,0 0 0,-1 0 0,1 1 0,-1-1 0,0 1 0,1-1 0,-1 1 0,0 0 0,0 0 0,0 0 0,0 0 0,0 0 0,0 1 0,0 0 0,0-1 0,0 1 0,0 0 0,0 0 0,0 1 0,0-1 0,0 1 0,0-1 0,0 1 0,0 0 0,0 0 0,1 1 0,-1-1 0,-3 2 0,2-1 0,0 1 0,0 0 0,1-1 0,-1 1 0,1 0 0,0 1 0,0-1 0,0 0 0,0 1 0,0 0 0,1 0 0,-1 0 0,1 0 0,0 0 0,1 0 0,-1 0 0,1 1 0,-1-1 0,1 0 0,1 1 0,-1-1 0,1 1 0,-1 0 0,2 4 0,-1-4 0,0 0 0,0 0 0,0-1 0,1 1 0,0 0 0,0 0 0,1 0 0,-1-1 0,1 1 0,0-1 0,0 1 0,0-1 0,1 0 0,0 0 0,-1 0 0,1 0 0,1 0 0,-1-1 0,1 1 0,-1-1 0,1 0 0,4 3 0,55 20 0,-53-23 0,-1 0 0,1 1 0,0 1 0,-1-1 0,0 1 0,0 1 0,0 0 0,-1 0 0,0 0 0,0 1 0,0 1 0,12 15 0,-10-14 0,-10-9 0,1 1 0,-1-1 0,1 0 0,0 1 0,-1-1 0,1 0 0,0 0 0,-1 0 0,1 0 0,-1 0 0,1 0 0,0 0 0,-1 0 0,1 0 0,0 0 0,-1 0 0,1 0 0,0 0 0,-1-1 0,1 1 0,0 0 0,-1 0 0,1-1 0,-1 1 0,1 0 0,-1-1 0,1 1 0,-1 0 0,1-1 0,-1 1 0,1-1 0,-1 1 0,1-1 0,-1 1 0,0-1 0,1 0 0,-1 1 0,0-1 0,1 1 0,-1-2 0,6-13 0,2 3 0,-1 0 0,2 0 0,0 0 0,0 1 0,16-14 0,-23 23 0,0-1 0,1 1 0,-1 0 0,1 0 0,0 0 0,0 0 0,-1 0 0,1 0 0,0 1 0,0 0 0,0-1 0,1 1 0,-1 0 0,0 0 0,0 1 0,1-1 0,-1 1 0,0 0 0,1-1 0,-1 2 0,1-1 0,-1 0 0,0 1 0,0-1 0,1 1 0,-1 0 0,0 0 0,0 0 0,4 2 0,-1 2 0,0 1 0,0-1 0,-1 1 0,0 0 0,0 0 0,-1 1 0,1 0 0,-1-1 0,4 12 0,27 69 0,-33-79 0,4 10-93,-6-16-525,4-13-12200,-3 9 11736,-1 0 1,0 0-1,0 0 0,0 0 1,0 0-1,0-2 1,0 3-621,0-12-3663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5.971"/>
    </inkml:context>
    <inkml:brush xml:id="br0">
      <inkml:brushProperty name="width" value="0.035" units="cm"/>
      <inkml:brushProperty name="height" value="0.035" units="cm"/>
    </inkml:brush>
  </inkml:definitions>
  <inkml:trace contextRef="#ctx0" brushRef="#br0">1 0 7464,'0'0'25292,"7"5"-25362,28 13-687,-28-16 4,-1 0 0,1-1 0,0 1 0,-1-1 0,1-1 0,7 1 0,-10-1 681,0 1 1,0-1-1,0 1 1,-1 0-1,1 0 1,0 0-1,-1 1 0,1-1 1,-1 1-1,1 0 1,-1 0-1,0 0 1,0 0-1,0 1 0,0-1 1,0 1-1,0 0 1,-1 0-1,1 0 1,-1 0-1,0 0 1,0 0-1,0 1 0,0-1 1,-1 1-1,1-1 1,-1 1-1,1 7 1,4 11 382,-1 1 1,-2 0 0,2 39 0,-3-36-81,-1-10 20,-1-7 12,0-1 1,1 0-1,0 1 0,0-1 0,1 0 0,0 0 0,1 0 1,0 0-1,0 0 0,5 10 0,-7-18-217,-1 0-1,0 1 1,0-1-1,0 0 1,0 1-1,1-1 1,-1 0 0,0 1-1,0-1 1,1 0-1,-1 0 1,0 1-1,0-1 1,1 0 0,-1 0-1,0 0 1,1 1-1,-1-1 1,0 0-1,1 0 1,-1 0 0,0 0-1,1 0 1,-1 0-1,0 1 1,1-1-1,-1 0 1,1 0-1,-1 0 1,0 0 0,1 0-1,-1-1 1,0 1-1,1 0 1,0 0-1,7-13 834,-2-17-167,-5-5-471,-1 25-229,0 1-1,1 0 0,0-1 1,0 1-1,1 0 1,4-11-1,0 10-11,-6 9 0,1 0 0,0 0 0,0 0 0,-1 0 0,1 0 0,0 1 0,0-1 0,0 0 0,0 1 0,0-1 0,0 1 0,0-1 0,0 1 0,0-1 0,1 1 0,-1 0 0,0-1 0,0 1 0,0 0 0,0 0 0,1 0 0,-1 0 0,0 0 0,0 0 0,0 0 0,0 1 0,1-1 0,-1 0 0,0 1 0,0-1 0,0 0 0,2 2 0,20 21 0,-20-20 0,19 20 0,-12-13 0,0 0 0,0 0 0,-1 1 0,0 1 0,-1 0 0,0 0 0,-1 0 0,0 1 0,8 22 0,-11-19 0,0 1 0,-1 0 0,-1-1 0,0 1 0,-1 0 0,-1 0 0,-3 28 0,2-34 0,-1 0 0,0-1 0,-1 1 0,0-1 0,0 1 0,-1-1 0,-1 0 0,0 0 0,0-1 0,-1 1 0,0-1 0,-13 15 0,18-22 1,0-1-1,-1 1 1,1 0-1,-1-1 1,0 1 0,1-1-1,-1 0 1,0 0-1,0 1 1,0-1 0,1 0-1,-1 0 1,0-1-1,-1 1 1,1 0-1,0-1 1,0 1 0,0-1-1,0 0 1,0 0-1,0 0 1,-1 0 0,1 0-1,0 0 1,0 0-1,0-1 1,0 1 0,0-1-1,0 1 1,-1-1-1,1 0 1,1 0-1,-1 0 1,0 0 0,0 0-1,0-1 1,0 1-1,1 0 1,-1-1 0,1 1-1,-3-4 1,-4-6-68,-1-1 1,2 1 0,-1-2-1,2 1 1,-7-17 0,6 12-250,-3-4-821,2 0 0,0 0 0,-8-41 0,11 18-4808,5 1-5691,3 27 6279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6.531"/>
    </inkml:context>
    <inkml:brush xml:id="br0">
      <inkml:brushProperty name="width" value="0.035" units="cm"/>
      <inkml:brushProperty name="height" value="0.035" units="cm"/>
    </inkml:brush>
  </inkml:definitions>
  <inkml:trace contextRef="#ctx0" brushRef="#br0">1 0 8136,'0'0'24492,"2"11"-24429,8 47-626,8 36 1700,-2-28-3701,1-14-4212,4-5-6116,-11-28 6947</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3:56.861"/>
    </inkml:context>
    <inkml:brush xml:id="br0">
      <inkml:brushProperty name="width" value="0.035" units="cm"/>
      <inkml:brushProperty name="height" value="0.035" units="cm"/>
    </inkml:brush>
  </inkml:definitions>
  <inkml:trace contextRef="#ctx0" brushRef="#br0">1 0 9984,'0'0'22715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30.081"/>
    </inkml:context>
    <inkml:brush xml:id="br0">
      <inkml:brushProperty name="width" value="0.035" units="cm"/>
      <inkml:brushProperty name="height" value="0.035" units="cm"/>
    </inkml:brush>
  </inkml:definitions>
  <inkml:trace contextRef="#ctx0" brushRef="#br0">46 491 3272,'0'0'21378,"-7"-3"-21165,-20-13 3,20 13 571,7 3-667,-1 1 0,1 0 0,-1 0 0,1 0-1,-1 0 1,1 0 0,0-1 0,-1 1 0,1 0 0,0 0 0,0 0 0,0 0 0,-1 0 0,1 0 0,0 0-1,1 0 1,-1 0 0,0 0 0,0 0 0,0 0 0,0 0 0,1 0 0,-1 0 0,0-1 0,1 1 0,-1 0 0,1 0-1,0 1 1,21 40-68,-12-24 369,10 23-83,3-2-1,1 0 0,38 46 1,-52-75-277,1 1 0,0-1 0,1-1 0,0 0 0,20 11 0,14 11 69,-15-7 55,1-1 1,1-2 0,55 26-1,-68-37-106,0 0 1,0 2-1,26 20 0,-5-3-42,-23-19-37,0-1 0,0-1 0,1-1 0,0 0 1,0-2-1,36 6 0,21 8 0,-7-6 0,-54-11 0,1 0 0,-1 2 0,1 0 0,15 6 0,2 3 0,1-2 0,0-1 0,1-2 0,69 8 0,-26-10 0,91-6 0,442-49 0,-549 38 0,0-3 0,108-37 0,-79 21 0,-61 19 0,0 0 0,0-2 0,-1-1 0,-1-2 0,28-20 0,190-132 0,-110 57 0,-61 48 0,104-97 0,-101 88 0,121-143 0,-88 80 0,-107 127 0,27-24 0,-25 26 0,3-3 0,-1 3 0,1 4 0,-1 3 0,0 2 0,0 2 0,-3 3 0,3 15 0,-1 0 0,-1 0 0,-1 1 0,-1-1 0,-1 1 0,-1 0 0,-1 24 0,-12 196 0,0 2 0,-18 388 0,25-578 0,-20 440 0,7-108 0,-13 165 0,24-430 0,-14 428 0,12-166 0,1-169 0,-6 184 0,32 361 0,-19-569 0,0-182 0,-9-20 0,-2-13 0,-70-216 0,48 171 0,-4 1 0,-82-115 0,107 165 0,-12-15 0,-51-49 0,10 11 0,26 30 0,-2 2 0,-1 2 0,-2 1 0,-63-37 0,91 62 0,-149-93 0,113 69 0,-2 1 0,-1 3 0,-2 3 0,0 2 0,-115-33 0,131 47 0,-1 1 0,-1 3 0,-75-5 0,-134 12 0,113 3 0,82-4 0,-1 3 0,1 2 0,-112 24 0,-49 37 0,-15 33 0,119-46 0,37-18 0,-131 80 0,162-95 0,38-18 0,1 2 0,0-1 0,0 1 0,1 0 0,-10 5 0,-22 22 0,-53 51 0,37-30 0,42-40 0,0 0 0,1 1 0,1 1 0,-1 0 0,2 0 0,0 1 0,0 1 0,2-1 0,0 1 0,-9 25 0,15-33 2091,0 0-5147,2 11-17308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37.337"/>
    </inkml:context>
    <inkml:brush xml:id="br0">
      <inkml:brushProperty name="width" value="0.035" units="cm"/>
      <inkml:brushProperty name="height" value="0.035" units="cm"/>
    </inkml:brush>
  </inkml:definitions>
  <inkml:trace contextRef="#ctx0" brushRef="#br0">0 1764 776,'0'0'27690,"5"-7"-27561,42-46 364,80-73 1,-102 102-462,33-35 34,53-72-1,-95 111-60,22-27 0,1 3-1,3 1 1,1 3 0,81-60 0,-69 59 2,66-66 1,-107 95-6,32-34 7,28-24 5,68-52-9,34-27 7,-70 57-10,26-19-37,-117 100-13,0-1 0,0-1 0,-1 0 0,0-1 0,-2 0 0,1-1 0,-2 0 1,0-1-1,-1-1 0,-1 1 0,0-2 0,8-21 0,-8 23 11,-7 13 35,0 0 0,-1-1 0,1 1 0,-1-1 0,1 1 0,-1-1 0,0 1 0,0-1 0,-1 0 0,1 0 0,-1 1 0,0-1 0,0-4 0,1-1-4,2 1 3,1-6-6,-4 14 9,0-1-1,0 1 1,0 0 0,0-1 0,-1 1-1,1 0 1,0 0 0,0-1-1,0 1 1,0 0 0,-1 0 0,1-1-1,0 1 1,0 0 0,-1 0-1,1 0 1,0-1 0,0 1 0,-1 0-1,1 0 1,0 0 0,-1 0-1,1 0 1,0 0 0,0-1 0,-1 1-1,1 0 1,0 0 0,-1 0-1,1 0 1,0 0 0,-1 0 0,1 0-1,0 0 1,-1 1 0,1-1-1,0 0 1,0 0 0,-1 0 0,1 0-1,0 0 1,-1 0 0,1 1-1,0-1 1,-14 4 9,1 1 0,0 0 1,-23 13-1,23-10 30,-1-1 1,-1 0-1,-17 4 1,-1-1 125,0 2 0,-55 28 1,81-38-55,1 1 0,-1-1 0,0 0 0,0 0 0,0-1 0,0 0 0,1 0 1,-1-1-1,-13 0 0,17 0-33,3 0-77,0-1-1,0 1 1,-1 0-1,1 0 1,0 0-1,0 0 1,-1 0-1,1 0 1,0-1-1,0 1 1,-1 0 0,1 0-1,0 0 1,0 0-1,0-1 1,-1 1-1,1 0 1,0 0-1,0-1 1,0 1-1,0 0 1,0 0-1,0-1 1,0 1 0,-1 0-1,1 0 1,0-1-1,0 1 1,0 0-1,0-1 1,0 1-1,0 0 1,0 0-1,0-1 1,0 1 0,0 0-1,1-1 1,-1 1-1,0 0 1,0 0-1,0-1 1,0 1-1,0 0 1,0 0-1,1-1 1,5-11 3,-1 10 19,0 0 0,-1 0-1,1 0 1,0 1 0,0-1-1,9 0 1,18-6 152,9-7-84,0 3 0,1 1 0,1 2 0,-1 2 0,1 1 0,66 1 0,-107 5-84,0 0 0,-1 0 1,1 0-1,0 1 0,-1-1 0,1 0 1,-1 1-1,1 0 0,0-1 0,-1 1 0,1 0 1,-1-1-1,0 1 0,1 0 0,-1 0 1,1 0-1,-1 0 0,0 1 0,0-1 0,0 0 1,0 0-1,0 1 0,0-1 0,0 1 0,0-1 1,-1 1-1,1-1 0,0 1 0,-1-1 1,1 1-1,-1 0 0,0-1 0,1 4 0,0 5-653,-1 0-1,0 0 0,0 0 0,-3 14 0,2-9-2840,-1-2-1557,1-1-5410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38.740"/>
    </inkml:context>
    <inkml:brush xml:id="br0">
      <inkml:brushProperty name="width" value="0.035" units="cm"/>
      <inkml:brushProperty name="height" value="0.035" units="cm"/>
    </inkml:brush>
  </inkml:definitions>
  <inkml:trace contextRef="#ctx0" brushRef="#br0">134 591 1560,'0'0'14220,"-7"5"-13786,-2 0-211,1 0 1,-1 0-1,1-1 0,-1 0 1,-13 3-1,-1 2 759,-11 2 2641,34-10-3550,0-1 0,0 0-1,0 0 1,0 0 0,0 0 0,0 0-1,0 0 1,0 0 0,0 1-1,0-1 1,0 0 0,0 0-1,0 0 1,0 0 0,0 0 0,0 0-1,0 1 1,0-1 0,0 0-1,0 0 1,0 0 0,0 0 0,0 0-1,0 0 1,0 0 0,-1 1-1,1-1 1,0 0 0,0 0-1,0 0 1,0 0 0,0 0 0,0 0-1,0 0 1,0 0 0,0 0-1,-1 0 1,1 0 0,0 0 0,0 1-1,0-1 1,0 0 0,0 0-1,0 0 1,-1 0 0,1 0-1,0 0 1,0 0 0,0 0 0,0 0-1,0 0 1,0 0 0,0 0-1,-1 0 1,1 0 0,0-1 0,0 1-1,0 0 1,0 0 0,0 0-1,0 0 1,0 0 0,-1 0-1,1 0 1,0 0 0,14 0 1512,88-47-230,-34 24-869,18-7-129,0 3-1,132-22 1,-208 48-347,46-6 108,-2-2 0,92-27 0,-22 0 0,-79 25-71,78-30 0,-46 11-19,-47 19-10,0-1 0,47-27 0,-55 28-10,1 0 0,0 1-1,1 2 1,0 0-1,36-6 1,-25 5-4,54-19 1,-73 23 0,-1 0-1,28-5 1,-23 6 6,-1 0 1,31-12-1,-49 16-9,0-1 0,0 1 1,0-1-1,0 1 0,1-1 0,-1 1 0,-1-1 0,1 0 1,0 0-1,0 1 0,0-1 0,0 0 0,0 0 1,-1 0-1,1 0 0,0 0 0,-1 0 0,1 0 0,-1 0 1,1 0-1,-1 0 0,1 0 0,-1 0 0,0-1 1,0 1-1,1 0 0,-1 0 0,0 0 0,0 0 0,0-1 1,0 1-1,-1-2 0,1 2-1,-1 0 1,0 0-1,0 0 1,0 0-1,0 0 0,0 0 1,0 0-1,0 0 0,-1 0 1,1 0-1,0 1 0,0-1 1,-1 0-1,1 1 1,0-1-1,-1 1 0,1 0 1,-1-1-1,1 1 0,0 0 1,-1 0-1,1 0 1,-1 0-1,1 0 0,-2 0 1,-1 0 2,-109-17 36,70 9-37,-1 2 0,-46-1 0,50-3-29,39 10 12,21-2-34,24 2 27,-8-1 22,0 2-1,0 1 1,41 8 0,-59-6-303,-6-2 457,1 0-1,-1 1 1,20 8 0,-30-10-357,1 0 0,-1 1-1,1-1 1,-1 0 0,1 1 0,-1 0 0,0 0 0,0-1 0,0 1 0,0 0 0,0 1 0,0-1-1,0 0 1,-1 1 0,1-1 0,-1 0 0,0 1 0,0 0 0,0-1 0,0 1 0,1 5-1,-2-6-540,0 1 0,0 0-1,0 0 1,-1 0 0,1 0-1,-1 0 1,0-1 0,0 1-1,0 0 1,0-1-1,0 1 1,-1-1 0,1 1-1,-1-1 1,0 1 0,1-1-1,-5 4 1,-3 5-4267,-4 9-244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00:54:39.860"/>
    </inkml:context>
    <inkml:brush xml:id="br0">
      <inkml:brushProperty name="width" value="0.035" units="cm"/>
      <inkml:brushProperty name="height" value="0.035" units="cm"/>
    </inkml:brush>
  </inkml:definitions>
  <inkml:trace contextRef="#ctx0" brushRef="#br0">1 1 8808,'0'0'23407,"0"53"-50646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slo Sans Office" panose="02000000000000000000" pitchFamily="2" charset="77"/>
              </a:defRPr>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slo Sans Office" panose="02000000000000000000" pitchFamily="2" charset="77"/>
              </a:defRPr>
            </a:lvl1pPr>
          </a:lstStyle>
          <a:p>
            <a:fld id="{576996CD-C051-524E-B0EC-F7D3DAFC406C}" type="datetimeFigureOut">
              <a:rPr lang="nb-NO" smtClean="0"/>
              <a:pPr/>
              <a:t>16.01.2025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b-NO"/>
              <a:t>Rediger tekststiler i malen
Andre nivå
Tredje nivå
Fjerde nivå
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slo Sans Office" panose="02000000000000000000" pitchFamily="2" charset="77"/>
              </a:defRPr>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slo Sans Office" panose="02000000000000000000" pitchFamily="2" charset="77"/>
              </a:defRPr>
            </a:lvl1pPr>
          </a:lstStyle>
          <a:p>
            <a:fld id="{7DA70C78-173F-D64A-A73A-E7995BB9F680}" type="slidenum">
              <a:rPr lang="nb-NO" smtClean="0"/>
              <a:pPr/>
              <a:t>‹#›</a:t>
            </a:fld>
            <a:endParaRPr lang="nb-NO"/>
          </a:p>
        </p:txBody>
      </p:sp>
    </p:spTree>
    <p:extLst>
      <p:ext uri="{BB962C8B-B14F-4D97-AF65-F5344CB8AC3E}">
        <p14:creationId xmlns:p14="http://schemas.microsoft.com/office/powerpoint/2010/main" val="181204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slo Sans Office" panose="02000000000000000000" pitchFamily="2" charset="77"/>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5</a:t>
            </a:fld>
            <a:endParaRPr lang="nb-NO"/>
          </a:p>
        </p:txBody>
      </p:sp>
    </p:spTree>
    <p:extLst>
      <p:ext uri="{BB962C8B-B14F-4D97-AF65-F5344CB8AC3E}">
        <p14:creationId xmlns:p14="http://schemas.microsoft.com/office/powerpoint/2010/main" val="339487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54</a:t>
            </a:fld>
            <a:endParaRPr lang="nb-NO"/>
          </a:p>
        </p:txBody>
      </p:sp>
    </p:spTree>
    <p:extLst>
      <p:ext uri="{BB962C8B-B14F-4D97-AF65-F5344CB8AC3E}">
        <p14:creationId xmlns:p14="http://schemas.microsoft.com/office/powerpoint/2010/main" val="185203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err="1"/>
              <a:t>Eksempler</a:t>
            </a:r>
            <a:r>
              <a:rPr lang="en-US"/>
              <a:t> </a:t>
            </a:r>
            <a:r>
              <a:rPr lang="en-US" err="1"/>
              <a:t>på</a:t>
            </a:r>
            <a:r>
              <a:rPr lang="en-US"/>
              <a:t> </a:t>
            </a:r>
            <a:r>
              <a:rPr lang="en-US" err="1"/>
              <a:t>algoritmer</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59</a:t>
            </a:fld>
            <a:endParaRPr lang="nb-NO"/>
          </a:p>
        </p:txBody>
      </p:sp>
    </p:spTree>
    <p:extLst>
      <p:ext uri="{BB962C8B-B14F-4D97-AF65-F5344CB8AC3E}">
        <p14:creationId xmlns:p14="http://schemas.microsoft.com/office/powerpoint/2010/main" val="397650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24E89-178B-752F-5CA5-3F66D97C3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97171-6006-5EA2-DC12-61E4628C8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808AAA-43C2-1E02-6A83-E05EC2A316EE}"/>
              </a:ext>
            </a:extLst>
          </p:cNvPr>
          <p:cNvSpPr>
            <a:spLocks noGrp="1"/>
          </p:cNvSpPr>
          <p:nvPr>
            <p:ph type="body" idx="1"/>
          </p:nvPr>
        </p:nvSpPr>
        <p:spPr/>
        <p:txBody>
          <a:bodyPr/>
          <a:lstStyle/>
          <a:p>
            <a:pPr marL="457200" indent="-457200">
              <a:buFont typeface="Arial" panose="020B0604020202020204" pitchFamily="34" charset="0"/>
              <a:buChar char="•"/>
            </a:pPr>
            <a:r>
              <a:rPr lang="nb-NO" sz="1200">
                <a:solidFill>
                  <a:schemeClr val="bg1"/>
                </a:solidFill>
                <a:latin typeface="Chalkboard" panose="03050602040202020205" pitchFamily="66" charset="77"/>
              </a:rPr>
              <a:t>Tematisk</a:t>
            </a:r>
          </a:p>
          <a:p>
            <a:pPr marL="457200" indent="-457200">
              <a:buFont typeface="Arial" panose="020B0604020202020204" pitchFamily="34" charset="0"/>
              <a:buChar char="•"/>
            </a:pPr>
            <a:r>
              <a:rPr lang="nb-NO" sz="1200">
                <a:solidFill>
                  <a:schemeClr val="bg1"/>
                </a:solidFill>
                <a:latin typeface="Chalkboard" panose="03050602040202020205" pitchFamily="66" charset="77"/>
              </a:rPr>
              <a:t>Innen tema: utgivelsesår</a:t>
            </a:r>
          </a:p>
          <a:p>
            <a:pPr marL="457200" indent="-457200">
              <a:buFont typeface="Arial" panose="020B0604020202020204" pitchFamily="34" charset="0"/>
              <a:buChar char="•"/>
            </a:pPr>
            <a:r>
              <a:rPr lang="nb-NO" sz="1200">
                <a:solidFill>
                  <a:schemeClr val="bg1"/>
                </a:solidFill>
                <a:latin typeface="Chalkboard" panose="03050602040202020205" pitchFamily="66" charset="77"/>
              </a:rPr>
              <a:t>Innen år: alfabetisk på tittel</a:t>
            </a:r>
            <a:endParaRPr lang="en-US"/>
          </a:p>
        </p:txBody>
      </p:sp>
      <p:sp>
        <p:nvSpPr>
          <p:cNvPr id="4" name="Slide Number Placeholder 3">
            <a:extLst>
              <a:ext uri="{FF2B5EF4-FFF2-40B4-BE49-F238E27FC236}">
                <a16:creationId xmlns:a16="http://schemas.microsoft.com/office/drawing/2014/main" id="{57E48D37-4E02-940F-A843-C96CF5D45D84}"/>
              </a:ext>
            </a:extLst>
          </p:cNvPr>
          <p:cNvSpPr>
            <a:spLocks noGrp="1"/>
          </p:cNvSpPr>
          <p:nvPr>
            <p:ph type="sldNum" sz="quarter" idx="5"/>
          </p:nvPr>
        </p:nvSpPr>
        <p:spPr/>
        <p:txBody>
          <a:bodyPr/>
          <a:lstStyle/>
          <a:p>
            <a:fld id="{7DA70C78-173F-D64A-A73A-E7995BB9F680}" type="slidenum">
              <a:rPr lang="nb-NO" smtClean="0"/>
              <a:pPr/>
              <a:t>60</a:t>
            </a:fld>
            <a:endParaRPr lang="nb-NO"/>
          </a:p>
        </p:txBody>
      </p:sp>
    </p:spTree>
    <p:extLst>
      <p:ext uri="{BB962C8B-B14F-4D97-AF65-F5344CB8AC3E}">
        <p14:creationId xmlns:p14="http://schemas.microsoft.com/office/powerpoint/2010/main" val="3040607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DAEF-4331-03F7-0393-AC9248D7C9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9B9F9-8522-367A-D594-2B28EC613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8C230-2106-9E62-D69F-8C450D786A1F}"/>
              </a:ext>
            </a:extLst>
          </p:cNvPr>
          <p:cNvSpPr>
            <a:spLocks noGrp="1"/>
          </p:cNvSpPr>
          <p:nvPr>
            <p:ph type="body" idx="1"/>
          </p:nvPr>
        </p:nvSpPr>
        <p:spPr/>
        <p:txBody>
          <a:bodyPr/>
          <a:lstStyle/>
          <a:p>
            <a:pPr marL="0" indent="0">
              <a:buFont typeface="Arial" panose="020B0604020202020204" pitchFamily="34" charset="0"/>
              <a:buNone/>
            </a:pPr>
            <a:r>
              <a:rPr lang="nb-NO" sz="1200">
                <a:solidFill>
                  <a:schemeClr val="bg1"/>
                </a:solidFill>
                <a:latin typeface="Chalkboard" panose="03050602040202020205" pitchFamily="66" charset="77"/>
              </a:rPr>
              <a:t>Forslag til definisjon av algoritme, på tre nivåer</a:t>
            </a:r>
          </a:p>
          <a:p>
            <a:pPr marL="0" indent="0">
              <a:buFont typeface="Arial" panose="020B0604020202020204" pitchFamily="34" charset="0"/>
              <a:buNone/>
            </a:pPr>
            <a:endParaRPr lang="nb-NO" sz="1200">
              <a:solidFill>
                <a:schemeClr val="bg1"/>
              </a:solidFill>
              <a:latin typeface="Chalkboard" panose="03050602040202020205" pitchFamily="66" charset="77"/>
            </a:endParaRPr>
          </a:p>
          <a:p>
            <a:pPr marL="0" indent="0">
              <a:buFont typeface="Arial" panose="020B0604020202020204" pitchFamily="34" charset="0"/>
              <a:buNone/>
            </a:pPr>
            <a:r>
              <a:rPr lang="nb-NO" sz="1200">
                <a:solidFill>
                  <a:schemeClr val="bg1"/>
                </a:solidFill>
                <a:latin typeface="Chalkboard" panose="03050602040202020205" pitchFamily="66" charset="77"/>
              </a:rPr>
              <a:t>Input er jo viktig:</a:t>
            </a:r>
          </a:p>
          <a:p>
            <a:pPr marL="171450" indent="-171450">
              <a:buFontTx/>
              <a:buChar char="-"/>
            </a:pPr>
            <a:r>
              <a:rPr lang="nb-NO" sz="1200">
                <a:solidFill>
                  <a:schemeClr val="bg1"/>
                </a:solidFill>
                <a:latin typeface="Chalkboard" panose="03050602040202020205" pitchFamily="66" charset="77"/>
              </a:rPr>
              <a:t>Hvilken hytte skal du til?</a:t>
            </a:r>
          </a:p>
          <a:p>
            <a:pPr marL="171450" indent="-171450">
              <a:buFontTx/>
              <a:buChar char="-"/>
            </a:pPr>
            <a:r>
              <a:rPr lang="nb-NO" sz="1200">
                <a:solidFill>
                  <a:schemeClr val="bg1"/>
                </a:solidFill>
                <a:latin typeface="Chalkboard" panose="03050602040202020205" pitchFamily="66" charset="77"/>
              </a:rPr>
              <a:t>Hvor mange skal ha vafler? Laktoseintoleranse?</a:t>
            </a:r>
          </a:p>
          <a:p>
            <a:pPr marL="171450" indent="-171450">
              <a:buFontTx/>
              <a:buChar char="-"/>
            </a:pPr>
            <a:r>
              <a:rPr lang="en-US" err="1"/>
              <a:t>Hva</a:t>
            </a:r>
            <a:r>
              <a:rPr lang="en-US"/>
              <a:t> er </a:t>
            </a:r>
            <a:r>
              <a:rPr lang="en-US" err="1"/>
              <a:t>radien</a:t>
            </a:r>
            <a:r>
              <a:rPr lang="en-US"/>
              <a:t> </a:t>
            </a:r>
            <a:r>
              <a:rPr lang="en-US" err="1"/>
              <a:t>på</a:t>
            </a:r>
            <a:r>
              <a:rPr lang="en-US"/>
              <a:t> </a:t>
            </a:r>
            <a:r>
              <a:rPr lang="en-US" err="1"/>
              <a:t>sirkelen</a:t>
            </a:r>
            <a:r>
              <a:rPr lang="en-US"/>
              <a:t> du </a:t>
            </a:r>
            <a:r>
              <a:rPr lang="en-US" err="1"/>
              <a:t>ønsker</a:t>
            </a:r>
            <a:r>
              <a:rPr lang="en-US"/>
              <a:t> </a:t>
            </a:r>
            <a:r>
              <a:rPr lang="en-US" err="1"/>
              <a:t>å</a:t>
            </a:r>
            <a:r>
              <a:rPr lang="en-US"/>
              <a:t> </a:t>
            </a:r>
            <a:r>
              <a:rPr lang="en-US" err="1"/>
              <a:t>finne</a:t>
            </a:r>
            <a:r>
              <a:rPr lang="en-US"/>
              <a:t> </a:t>
            </a:r>
            <a:r>
              <a:rPr lang="en-US" err="1"/>
              <a:t>omkretsen</a:t>
            </a:r>
            <a:r>
              <a:rPr lang="en-US"/>
              <a:t> </a:t>
            </a:r>
            <a:r>
              <a:rPr lang="en-US" err="1"/>
              <a:t>på</a:t>
            </a:r>
            <a:r>
              <a:rPr lang="en-US"/>
              <a:t>?</a:t>
            </a:r>
          </a:p>
        </p:txBody>
      </p:sp>
      <p:sp>
        <p:nvSpPr>
          <p:cNvPr id="4" name="Slide Number Placeholder 3">
            <a:extLst>
              <a:ext uri="{FF2B5EF4-FFF2-40B4-BE49-F238E27FC236}">
                <a16:creationId xmlns:a16="http://schemas.microsoft.com/office/drawing/2014/main" id="{E1DD09D3-C0D7-1978-3B66-1B43E1E1097A}"/>
              </a:ext>
            </a:extLst>
          </p:cNvPr>
          <p:cNvSpPr>
            <a:spLocks noGrp="1"/>
          </p:cNvSpPr>
          <p:nvPr>
            <p:ph type="sldNum" sz="quarter" idx="5"/>
          </p:nvPr>
        </p:nvSpPr>
        <p:spPr/>
        <p:txBody>
          <a:bodyPr/>
          <a:lstStyle/>
          <a:p>
            <a:fld id="{7DA70C78-173F-D64A-A73A-E7995BB9F680}" type="slidenum">
              <a:rPr lang="nb-NO" smtClean="0"/>
              <a:pPr/>
              <a:t>61</a:t>
            </a:fld>
            <a:endParaRPr lang="nb-NO"/>
          </a:p>
        </p:txBody>
      </p:sp>
    </p:spTree>
    <p:extLst>
      <p:ext uri="{BB962C8B-B14F-4D97-AF65-F5344CB8AC3E}">
        <p14:creationId xmlns:p14="http://schemas.microsoft.com/office/powerpoint/2010/main" val="299783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 Smith </a:t>
            </a:r>
            <a:r>
              <a:rPr lang="en-US" err="1"/>
              <a:t>og</a:t>
            </a:r>
            <a:r>
              <a:rPr lang="en-US"/>
              <a:t> Charles Darwin</a:t>
            </a:r>
          </a:p>
        </p:txBody>
      </p:sp>
      <p:sp>
        <p:nvSpPr>
          <p:cNvPr id="4" name="Slide Number Placeholder 3"/>
          <p:cNvSpPr>
            <a:spLocks noGrp="1"/>
          </p:cNvSpPr>
          <p:nvPr>
            <p:ph type="sldNum" sz="quarter" idx="5"/>
          </p:nvPr>
        </p:nvSpPr>
        <p:spPr/>
        <p:txBody>
          <a:bodyPr/>
          <a:lstStyle/>
          <a:p>
            <a:fld id="{7DA70C78-173F-D64A-A73A-E7995BB9F680}" type="slidenum">
              <a:rPr lang="nb-NO" smtClean="0"/>
              <a:pPr/>
              <a:t>63</a:t>
            </a:fld>
            <a:endParaRPr lang="nb-NO"/>
          </a:p>
        </p:txBody>
      </p:sp>
    </p:spTree>
    <p:extLst>
      <p:ext uri="{BB962C8B-B14F-4D97-AF65-F5344CB8AC3E}">
        <p14:creationId xmlns:p14="http://schemas.microsoft.com/office/powerpoint/2010/main" val="2021228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Unknown fact: Adam </a:t>
            </a:r>
            <a:r>
              <a:rPr lang="en-US" err="1"/>
              <a:t>og</a:t>
            </a:r>
            <a:r>
              <a:rPr lang="en-US"/>
              <a:t> Charles var </a:t>
            </a:r>
            <a:r>
              <a:rPr lang="en-US" err="1"/>
              <a:t>kjærster</a:t>
            </a:r>
            <a:r>
              <a:rPr lang="en-US"/>
              <a:t> &lt;3</a:t>
            </a:r>
          </a:p>
          <a:p>
            <a:r>
              <a:rPr lang="en-US"/>
              <a:t>Bilder </a:t>
            </a:r>
            <a:r>
              <a:rPr lang="en-US" err="1"/>
              <a:t>lyver</a:t>
            </a:r>
            <a:r>
              <a:rPr lang="en-US"/>
              <a:t> </a:t>
            </a:r>
            <a:r>
              <a:rPr lang="en-US" err="1"/>
              <a:t>ikke</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64</a:t>
            </a:fld>
            <a:endParaRPr lang="nb-NO"/>
          </a:p>
        </p:txBody>
      </p:sp>
    </p:spTree>
    <p:extLst>
      <p:ext uri="{BB962C8B-B14F-4D97-AF65-F5344CB8AC3E}">
        <p14:creationId xmlns:p14="http://schemas.microsoft.com/office/powerpoint/2010/main" val="1594277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Eksempel: </a:t>
            </a:r>
            <a:r>
              <a:rPr lang="en-US" err="1"/>
              <a:t>Vaflene</a:t>
            </a:r>
            <a:r>
              <a:rPr lang="en-US"/>
              <a:t> er </a:t>
            </a:r>
            <a:r>
              <a:rPr lang="en-US" err="1"/>
              <a:t>ikke</a:t>
            </a:r>
            <a:r>
              <a:rPr lang="en-US"/>
              <a:t> </a:t>
            </a:r>
            <a:r>
              <a:rPr lang="en-US" err="1"/>
              <a:t>søte</a:t>
            </a:r>
            <a:r>
              <a:rPr lang="en-US"/>
              <a:t> </a:t>
            </a:r>
            <a:r>
              <a:rPr lang="en-US" err="1"/>
              <a:t>nok</a:t>
            </a:r>
            <a:endParaRPr lang="en-US"/>
          </a:p>
          <a:p>
            <a:pPr marL="228600" indent="-228600">
              <a:buAutoNum type="arabicPeriod"/>
            </a:pPr>
            <a:r>
              <a:rPr lang="en-US"/>
              <a:t>Ha </a:t>
            </a:r>
            <a:r>
              <a:rPr lang="en-US" err="1"/>
              <a:t>i</a:t>
            </a:r>
            <a:r>
              <a:rPr lang="en-US"/>
              <a:t> </a:t>
            </a:r>
            <a:r>
              <a:rPr lang="en-US" err="1"/>
              <a:t>mer</a:t>
            </a:r>
            <a:r>
              <a:rPr lang="en-US"/>
              <a:t> </a:t>
            </a:r>
            <a:r>
              <a:rPr lang="en-US" err="1"/>
              <a:t>sukker</a:t>
            </a:r>
            <a:r>
              <a:rPr lang="en-US"/>
              <a:t> </a:t>
            </a:r>
            <a:r>
              <a:rPr lang="en-US" err="1"/>
              <a:t>neste</a:t>
            </a:r>
            <a:r>
              <a:rPr lang="en-US"/>
              <a:t> gang</a:t>
            </a:r>
          </a:p>
          <a:p>
            <a:pPr marL="228600" indent="-228600">
              <a:buAutoNum type="arabicPeriod"/>
            </a:pPr>
            <a:r>
              <a:rPr lang="en-US"/>
              <a:t>Aner </a:t>
            </a:r>
            <a:r>
              <a:rPr lang="en-US" err="1"/>
              <a:t>ikke</a:t>
            </a:r>
            <a:r>
              <a:rPr lang="en-US"/>
              <a:t> </a:t>
            </a:r>
            <a:r>
              <a:rPr lang="en-US" err="1"/>
              <a:t>hva</a:t>
            </a:r>
            <a:r>
              <a:rPr lang="en-US"/>
              <a:t> </a:t>
            </a:r>
            <a:r>
              <a:rPr lang="en-US" err="1"/>
              <a:t>som</a:t>
            </a:r>
            <a:r>
              <a:rPr lang="en-US"/>
              <a:t> </a:t>
            </a:r>
            <a:r>
              <a:rPr lang="en-US" err="1"/>
              <a:t>gjør</a:t>
            </a:r>
            <a:r>
              <a:rPr lang="en-US"/>
              <a:t> </a:t>
            </a:r>
            <a:r>
              <a:rPr lang="en-US" err="1"/>
              <a:t>vafler</a:t>
            </a:r>
            <a:r>
              <a:rPr lang="en-US"/>
              <a:t> </a:t>
            </a:r>
            <a:r>
              <a:rPr lang="en-US" err="1"/>
              <a:t>søte</a:t>
            </a:r>
            <a:r>
              <a:rPr lang="en-US"/>
              <a:t>, </a:t>
            </a:r>
            <a:r>
              <a:rPr lang="en-US" err="1"/>
              <a:t>randomisér</a:t>
            </a:r>
            <a:r>
              <a:rPr lang="en-US"/>
              <a:t> alt </a:t>
            </a:r>
            <a:r>
              <a:rPr lang="en-US" err="1"/>
              <a:t>og</a:t>
            </a:r>
            <a:r>
              <a:rPr lang="en-US"/>
              <a:t> </a:t>
            </a:r>
            <a:r>
              <a:rPr lang="en-US" err="1"/>
              <a:t>evaluér</a:t>
            </a:r>
            <a:endParaRPr lang="en-US"/>
          </a:p>
          <a:p>
            <a:pPr marL="228600" indent="-228600">
              <a:buAutoNum type="arabicPeriod"/>
            </a:pPr>
            <a:r>
              <a:rPr lang="en-US"/>
              <a:t>Lag mange random batcher med </a:t>
            </a:r>
            <a:r>
              <a:rPr lang="en-US" err="1"/>
              <a:t>røre</a:t>
            </a:r>
            <a:r>
              <a:rPr lang="en-US"/>
              <a:t>, </a:t>
            </a:r>
            <a:r>
              <a:rPr lang="en-US" err="1"/>
              <a:t>evaluér</a:t>
            </a:r>
            <a:r>
              <a:rPr lang="en-US"/>
              <a:t>, </a:t>
            </a:r>
            <a:r>
              <a:rPr lang="en-US" err="1"/>
              <a:t>til</a:t>
            </a:r>
            <a:r>
              <a:rPr lang="en-US"/>
              <a:t> </a:t>
            </a:r>
            <a:r>
              <a:rPr lang="en-US" err="1"/>
              <a:t>neste</a:t>
            </a:r>
            <a:r>
              <a:rPr lang="en-US"/>
              <a:t> gang, lag </a:t>
            </a:r>
            <a:r>
              <a:rPr lang="en-US" err="1"/>
              <a:t>oppskrifter</a:t>
            </a:r>
            <a:r>
              <a:rPr lang="en-US"/>
              <a:t> </a:t>
            </a:r>
            <a:r>
              <a:rPr lang="en-US" err="1"/>
              <a:t>basert</a:t>
            </a:r>
            <a:r>
              <a:rPr lang="en-US"/>
              <a:t> </a:t>
            </a:r>
            <a:r>
              <a:rPr lang="en-US" err="1"/>
              <a:t>på</a:t>
            </a:r>
            <a:r>
              <a:rPr lang="en-US"/>
              <a:t> den </a:t>
            </a:r>
            <a:r>
              <a:rPr lang="en-US" err="1"/>
              <a:t>beste</a:t>
            </a:r>
            <a:r>
              <a:rPr lang="en-US"/>
              <a:t> </a:t>
            </a:r>
            <a:r>
              <a:rPr lang="en-US" err="1"/>
              <a:t>oppskriften</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67</a:t>
            </a:fld>
            <a:endParaRPr lang="nb-NO"/>
          </a:p>
        </p:txBody>
      </p:sp>
    </p:spTree>
    <p:extLst>
      <p:ext uri="{BB962C8B-B14F-4D97-AF65-F5344CB8AC3E}">
        <p14:creationId xmlns:p14="http://schemas.microsoft.com/office/powerpoint/2010/main" val="187984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Noen</a:t>
            </a:r>
            <a:r>
              <a:rPr lang="en-US"/>
              <a:t> ganger </a:t>
            </a:r>
            <a:r>
              <a:rPr lang="en-US" err="1"/>
              <a:t>vanskelig</a:t>
            </a:r>
            <a:r>
              <a:rPr lang="en-US"/>
              <a:t> </a:t>
            </a:r>
            <a:r>
              <a:rPr lang="en-US" err="1"/>
              <a:t>å</a:t>
            </a:r>
            <a:r>
              <a:rPr lang="en-US"/>
              <a:t> </a:t>
            </a:r>
            <a:r>
              <a:rPr lang="en-US" err="1"/>
              <a:t>forstå</a:t>
            </a:r>
            <a:r>
              <a:rPr lang="en-US"/>
              <a:t> et system </a:t>
            </a:r>
            <a:r>
              <a:rPr lang="en-US" err="1"/>
              <a:t>nok</a:t>
            </a:r>
            <a:r>
              <a:rPr lang="en-US"/>
              <a:t> </a:t>
            </a:r>
            <a:r>
              <a:rPr lang="en-US" err="1"/>
              <a:t>til</a:t>
            </a:r>
            <a:r>
              <a:rPr lang="en-US"/>
              <a:t> </a:t>
            </a:r>
            <a:r>
              <a:rPr lang="en-US" err="1"/>
              <a:t>å</a:t>
            </a:r>
            <a:r>
              <a:rPr lang="en-US"/>
              <a:t> </a:t>
            </a:r>
            <a:r>
              <a:rPr lang="en-US" err="1"/>
              <a:t>gjøre</a:t>
            </a:r>
            <a:r>
              <a:rPr lang="en-US"/>
              <a:t> </a:t>
            </a:r>
            <a:r>
              <a:rPr lang="en-US" err="1"/>
              <a:t>smarte</a:t>
            </a:r>
            <a:r>
              <a:rPr lang="en-US"/>
              <a:t>, </a:t>
            </a:r>
            <a:r>
              <a:rPr lang="en-US" err="1"/>
              <a:t>spesifikke</a:t>
            </a:r>
            <a:r>
              <a:rPr lang="en-US"/>
              <a:t> </a:t>
            </a:r>
            <a:r>
              <a:rPr lang="en-US" err="1"/>
              <a:t>endringer</a:t>
            </a:r>
            <a:endParaRPr lang="en-US"/>
          </a:p>
          <a:p>
            <a:r>
              <a:rPr lang="en-US"/>
              <a:t>Se </a:t>
            </a:r>
            <a:r>
              <a:rPr lang="en-US" err="1"/>
              <a:t>til</a:t>
            </a:r>
            <a:r>
              <a:rPr lang="en-US"/>
              <a:t> </a:t>
            </a:r>
            <a:r>
              <a:rPr lang="en-US" err="1"/>
              <a:t>naturen</a:t>
            </a:r>
            <a:endParaRPr lang="en-US"/>
          </a:p>
          <a:p>
            <a:r>
              <a:rPr lang="en-US"/>
              <a:t>Gener er </a:t>
            </a:r>
            <a:r>
              <a:rPr lang="en-US" err="1"/>
              <a:t>oppskrifter</a:t>
            </a:r>
            <a:r>
              <a:rPr lang="en-US"/>
              <a:t>, </a:t>
            </a:r>
            <a:r>
              <a:rPr lang="en-US" err="1"/>
              <a:t>skrevet</a:t>
            </a:r>
            <a:r>
              <a:rPr lang="en-US"/>
              <a:t> med </a:t>
            </a:r>
            <a:r>
              <a:rPr lang="en-US" err="1"/>
              <a:t>kjemi</a:t>
            </a:r>
            <a:endParaRPr lang="en-US"/>
          </a:p>
          <a:p>
            <a:r>
              <a:rPr lang="en-US" err="1"/>
              <a:t>Reproduksjon</a:t>
            </a:r>
            <a:r>
              <a:rPr lang="en-US"/>
              <a:t> </a:t>
            </a:r>
            <a:r>
              <a:rPr lang="en-US" err="1"/>
              <a:t>introduserer</a:t>
            </a:r>
            <a:r>
              <a:rPr lang="en-US"/>
              <a:t> </a:t>
            </a:r>
            <a:r>
              <a:rPr lang="en-US" err="1"/>
              <a:t>tilfeldigheter</a:t>
            </a:r>
            <a:r>
              <a:rPr lang="en-US"/>
              <a:t> (</a:t>
            </a:r>
            <a:r>
              <a:rPr lang="en-US" err="1"/>
              <a:t>mutasjoner</a:t>
            </a:r>
            <a:r>
              <a:rPr lang="en-US"/>
              <a:t>, </a:t>
            </a:r>
            <a:r>
              <a:rPr lang="en-US" err="1"/>
              <a:t>overkrysning</a:t>
            </a:r>
            <a:r>
              <a:rPr lang="en-US"/>
              <a:t>)</a:t>
            </a:r>
          </a:p>
          <a:p>
            <a:r>
              <a:rPr lang="en-US"/>
              <a:t>Livet v/</a:t>
            </a:r>
            <a:r>
              <a:rPr lang="en-US" err="1"/>
              <a:t>naturlig</a:t>
            </a:r>
            <a:r>
              <a:rPr lang="en-US"/>
              <a:t> </a:t>
            </a:r>
            <a:r>
              <a:rPr lang="en-US" err="1"/>
              <a:t>seleksjon</a:t>
            </a:r>
            <a:r>
              <a:rPr lang="en-US"/>
              <a:t> </a:t>
            </a:r>
            <a:r>
              <a:rPr lang="en-US" err="1"/>
              <a:t>evaluerer</a:t>
            </a:r>
            <a:endParaRPr lang="en-US"/>
          </a:p>
        </p:txBody>
      </p:sp>
      <p:sp>
        <p:nvSpPr>
          <p:cNvPr id="4" name="Slide Number Placeholder 3"/>
          <p:cNvSpPr>
            <a:spLocks noGrp="1"/>
          </p:cNvSpPr>
          <p:nvPr>
            <p:ph type="sldNum" sz="quarter" idx="5"/>
          </p:nvPr>
        </p:nvSpPr>
        <p:spPr/>
        <p:txBody>
          <a:bodyPr/>
          <a:lstStyle/>
          <a:p>
            <a:fld id="{7DA70C78-173F-D64A-A73A-E7995BB9F680}" type="slidenum">
              <a:rPr lang="nb-NO" smtClean="0"/>
              <a:pPr/>
              <a:t>68</a:t>
            </a:fld>
            <a:endParaRPr lang="nb-NO"/>
          </a:p>
        </p:txBody>
      </p:sp>
    </p:spTree>
    <p:extLst>
      <p:ext uri="{BB962C8B-B14F-4D97-AF65-F5344CB8AC3E}">
        <p14:creationId xmlns:p14="http://schemas.microsoft.com/office/powerpoint/2010/main" val="1482806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117CD-DC68-95A4-05E9-97BACA581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BD15D-6DA0-D57F-53ED-8840B87E2F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1BBA2C-CFD1-2F2A-D6B4-053CF9F7DFFD}"/>
              </a:ext>
            </a:extLst>
          </p:cNvPr>
          <p:cNvSpPr>
            <a:spLocks noGrp="1"/>
          </p:cNvSpPr>
          <p:nvPr>
            <p:ph type="body" idx="1"/>
          </p:nvPr>
        </p:nvSpPr>
        <p:spPr/>
        <p:txBody>
          <a:bodyPr/>
          <a:lstStyle/>
          <a:p>
            <a:r>
              <a:rPr lang="en-US" err="1"/>
              <a:t>Noen</a:t>
            </a:r>
            <a:r>
              <a:rPr lang="en-US"/>
              <a:t> ganger </a:t>
            </a:r>
            <a:r>
              <a:rPr lang="en-US" err="1"/>
              <a:t>vanskelig</a:t>
            </a:r>
            <a:r>
              <a:rPr lang="en-US"/>
              <a:t> </a:t>
            </a:r>
            <a:r>
              <a:rPr lang="en-US" err="1"/>
              <a:t>å</a:t>
            </a:r>
            <a:r>
              <a:rPr lang="en-US"/>
              <a:t> </a:t>
            </a:r>
            <a:r>
              <a:rPr lang="en-US" err="1"/>
              <a:t>forstå</a:t>
            </a:r>
            <a:r>
              <a:rPr lang="en-US"/>
              <a:t> et system </a:t>
            </a:r>
            <a:r>
              <a:rPr lang="en-US" err="1"/>
              <a:t>nok</a:t>
            </a:r>
            <a:r>
              <a:rPr lang="en-US"/>
              <a:t> </a:t>
            </a:r>
            <a:r>
              <a:rPr lang="en-US" err="1"/>
              <a:t>til</a:t>
            </a:r>
            <a:r>
              <a:rPr lang="en-US"/>
              <a:t> </a:t>
            </a:r>
            <a:r>
              <a:rPr lang="en-US" err="1"/>
              <a:t>å</a:t>
            </a:r>
            <a:r>
              <a:rPr lang="en-US"/>
              <a:t> </a:t>
            </a:r>
            <a:r>
              <a:rPr lang="en-US" err="1"/>
              <a:t>gjøre</a:t>
            </a:r>
            <a:r>
              <a:rPr lang="en-US"/>
              <a:t> </a:t>
            </a:r>
            <a:r>
              <a:rPr lang="en-US" err="1"/>
              <a:t>smarte</a:t>
            </a:r>
            <a:r>
              <a:rPr lang="en-US"/>
              <a:t>, </a:t>
            </a:r>
            <a:r>
              <a:rPr lang="en-US" err="1"/>
              <a:t>spesifikke</a:t>
            </a:r>
            <a:r>
              <a:rPr lang="en-US"/>
              <a:t> </a:t>
            </a:r>
            <a:r>
              <a:rPr lang="en-US" err="1"/>
              <a:t>endringer</a:t>
            </a:r>
            <a:endParaRPr lang="en-US"/>
          </a:p>
          <a:p>
            <a:r>
              <a:rPr lang="en-US"/>
              <a:t>Se </a:t>
            </a:r>
            <a:r>
              <a:rPr lang="en-US" err="1"/>
              <a:t>til</a:t>
            </a:r>
            <a:r>
              <a:rPr lang="en-US"/>
              <a:t> </a:t>
            </a:r>
            <a:r>
              <a:rPr lang="en-US" err="1"/>
              <a:t>naturen</a:t>
            </a:r>
            <a:endParaRPr lang="en-US"/>
          </a:p>
          <a:p>
            <a:r>
              <a:rPr lang="en-US"/>
              <a:t>Gener er </a:t>
            </a:r>
            <a:r>
              <a:rPr lang="en-US" err="1"/>
              <a:t>oppskrifter</a:t>
            </a:r>
            <a:r>
              <a:rPr lang="en-US"/>
              <a:t>, </a:t>
            </a:r>
            <a:r>
              <a:rPr lang="en-US" err="1"/>
              <a:t>skrevet</a:t>
            </a:r>
            <a:r>
              <a:rPr lang="en-US"/>
              <a:t> med </a:t>
            </a:r>
            <a:r>
              <a:rPr lang="en-US" err="1"/>
              <a:t>kjemi</a:t>
            </a:r>
            <a:endParaRPr lang="en-US"/>
          </a:p>
          <a:p>
            <a:r>
              <a:rPr lang="en-US" err="1"/>
              <a:t>Reproduksjon</a:t>
            </a:r>
            <a:r>
              <a:rPr lang="en-US"/>
              <a:t> </a:t>
            </a:r>
            <a:r>
              <a:rPr lang="en-US" err="1"/>
              <a:t>introduserer</a:t>
            </a:r>
            <a:r>
              <a:rPr lang="en-US"/>
              <a:t> </a:t>
            </a:r>
            <a:r>
              <a:rPr lang="en-US" err="1"/>
              <a:t>tilfeldigheter</a:t>
            </a:r>
            <a:r>
              <a:rPr lang="en-US"/>
              <a:t> (</a:t>
            </a:r>
            <a:r>
              <a:rPr lang="en-US" err="1"/>
              <a:t>mutasjoner</a:t>
            </a:r>
            <a:r>
              <a:rPr lang="en-US"/>
              <a:t>, </a:t>
            </a:r>
            <a:r>
              <a:rPr lang="en-US" err="1"/>
              <a:t>overkrysning</a:t>
            </a:r>
            <a:r>
              <a:rPr lang="en-US"/>
              <a:t>)</a:t>
            </a:r>
          </a:p>
          <a:p>
            <a:r>
              <a:rPr lang="en-US"/>
              <a:t>Livet (</a:t>
            </a:r>
            <a:r>
              <a:rPr lang="en-US" err="1"/>
              <a:t>naturlig</a:t>
            </a:r>
            <a:r>
              <a:rPr lang="en-US"/>
              <a:t> </a:t>
            </a:r>
            <a:r>
              <a:rPr lang="en-US" err="1"/>
              <a:t>seleksjon</a:t>
            </a:r>
            <a:r>
              <a:rPr lang="en-US"/>
              <a:t>) </a:t>
            </a:r>
            <a:r>
              <a:rPr lang="en-US" err="1"/>
              <a:t>evaluerer</a:t>
            </a:r>
            <a:endParaRPr lang="en-US"/>
          </a:p>
        </p:txBody>
      </p:sp>
      <p:sp>
        <p:nvSpPr>
          <p:cNvPr id="4" name="Slide Number Placeholder 3">
            <a:extLst>
              <a:ext uri="{FF2B5EF4-FFF2-40B4-BE49-F238E27FC236}">
                <a16:creationId xmlns:a16="http://schemas.microsoft.com/office/drawing/2014/main" id="{8216B102-FC6D-D7A8-E762-A67C39BE8029}"/>
              </a:ext>
            </a:extLst>
          </p:cNvPr>
          <p:cNvSpPr>
            <a:spLocks noGrp="1"/>
          </p:cNvSpPr>
          <p:nvPr>
            <p:ph type="sldNum" sz="quarter" idx="5"/>
          </p:nvPr>
        </p:nvSpPr>
        <p:spPr/>
        <p:txBody>
          <a:bodyPr/>
          <a:lstStyle/>
          <a:p>
            <a:fld id="{7DA70C78-173F-D64A-A73A-E7995BB9F680}" type="slidenum">
              <a:rPr lang="nb-NO" smtClean="0"/>
              <a:pPr/>
              <a:t>71</a:t>
            </a:fld>
            <a:endParaRPr lang="nb-NO"/>
          </a:p>
        </p:txBody>
      </p:sp>
    </p:spTree>
    <p:extLst>
      <p:ext uri="{BB962C8B-B14F-4D97-AF65-F5344CB8AC3E}">
        <p14:creationId xmlns:p14="http://schemas.microsoft.com/office/powerpoint/2010/main" val="72220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153</a:t>
            </a:fld>
            <a:endParaRPr lang="nb-NO"/>
          </a:p>
        </p:txBody>
      </p:sp>
    </p:spTree>
    <p:extLst>
      <p:ext uri="{BB962C8B-B14F-4D97-AF65-F5344CB8AC3E}">
        <p14:creationId xmlns:p14="http://schemas.microsoft.com/office/powerpoint/2010/main" val="120432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6</a:t>
            </a:fld>
            <a:endParaRPr lang="nb-NO"/>
          </a:p>
        </p:txBody>
      </p:sp>
    </p:spTree>
    <p:extLst>
      <p:ext uri="{BB962C8B-B14F-4D97-AF65-F5344CB8AC3E}">
        <p14:creationId xmlns:p14="http://schemas.microsoft.com/office/powerpoint/2010/main" val="3976893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155</a:t>
            </a:fld>
            <a:endParaRPr lang="nb-NO"/>
          </a:p>
        </p:txBody>
      </p:sp>
    </p:spTree>
    <p:extLst>
      <p:ext uri="{BB962C8B-B14F-4D97-AF65-F5344CB8AC3E}">
        <p14:creationId xmlns:p14="http://schemas.microsoft.com/office/powerpoint/2010/main" val="2474134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158</a:t>
            </a:fld>
            <a:endParaRPr lang="nb-NO"/>
          </a:p>
        </p:txBody>
      </p:sp>
    </p:spTree>
    <p:extLst>
      <p:ext uri="{BB962C8B-B14F-4D97-AF65-F5344CB8AC3E}">
        <p14:creationId xmlns:p14="http://schemas.microsoft.com/office/powerpoint/2010/main" val="2474134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 </a:t>
            </a:r>
          </a:p>
        </p:txBody>
      </p:sp>
      <p:sp>
        <p:nvSpPr>
          <p:cNvPr id="4" name="Plassholder for lysbildenummer 3"/>
          <p:cNvSpPr>
            <a:spLocks noGrp="1"/>
          </p:cNvSpPr>
          <p:nvPr>
            <p:ph type="sldNum" sz="quarter" idx="5"/>
          </p:nvPr>
        </p:nvSpPr>
        <p:spPr/>
        <p:txBody>
          <a:bodyPr/>
          <a:lstStyle/>
          <a:p>
            <a:fld id="{7DA70C78-173F-D64A-A73A-E7995BB9F680}" type="slidenum">
              <a:rPr lang="nb-NO" smtClean="0"/>
              <a:pPr/>
              <a:t>13</a:t>
            </a:fld>
            <a:endParaRPr lang="nb-NO"/>
          </a:p>
        </p:txBody>
      </p:sp>
    </p:spTree>
    <p:extLst>
      <p:ext uri="{BB962C8B-B14F-4D97-AF65-F5344CB8AC3E}">
        <p14:creationId xmlns:p14="http://schemas.microsoft.com/office/powerpoint/2010/main" val="6642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a:p>
        </p:txBody>
      </p:sp>
      <p:sp>
        <p:nvSpPr>
          <p:cNvPr id="4" name="Plassholder for lysbildenummer 3"/>
          <p:cNvSpPr>
            <a:spLocks noGrp="1"/>
          </p:cNvSpPr>
          <p:nvPr>
            <p:ph type="sldNum" sz="quarter" idx="5"/>
          </p:nvPr>
        </p:nvSpPr>
        <p:spPr/>
        <p:txBody>
          <a:bodyPr/>
          <a:lstStyle/>
          <a:p>
            <a:fld id="{7DA70C78-173F-D64A-A73A-E7995BB9F680}" type="slidenum">
              <a:rPr lang="nb-NO" smtClean="0"/>
              <a:pPr/>
              <a:t>21</a:t>
            </a:fld>
            <a:endParaRPr lang="nb-NO"/>
          </a:p>
        </p:txBody>
      </p:sp>
    </p:spTree>
    <p:extLst>
      <p:ext uri="{BB962C8B-B14F-4D97-AF65-F5344CB8AC3E}">
        <p14:creationId xmlns:p14="http://schemas.microsoft.com/office/powerpoint/2010/main" val="381106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DA70C78-173F-D64A-A73A-E7995BB9F680}" type="slidenum">
              <a:rPr lang="nb-NO" smtClean="0"/>
              <a:pPr/>
              <a:t>22</a:t>
            </a:fld>
            <a:endParaRPr lang="nb-NO"/>
          </a:p>
        </p:txBody>
      </p:sp>
    </p:spTree>
    <p:extLst>
      <p:ext uri="{BB962C8B-B14F-4D97-AF65-F5344CB8AC3E}">
        <p14:creationId xmlns:p14="http://schemas.microsoft.com/office/powerpoint/2010/main" val="2115083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96A65-5F97-DB7C-2FF5-210E1B1F5666}"/>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817A4CB-F4D4-C4DB-8146-FD3E865AFCB0}"/>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9C04555B-D197-DB2E-37F3-2C88040262A5}"/>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AA3087CF-AD95-A3AF-6F38-1B113245D35A}"/>
              </a:ext>
            </a:extLst>
          </p:cNvPr>
          <p:cNvSpPr>
            <a:spLocks noGrp="1"/>
          </p:cNvSpPr>
          <p:nvPr>
            <p:ph type="sldNum" sz="quarter" idx="5"/>
          </p:nvPr>
        </p:nvSpPr>
        <p:spPr/>
        <p:txBody>
          <a:bodyPr/>
          <a:lstStyle/>
          <a:p>
            <a:fld id="{7DA70C78-173F-D64A-A73A-E7995BB9F680}" type="slidenum">
              <a:rPr lang="nb-NO" smtClean="0"/>
              <a:pPr/>
              <a:t>46</a:t>
            </a:fld>
            <a:endParaRPr lang="nb-NO"/>
          </a:p>
        </p:txBody>
      </p:sp>
    </p:spTree>
    <p:extLst>
      <p:ext uri="{BB962C8B-B14F-4D97-AF65-F5344CB8AC3E}">
        <p14:creationId xmlns:p14="http://schemas.microsoft.com/office/powerpoint/2010/main" val="271184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2FB9B-B6A0-6FB7-ACF5-B373A40C904A}"/>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766E49CA-7551-35AB-A838-05B30C33C202}"/>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B107CA8F-9544-EAB9-CFDD-797DC3886481}"/>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43A2F082-EEAE-1B6A-565A-90DA79605C1E}"/>
              </a:ext>
            </a:extLst>
          </p:cNvPr>
          <p:cNvSpPr>
            <a:spLocks noGrp="1"/>
          </p:cNvSpPr>
          <p:nvPr>
            <p:ph type="sldNum" sz="quarter" idx="5"/>
          </p:nvPr>
        </p:nvSpPr>
        <p:spPr/>
        <p:txBody>
          <a:bodyPr/>
          <a:lstStyle/>
          <a:p>
            <a:fld id="{7DA70C78-173F-D64A-A73A-E7995BB9F680}" type="slidenum">
              <a:rPr lang="nb-NO" smtClean="0"/>
              <a:pPr/>
              <a:t>47</a:t>
            </a:fld>
            <a:endParaRPr lang="nb-NO"/>
          </a:p>
        </p:txBody>
      </p:sp>
    </p:spTree>
    <p:extLst>
      <p:ext uri="{BB962C8B-B14F-4D97-AF65-F5344CB8AC3E}">
        <p14:creationId xmlns:p14="http://schemas.microsoft.com/office/powerpoint/2010/main" val="2191295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DA4DE-18C8-89DE-46AD-7DA3FA006BC3}"/>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133928A2-3C18-CF28-8B32-7670B64ABDEA}"/>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C4E82693-CD61-F547-F04D-6203192B746C}"/>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1E47132C-D9F9-7590-5C85-132F9911A12C}"/>
              </a:ext>
            </a:extLst>
          </p:cNvPr>
          <p:cNvSpPr>
            <a:spLocks noGrp="1"/>
          </p:cNvSpPr>
          <p:nvPr>
            <p:ph type="sldNum" sz="quarter" idx="5"/>
          </p:nvPr>
        </p:nvSpPr>
        <p:spPr/>
        <p:txBody>
          <a:bodyPr/>
          <a:lstStyle/>
          <a:p>
            <a:fld id="{7DA70C78-173F-D64A-A73A-E7995BB9F680}" type="slidenum">
              <a:rPr lang="nb-NO" smtClean="0"/>
              <a:pPr/>
              <a:t>48</a:t>
            </a:fld>
            <a:endParaRPr lang="nb-NO"/>
          </a:p>
        </p:txBody>
      </p:sp>
    </p:spTree>
    <p:extLst>
      <p:ext uri="{BB962C8B-B14F-4D97-AF65-F5344CB8AC3E}">
        <p14:creationId xmlns:p14="http://schemas.microsoft.com/office/powerpoint/2010/main" val="1531302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8C985-F29A-BF77-5007-78AAC5961DEE}"/>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2404EA2-E40E-3ACA-2C32-D246F3960B07}"/>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E1887585-00F8-25CE-9A31-2A574A4FDE1A}"/>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F8F44B0F-DE78-4D0F-A76B-8AEF3047F02C}"/>
              </a:ext>
            </a:extLst>
          </p:cNvPr>
          <p:cNvSpPr>
            <a:spLocks noGrp="1"/>
          </p:cNvSpPr>
          <p:nvPr>
            <p:ph type="sldNum" sz="quarter" idx="5"/>
          </p:nvPr>
        </p:nvSpPr>
        <p:spPr/>
        <p:txBody>
          <a:bodyPr/>
          <a:lstStyle/>
          <a:p>
            <a:fld id="{7DA70C78-173F-D64A-A73A-E7995BB9F680}" type="slidenum">
              <a:rPr lang="nb-NO" smtClean="0"/>
              <a:pPr/>
              <a:t>49</a:t>
            </a:fld>
            <a:endParaRPr lang="nb-NO"/>
          </a:p>
        </p:txBody>
      </p:sp>
    </p:spTree>
    <p:extLst>
      <p:ext uri="{BB962C8B-B14F-4D97-AF65-F5344CB8AC3E}">
        <p14:creationId xmlns:p14="http://schemas.microsoft.com/office/powerpoint/2010/main" val="21701144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tellysbilde bilde positiv logo">
    <p:bg>
      <p:bgPr>
        <a:solidFill>
          <a:schemeClr val="accent4"/>
        </a:solidFill>
        <a:effectLst/>
      </p:bgPr>
    </p:bg>
    <p:spTree>
      <p:nvGrpSpPr>
        <p:cNvPr id="1" name=""/>
        <p:cNvGrpSpPr/>
        <p:nvPr/>
      </p:nvGrpSpPr>
      <p:grpSpPr>
        <a:xfrm>
          <a:off x="0" y="0"/>
          <a:ext cx="0" cy="0"/>
          <a:chOff x="0" y="0"/>
          <a:chExt cx="0" cy="0"/>
        </a:xfrm>
      </p:grpSpPr>
      <p:sp>
        <p:nvSpPr>
          <p:cNvPr id="32" name="Plassholder for bilde 31">
            <a:extLst>
              <a:ext uri="{FF2B5EF4-FFF2-40B4-BE49-F238E27FC236}">
                <a16:creationId xmlns:a16="http://schemas.microsoft.com/office/drawing/2014/main" id="{51D549F5-AC93-B149-A734-75CCBEC7722E}"/>
              </a:ext>
            </a:extLst>
          </p:cNvPr>
          <p:cNvSpPr>
            <a:spLocks noGrp="1"/>
          </p:cNvSpPr>
          <p:nvPr>
            <p:ph type="pic" sz="quarter" idx="17" hasCustomPrompt="1"/>
          </p:nvPr>
        </p:nvSpPr>
        <p:spPr>
          <a:xfrm>
            <a:off x="0" y="0"/>
            <a:ext cx="12193200" cy="6858000"/>
          </a:xfrm>
          <a:custGeom>
            <a:avLst/>
            <a:gdLst>
              <a:gd name="connsiteX0" fmla="*/ 6091201 w 12193200"/>
              <a:gd name="connsiteY0" fmla="*/ 0 h 6858000"/>
              <a:gd name="connsiteX1" fmla="*/ 12193200 w 12193200"/>
              <a:gd name="connsiteY1" fmla="*/ 0 h 6858000"/>
              <a:gd name="connsiteX2" fmla="*/ 12193200 w 12193200"/>
              <a:gd name="connsiteY2" fmla="*/ 6858000 h 6858000"/>
              <a:gd name="connsiteX3" fmla="*/ 0 w 12193200"/>
              <a:gd name="connsiteY3" fmla="*/ 6858000 h 6858000"/>
              <a:gd name="connsiteX4" fmla="*/ 0 w 12193200"/>
              <a:gd name="connsiteY4" fmla="*/ 6091200 h 6858000"/>
              <a:gd name="connsiteX5" fmla="*/ 6091201 w 12193200"/>
              <a:gd name="connsiteY5" fmla="*/ 6091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200" h="6858000">
                <a:moveTo>
                  <a:pt x="6091201" y="0"/>
                </a:moveTo>
                <a:lnTo>
                  <a:pt x="12193200" y="0"/>
                </a:lnTo>
                <a:lnTo>
                  <a:pt x="12193200" y="6858000"/>
                </a:lnTo>
                <a:lnTo>
                  <a:pt x="0" y="6858000"/>
                </a:lnTo>
                <a:lnTo>
                  <a:pt x="0" y="6091200"/>
                </a:lnTo>
                <a:lnTo>
                  <a:pt x="6091201" y="6091200"/>
                </a:lnTo>
                <a:close/>
              </a:path>
            </a:pathLst>
          </a:custGeom>
          <a:solidFill>
            <a:schemeClr val="bg1"/>
          </a:solidFill>
        </p:spPr>
        <p:txBody>
          <a:bodyPr wrap="square" lIns="6480000" tIns="180000" rIns="180000" bIns="180000" anchor="ctr" anchorCtr="0">
            <a:noAutofit/>
          </a:bodyPr>
          <a:lstStyle>
            <a:lvl1pPr marL="0" marR="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lang="nb-NO" sz="1200" b="0" i="0" u="none" strike="noStrike" smtClean="0">
                <a:effectLst/>
              </a:defRPr>
            </a:lvl1pPr>
          </a:lstStyle>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nb-NO" noProof="0"/>
              <a:t>1. Dobbeltklikk på ikonet til venstre (midt på lysbildet)</a:t>
            </a:r>
            <a:br>
              <a:rPr lang="nb-NO" noProof="0"/>
            </a:br>
            <a:r>
              <a:rPr lang="nb-NO" noProof="0"/>
              <a:t>2. Velg bildet du ønsker å sette inn</a:t>
            </a:r>
            <a:br>
              <a:rPr lang="nb-NO" noProof="0"/>
            </a:br>
            <a:r>
              <a:rPr lang="nb-NO" noProof="0"/>
              <a:t>3. Bruk ‘bildeverktøy’ –&gt; ‘beskjær’ for å endre bildeutsnitt</a:t>
            </a:r>
            <a:br>
              <a:rPr lang="nb-NO" noProof="0"/>
            </a:br>
            <a:r>
              <a:rPr lang="nb-NO" noProof="0"/>
              <a:t>Her kan du velge utsnitt ved å dra i de hvite kulene i hjørnet. </a:t>
            </a:r>
            <a:br>
              <a:rPr lang="nb-NO" noProof="0"/>
            </a:br>
            <a:r>
              <a:rPr lang="nb-NO" noProof="0"/>
              <a:t>(Hold </a:t>
            </a:r>
            <a:r>
              <a:rPr lang="nb-NO" noProof="0" err="1"/>
              <a:t>Shift</a:t>
            </a:r>
            <a:r>
              <a:rPr lang="nb-NO" noProof="0"/>
              <a:t> inne for å bevare forholdet mellom sidene.)</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29D7420-2B41-5A47-8224-27AB9025098A}" type="datetime1">
              <a:rPr lang="nb-NO" smtClean="0"/>
              <a:t>16.01.2025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2" name="Title 1">
            <a:extLst>
              <a:ext uri="{FF2B5EF4-FFF2-40B4-BE49-F238E27FC236}">
                <a16:creationId xmlns:a16="http://schemas.microsoft.com/office/drawing/2014/main" id="{221876AE-925E-B54B-8332-CF69E613AE64}"/>
              </a:ext>
            </a:extLst>
          </p:cNvPr>
          <p:cNvSpPr>
            <a:spLocks noGrp="1"/>
          </p:cNvSpPr>
          <p:nvPr>
            <p:ph type="ctrTitle" hasCustomPrompt="1"/>
          </p:nvPr>
        </p:nvSpPr>
        <p:spPr>
          <a:xfrm>
            <a:off x="1019175" y="0"/>
            <a:ext cx="5073650" cy="4060824"/>
          </a:xfrm>
          <a:prstGeom prst="rect">
            <a:avLst/>
          </a:prstGeom>
          <a:noFill/>
        </p:spPr>
        <p:txBody>
          <a:bodyPr lIns="0" tIns="360000" rIns="720000" bIns="360000" anchor="b" anchorCtr="0">
            <a:norm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3807267" cy="2032001"/>
          </a:xfrm>
        </p:spPr>
        <p:txBody>
          <a:bodyPr lIns="0" tIns="180000" rIns="36000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0" name="TekstSylinder 9">
            <a:extLst>
              <a:ext uri="{FF2B5EF4-FFF2-40B4-BE49-F238E27FC236}">
                <a16:creationId xmlns:a16="http://schemas.microsoft.com/office/drawing/2014/main" id="{0DC99E27-7C6D-AE4A-B279-77DB37BAD325}"/>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bilde positiv logo og bilde</a:t>
            </a:r>
          </a:p>
        </p:txBody>
      </p:sp>
      <p:pic>
        <p:nvPicPr>
          <p:cNvPr id="11" name="Bilde 10">
            <a:extLst>
              <a:ext uri="{FF2B5EF4-FFF2-40B4-BE49-F238E27FC236}">
                <a16:creationId xmlns:a16="http://schemas.microsoft.com/office/drawing/2014/main" id="{519149A9-FDA1-A64B-97A5-C26D2929318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55175" y="476000"/>
            <a:ext cx="1080000" cy="1080000"/>
          </a:xfrm>
          <a:prstGeom prst="rect">
            <a:avLst/>
          </a:prstGeom>
        </p:spPr>
      </p:pic>
    </p:spTree>
    <p:extLst>
      <p:ext uri="{BB962C8B-B14F-4D97-AF65-F5344CB8AC3E}">
        <p14:creationId xmlns:p14="http://schemas.microsoft.com/office/powerpoint/2010/main" val="1614963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itat posi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p:nvPr>
        </p:nvSpPr>
        <p:spPr>
          <a:xfrm>
            <a:off x="695326" y="720001"/>
            <a:ext cx="9469438"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p:nvPr>
        </p:nvSpPr>
        <p:spPr>
          <a:xfrm>
            <a:off x="695326" y="2032001"/>
            <a:ext cx="9469438" cy="4060824"/>
          </a:xfrm>
        </p:spPr>
        <p:txBody>
          <a:bodyPr>
            <a:normAutofit/>
          </a:bodyPr>
          <a:lstStyle>
            <a:lvl1pPr marL="0" indent="432000">
              <a:spcBef>
                <a:spcPts val="1800"/>
              </a:spcBef>
              <a:defRPr sz="4000"/>
            </a:lvl1pPr>
          </a:lstStyle>
          <a:p>
            <a:pPr lvl="0"/>
            <a:r>
              <a:rPr lang="nb-NO"/>
              <a:t>Klikk for å redigere tekststiler i malen</a:t>
            </a: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545985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6287-7574-B04C-B8BB-49BCCA3EE42F}"/>
              </a:ext>
            </a:extLst>
          </p:cNvPr>
          <p:cNvSpPr>
            <a:spLocks noGrp="1"/>
          </p:cNvSpPr>
          <p:nvPr>
            <p:ph type="title"/>
          </p:nvPr>
        </p:nvSpPr>
        <p:spPr/>
        <p:txBody>
          <a:bodyPr/>
          <a:lstStyle/>
          <a:p>
            <a:r>
              <a:rPr lang="nb-NO"/>
              <a:t>Klikk for å redigere tittelstil</a:t>
            </a:r>
            <a:endParaRPr/>
          </a:p>
        </p:txBody>
      </p:sp>
      <p:sp>
        <p:nvSpPr>
          <p:cNvPr id="3" name="Date Placeholder 2">
            <a:extLst>
              <a:ext uri="{FF2B5EF4-FFF2-40B4-BE49-F238E27FC236}">
                <a16:creationId xmlns:a16="http://schemas.microsoft.com/office/drawing/2014/main" id="{3222B89C-4220-264D-929E-E11D89C32280}"/>
              </a:ext>
            </a:extLst>
          </p:cNvPr>
          <p:cNvSpPr>
            <a:spLocks noGrp="1"/>
          </p:cNvSpPr>
          <p:nvPr>
            <p:ph type="dt" sz="half" idx="10"/>
          </p:nvPr>
        </p:nvSpPr>
        <p:spPr/>
        <p:txBody>
          <a:bodyPr/>
          <a:lstStyle/>
          <a:p>
            <a:fld id="{1DACB5AB-EE98-7240-B90A-DDEECBA67681}" type="datetime1">
              <a:rPr lang="nb-NO" smtClean="0"/>
              <a:t>16.01.2025</a:t>
            </a:fld>
            <a:endParaRPr lang="nb-NO"/>
          </a:p>
        </p:txBody>
      </p:sp>
      <p:sp>
        <p:nvSpPr>
          <p:cNvPr id="4" name="Footer Placeholder 3">
            <a:extLst>
              <a:ext uri="{FF2B5EF4-FFF2-40B4-BE49-F238E27FC236}">
                <a16:creationId xmlns:a16="http://schemas.microsoft.com/office/drawing/2014/main" id="{9AD6A6B2-CF59-9B40-B6BB-5828A034ACE9}"/>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155756C8-A0C5-6344-AB75-1FF5BC24E3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481625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4CD1A60D-DB44-0749-AE29-4712892B2B84}" type="datetime1">
              <a:rPr lang="nb-NO" smtClean="0"/>
              <a:t>16.01.2025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1967381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tel og bilde">
    <p:spTree>
      <p:nvGrpSpPr>
        <p:cNvPr id="1" name=""/>
        <p:cNvGrpSpPr/>
        <p:nvPr/>
      </p:nvGrpSpPr>
      <p:grpSpPr>
        <a:xfrm>
          <a:off x="0" y="0"/>
          <a:ext cx="0" cy="0"/>
          <a:chOff x="0" y="0"/>
          <a:chExt cx="0" cy="0"/>
        </a:xfrm>
      </p:grpSpPr>
      <p:sp>
        <p:nvSpPr>
          <p:cNvPr id="6" name="Plassholder for bilde 8">
            <a:extLst>
              <a:ext uri="{FF2B5EF4-FFF2-40B4-BE49-F238E27FC236}">
                <a16:creationId xmlns:a16="http://schemas.microsoft.com/office/drawing/2014/main" id="{6277E8E0-A384-1D43-A9DE-6893B7E9B075}"/>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2"/>
                </a:solidFill>
              </a:defRPr>
            </a:lvl1pPr>
          </a:lstStyle>
          <a:p>
            <a:r>
              <a:rPr lang="nb-NO" noProof="0"/>
              <a:t>1. plasser et bilde i rammen</a:t>
            </a:r>
            <a:br>
              <a:rPr lang="nb-NO" noProof="0"/>
            </a:br>
            <a:r>
              <a:rPr lang="nb-NO" noProof="0"/>
              <a:t>2. plasser lengst bak</a:t>
            </a:r>
          </a:p>
        </p:txBody>
      </p:sp>
      <p:sp>
        <p:nvSpPr>
          <p:cNvPr id="2" name="Title 1">
            <a:extLst>
              <a:ext uri="{FF2B5EF4-FFF2-40B4-BE49-F238E27FC236}">
                <a16:creationId xmlns:a16="http://schemas.microsoft.com/office/drawing/2014/main" id="{C4A96287-7574-B04C-B8BB-49BCCA3EE42F}"/>
              </a:ext>
            </a:extLst>
          </p:cNvPr>
          <p:cNvSpPr>
            <a:spLocks noGrp="1"/>
          </p:cNvSpPr>
          <p:nvPr>
            <p:ph type="title"/>
          </p:nvPr>
        </p:nvSpPr>
        <p:spPr/>
        <p:txBody>
          <a:bodyPr/>
          <a:lstStyle/>
          <a:p>
            <a:r>
              <a:rPr lang="nb-NO"/>
              <a:t>Klikk for å redigere tittelstil</a:t>
            </a:r>
            <a:endParaRPr/>
          </a:p>
        </p:txBody>
      </p:sp>
      <p:sp>
        <p:nvSpPr>
          <p:cNvPr id="3" name="Date Placeholder 2">
            <a:extLst>
              <a:ext uri="{FF2B5EF4-FFF2-40B4-BE49-F238E27FC236}">
                <a16:creationId xmlns:a16="http://schemas.microsoft.com/office/drawing/2014/main" id="{3222B89C-4220-264D-929E-E11D89C32280}"/>
              </a:ext>
            </a:extLst>
          </p:cNvPr>
          <p:cNvSpPr>
            <a:spLocks noGrp="1"/>
          </p:cNvSpPr>
          <p:nvPr>
            <p:ph type="dt" sz="half" idx="10"/>
          </p:nvPr>
        </p:nvSpPr>
        <p:spPr/>
        <p:txBody>
          <a:bodyPr/>
          <a:lstStyle/>
          <a:p>
            <a:fld id="{7EC2E4C6-95B5-1E49-A58A-4D191733A124}" type="datetime1">
              <a:rPr lang="nb-NO" smtClean="0"/>
              <a:t>16.01.2025</a:t>
            </a:fld>
            <a:endParaRPr lang="nb-NO"/>
          </a:p>
        </p:txBody>
      </p:sp>
      <p:sp>
        <p:nvSpPr>
          <p:cNvPr id="4" name="Footer Placeholder 3">
            <a:extLst>
              <a:ext uri="{FF2B5EF4-FFF2-40B4-BE49-F238E27FC236}">
                <a16:creationId xmlns:a16="http://schemas.microsoft.com/office/drawing/2014/main" id="{9AD6A6B2-CF59-9B40-B6BB-5828A034ACE9}"/>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155756C8-A0C5-6344-AB75-1FF5BC24E3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7" name="Plassholder for tekst 7">
            <a:extLst>
              <a:ext uri="{FF2B5EF4-FFF2-40B4-BE49-F238E27FC236}">
                <a16:creationId xmlns:a16="http://schemas.microsoft.com/office/drawing/2014/main" id="{F94000EC-D1D9-C246-8D8C-51A9EE300A42}"/>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4" name="Gruppe 23">
            <a:extLst>
              <a:ext uri="{FF2B5EF4-FFF2-40B4-BE49-F238E27FC236}">
                <a16:creationId xmlns:a16="http://schemas.microsoft.com/office/drawing/2014/main" id="{50B5CF7D-EF4B-BC4B-897D-478A1C752E68}"/>
              </a:ext>
            </a:extLst>
          </p:cNvPr>
          <p:cNvGrpSpPr/>
          <p:nvPr userDrawn="1"/>
        </p:nvGrpSpPr>
        <p:grpSpPr>
          <a:xfrm>
            <a:off x="0" y="-1306644"/>
            <a:ext cx="12194000" cy="1075340"/>
            <a:chOff x="-800" y="-1229864"/>
            <a:chExt cx="12194000" cy="1075340"/>
          </a:xfrm>
        </p:grpSpPr>
        <p:grpSp>
          <p:nvGrpSpPr>
            <p:cNvPr id="25" name="Gruppe 24">
              <a:extLst>
                <a:ext uri="{FF2B5EF4-FFF2-40B4-BE49-F238E27FC236}">
                  <a16:creationId xmlns:a16="http://schemas.microsoft.com/office/drawing/2014/main" id="{F3538086-5796-944F-ADC5-DDFA26870893}"/>
                </a:ext>
              </a:extLst>
            </p:cNvPr>
            <p:cNvGrpSpPr/>
            <p:nvPr/>
          </p:nvGrpSpPr>
          <p:grpSpPr>
            <a:xfrm>
              <a:off x="0" y="-320124"/>
              <a:ext cx="12192000" cy="165600"/>
              <a:chOff x="0" y="-413084"/>
              <a:chExt cx="12192000" cy="206078"/>
            </a:xfrm>
            <a:solidFill>
              <a:schemeClr val="bg1"/>
            </a:solidFill>
          </p:grpSpPr>
          <p:sp>
            <p:nvSpPr>
              <p:cNvPr id="52" name="Rektangel 51">
                <a:extLst>
                  <a:ext uri="{FF2B5EF4-FFF2-40B4-BE49-F238E27FC236}">
                    <a16:creationId xmlns:a16="http://schemas.microsoft.com/office/drawing/2014/main" id="{49CA26D3-642B-9246-B3B8-5A6A4DF80568}"/>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3" name="Rektangel 52">
                <a:extLst>
                  <a:ext uri="{FF2B5EF4-FFF2-40B4-BE49-F238E27FC236}">
                    <a16:creationId xmlns:a16="http://schemas.microsoft.com/office/drawing/2014/main" id="{F5D6D773-1417-8D4D-A1E8-9F65D1580842}"/>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E11F0BE5-35CD-2F41-A24B-FA33ACD7A1BB}"/>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5" name="Rektangel 54">
                <a:extLst>
                  <a:ext uri="{FF2B5EF4-FFF2-40B4-BE49-F238E27FC236}">
                    <a16:creationId xmlns:a16="http://schemas.microsoft.com/office/drawing/2014/main" id="{6BA83732-486F-8745-84F0-E4A38EBBF9E9}"/>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49BF3912-4872-4F49-B737-72D9ADAABF5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7" name="Rektangel 56">
                <a:extLst>
                  <a:ext uri="{FF2B5EF4-FFF2-40B4-BE49-F238E27FC236}">
                    <a16:creationId xmlns:a16="http://schemas.microsoft.com/office/drawing/2014/main" id="{BE7D1982-FF51-A243-B873-504AF91CF24E}"/>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6" name="Rett linje 25">
              <a:extLst>
                <a:ext uri="{FF2B5EF4-FFF2-40B4-BE49-F238E27FC236}">
                  <a16:creationId xmlns:a16="http://schemas.microsoft.com/office/drawing/2014/main" id="{926AF779-45AE-834D-8B9B-E147A75152FC}"/>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3B05EBB5-D0E3-414A-B5E2-20D2F397129F}"/>
                </a:ext>
              </a:extLst>
            </p:cNvPr>
            <p:cNvCxnSpPr>
              <a:cxnSpLocks/>
              <a:stCxn id="42"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B9C1812D-C535-E441-BF60-5844644FDCCB}"/>
                </a:ext>
              </a:extLst>
            </p:cNvPr>
            <p:cNvCxnSpPr>
              <a:cxnSpLocks/>
              <a:stCxn id="44"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995F10A6-7E9E-7F46-835A-F8FA28E0C722}"/>
                </a:ext>
              </a:extLst>
            </p:cNvPr>
            <p:cNvCxnSpPr>
              <a:cxnSpLocks/>
              <a:stCxn id="40"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DD497730-72C8-E54C-BE41-9CC89C106204}"/>
                </a:ext>
              </a:extLst>
            </p:cNvPr>
            <p:cNvCxnSpPr>
              <a:cxnSpLocks/>
              <a:stCxn id="46"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7E6FCC74-278D-8F4C-9A19-B97229327336}"/>
                </a:ext>
              </a:extLst>
            </p:cNvPr>
            <p:cNvCxnSpPr>
              <a:cxnSpLocks/>
              <a:stCxn id="50"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27C3F56A-19C1-8C43-BA7C-EC72D93ABACA}"/>
                </a:ext>
              </a:extLst>
            </p:cNvPr>
            <p:cNvCxnSpPr>
              <a:cxnSpLocks/>
              <a:stCxn id="48"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a:extLst>
                <a:ext uri="{FF2B5EF4-FFF2-40B4-BE49-F238E27FC236}">
                  <a16:creationId xmlns:a16="http://schemas.microsoft.com/office/drawing/2014/main" id="{0378D194-73C0-274E-8A33-2880856DCF97}"/>
                </a:ext>
              </a:extLst>
            </p:cNvPr>
            <p:cNvGrpSpPr/>
            <p:nvPr userDrawn="1"/>
          </p:nvGrpSpPr>
          <p:grpSpPr>
            <a:xfrm>
              <a:off x="0" y="-621464"/>
              <a:ext cx="12192000" cy="206078"/>
              <a:chOff x="0" y="-674874"/>
              <a:chExt cx="12192000" cy="206078"/>
            </a:xfrm>
          </p:grpSpPr>
          <p:sp>
            <p:nvSpPr>
              <p:cNvPr id="50" name="Rektangel 49">
                <a:extLst>
                  <a:ext uri="{FF2B5EF4-FFF2-40B4-BE49-F238E27FC236}">
                    <a16:creationId xmlns:a16="http://schemas.microsoft.com/office/drawing/2014/main" id="{1827F508-245F-AE4E-BD96-A37480556BEB}"/>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1" name="Rett linje 50">
                <a:extLst>
                  <a:ext uri="{FF2B5EF4-FFF2-40B4-BE49-F238E27FC236}">
                    <a16:creationId xmlns:a16="http://schemas.microsoft.com/office/drawing/2014/main" id="{84C00645-5B5B-6041-95E3-1F2F2F357F96}"/>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EE014F1F-1199-CF47-B4A6-3350B4501C57}"/>
                </a:ext>
              </a:extLst>
            </p:cNvPr>
            <p:cNvGrpSpPr/>
            <p:nvPr userDrawn="1"/>
          </p:nvGrpSpPr>
          <p:grpSpPr>
            <a:xfrm>
              <a:off x="0" y="-744566"/>
              <a:ext cx="10156824" cy="206078"/>
              <a:chOff x="0" y="-930144"/>
              <a:chExt cx="10156824" cy="206078"/>
            </a:xfrm>
          </p:grpSpPr>
          <p:sp>
            <p:nvSpPr>
              <p:cNvPr id="48" name="Rektangel 47">
                <a:extLst>
                  <a:ext uri="{FF2B5EF4-FFF2-40B4-BE49-F238E27FC236}">
                    <a16:creationId xmlns:a16="http://schemas.microsoft.com/office/drawing/2014/main" id="{33E8FE13-D304-F04D-B4CA-11E8D9EA9403}"/>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9" name="Rett linje 48">
                <a:extLst>
                  <a:ext uri="{FF2B5EF4-FFF2-40B4-BE49-F238E27FC236}">
                    <a16:creationId xmlns:a16="http://schemas.microsoft.com/office/drawing/2014/main" id="{8F8C0134-63C2-2440-88C7-3E0DBD5FC22B}"/>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D5A244B5-D5A7-9C46-837E-885BA4C5BFC8}"/>
                </a:ext>
              </a:extLst>
            </p:cNvPr>
            <p:cNvGrpSpPr/>
            <p:nvPr userDrawn="1"/>
          </p:nvGrpSpPr>
          <p:grpSpPr>
            <a:xfrm>
              <a:off x="0" y="-867666"/>
              <a:ext cx="8128000" cy="206078"/>
              <a:chOff x="0" y="-1191934"/>
              <a:chExt cx="8128000" cy="206078"/>
            </a:xfrm>
          </p:grpSpPr>
          <p:sp>
            <p:nvSpPr>
              <p:cNvPr id="46" name="Rektangel 45">
                <a:extLst>
                  <a:ext uri="{FF2B5EF4-FFF2-40B4-BE49-F238E27FC236}">
                    <a16:creationId xmlns:a16="http://schemas.microsoft.com/office/drawing/2014/main" id="{F5D7884B-D812-3A42-AE55-14E34C05CA01}"/>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7" name="Rett linje 46">
                <a:extLst>
                  <a:ext uri="{FF2B5EF4-FFF2-40B4-BE49-F238E27FC236}">
                    <a16:creationId xmlns:a16="http://schemas.microsoft.com/office/drawing/2014/main" id="{0E34DD54-E0FE-B84A-A7D4-D399F888B6C1}"/>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2B146932-A847-ED41-ABD8-DF09B93EA9F3}"/>
                </a:ext>
              </a:extLst>
            </p:cNvPr>
            <p:cNvGrpSpPr/>
            <p:nvPr userDrawn="1"/>
          </p:nvGrpSpPr>
          <p:grpSpPr>
            <a:xfrm>
              <a:off x="-800" y="-990766"/>
              <a:ext cx="6091200" cy="206078"/>
              <a:chOff x="0" y="-1453724"/>
              <a:chExt cx="6091200" cy="206078"/>
            </a:xfrm>
          </p:grpSpPr>
          <p:sp>
            <p:nvSpPr>
              <p:cNvPr id="44" name="Rektangel 43">
                <a:extLst>
                  <a:ext uri="{FF2B5EF4-FFF2-40B4-BE49-F238E27FC236}">
                    <a16:creationId xmlns:a16="http://schemas.microsoft.com/office/drawing/2014/main" id="{DCF17E64-4A02-7148-BEC3-83D8841BD636}"/>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5" name="Rett linje 44">
                <a:extLst>
                  <a:ext uri="{FF2B5EF4-FFF2-40B4-BE49-F238E27FC236}">
                    <a16:creationId xmlns:a16="http://schemas.microsoft.com/office/drawing/2014/main" id="{326A2BAE-5E17-B149-B1A2-FE9E4BD29FA7}"/>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039AAC92-98CC-BF45-904E-888C16C074F0}"/>
                </a:ext>
              </a:extLst>
            </p:cNvPr>
            <p:cNvGrpSpPr/>
            <p:nvPr userDrawn="1"/>
          </p:nvGrpSpPr>
          <p:grpSpPr>
            <a:xfrm>
              <a:off x="0" y="-1113866"/>
              <a:ext cx="4060800" cy="206078"/>
              <a:chOff x="0" y="-1715514"/>
              <a:chExt cx="4060800" cy="206078"/>
            </a:xfrm>
          </p:grpSpPr>
          <p:sp>
            <p:nvSpPr>
              <p:cNvPr id="42" name="Rektangel 41">
                <a:extLst>
                  <a:ext uri="{FF2B5EF4-FFF2-40B4-BE49-F238E27FC236}">
                    <a16:creationId xmlns:a16="http://schemas.microsoft.com/office/drawing/2014/main" id="{5DAD0FC4-3B41-474B-B643-2F9E699BC7EE}"/>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3" name="Rett linje 42">
                <a:extLst>
                  <a:ext uri="{FF2B5EF4-FFF2-40B4-BE49-F238E27FC236}">
                    <a16:creationId xmlns:a16="http://schemas.microsoft.com/office/drawing/2014/main" id="{FDA84C34-DD90-134D-ACDE-64A450224F5D}"/>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e 37">
              <a:extLst>
                <a:ext uri="{FF2B5EF4-FFF2-40B4-BE49-F238E27FC236}">
                  <a16:creationId xmlns:a16="http://schemas.microsoft.com/office/drawing/2014/main" id="{A5007D20-96F1-2A41-A992-CD980E87AFC9}"/>
                </a:ext>
              </a:extLst>
            </p:cNvPr>
            <p:cNvGrpSpPr/>
            <p:nvPr userDrawn="1"/>
          </p:nvGrpSpPr>
          <p:grpSpPr>
            <a:xfrm>
              <a:off x="0" y="-1229864"/>
              <a:ext cx="1015200" cy="206078"/>
              <a:chOff x="0" y="-1959289"/>
              <a:chExt cx="1015200" cy="206078"/>
            </a:xfrm>
          </p:grpSpPr>
          <p:sp>
            <p:nvSpPr>
              <p:cNvPr id="40" name="Rektangel 39">
                <a:extLst>
                  <a:ext uri="{FF2B5EF4-FFF2-40B4-BE49-F238E27FC236}">
                    <a16:creationId xmlns:a16="http://schemas.microsoft.com/office/drawing/2014/main" id="{A7486652-B831-8E4A-B0E8-E9CEDB776DD7}"/>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1" name="Rett linje 40">
                <a:extLst>
                  <a:ext uri="{FF2B5EF4-FFF2-40B4-BE49-F238E27FC236}">
                    <a16:creationId xmlns:a16="http://schemas.microsoft.com/office/drawing/2014/main" id="{F186D4B2-7812-1F46-A998-E3F036BC2076}"/>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Rett linje 38">
              <a:extLst>
                <a:ext uri="{FF2B5EF4-FFF2-40B4-BE49-F238E27FC236}">
                  <a16:creationId xmlns:a16="http://schemas.microsoft.com/office/drawing/2014/main" id="{980F4E2E-5EA4-474F-9E31-835A8E98077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uppe 57">
            <a:extLst>
              <a:ext uri="{FF2B5EF4-FFF2-40B4-BE49-F238E27FC236}">
                <a16:creationId xmlns:a16="http://schemas.microsoft.com/office/drawing/2014/main" id="{AB51FACC-7DAC-294D-9ECF-B98A28144016}"/>
              </a:ext>
            </a:extLst>
          </p:cNvPr>
          <p:cNvGrpSpPr/>
          <p:nvPr userDrawn="1"/>
        </p:nvGrpSpPr>
        <p:grpSpPr>
          <a:xfrm>
            <a:off x="-715163" y="-4004"/>
            <a:ext cx="590564" cy="6862004"/>
            <a:chOff x="-715963" y="-4004"/>
            <a:chExt cx="590564" cy="6862004"/>
          </a:xfrm>
        </p:grpSpPr>
        <p:sp>
          <p:nvSpPr>
            <p:cNvPr id="59" name="Rektangel 58">
              <a:extLst>
                <a:ext uri="{FF2B5EF4-FFF2-40B4-BE49-F238E27FC236}">
                  <a16:creationId xmlns:a16="http://schemas.microsoft.com/office/drawing/2014/main" id="{910BD624-E33C-2E4F-9442-1B07B87A8179}"/>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60" name="Rektangel 59">
              <a:extLst>
                <a:ext uri="{FF2B5EF4-FFF2-40B4-BE49-F238E27FC236}">
                  <a16:creationId xmlns:a16="http://schemas.microsoft.com/office/drawing/2014/main" id="{95253A5A-AE98-4B43-ACFC-C33A917B0FC3}"/>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1" name="Rektangel 60">
              <a:extLst>
                <a:ext uri="{FF2B5EF4-FFF2-40B4-BE49-F238E27FC236}">
                  <a16:creationId xmlns:a16="http://schemas.microsoft.com/office/drawing/2014/main" id="{B7E6E43F-D083-404B-88E6-8181D6A1EDCF}"/>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2" name="Rektangel 61">
              <a:extLst>
                <a:ext uri="{FF2B5EF4-FFF2-40B4-BE49-F238E27FC236}">
                  <a16:creationId xmlns:a16="http://schemas.microsoft.com/office/drawing/2014/main" id="{B3DA4965-4EDC-0D43-B4C1-940E1BA36158}"/>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3" name="Rett linje 62">
              <a:extLst>
                <a:ext uri="{FF2B5EF4-FFF2-40B4-BE49-F238E27FC236}">
                  <a16:creationId xmlns:a16="http://schemas.microsoft.com/office/drawing/2014/main" id="{511B640F-A541-1746-929D-B55DB0015605}"/>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A3E73136-E410-5B4D-BC89-A1F88EC0428C}"/>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55489C14-C32A-2246-BE81-0A7E94FE637E}"/>
                </a:ext>
              </a:extLst>
            </p:cNvPr>
            <p:cNvCxnSpPr>
              <a:cxnSpLocks/>
              <a:stCxn id="67"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Rett linje 65">
              <a:extLst>
                <a:ext uri="{FF2B5EF4-FFF2-40B4-BE49-F238E27FC236}">
                  <a16:creationId xmlns:a16="http://schemas.microsoft.com/office/drawing/2014/main" id="{5CCE2020-A9E9-4E47-8A75-E0C90C42ECBB}"/>
                </a:ext>
              </a:extLst>
            </p:cNvPr>
            <p:cNvCxnSpPr>
              <a:cxnSpLocks/>
              <a:stCxn id="67"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ktangel 66">
              <a:extLst>
                <a:ext uri="{FF2B5EF4-FFF2-40B4-BE49-F238E27FC236}">
                  <a16:creationId xmlns:a16="http://schemas.microsoft.com/office/drawing/2014/main" id="{21952FCC-D220-E74A-B32C-62AF01DD2A1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8" name="Rett linje 67">
              <a:extLst>
                <a:ext uri="{FF2B5EF4-FFF2-40B4-BE49-F238E27FC236}">
                  <a16:creationId xmlns:a16="http://schemas.microsoft.com/office/drawing/2014/main" id="{00806AAE-07AB-D440-904D-3846C9D74C0B}"/>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Rektangel 68">
              <a:extLst>
                <a:ext uri="{FF2B5EF4-FFF2-40B4-BE49-F238E27FC236}">
                  <a16:creationId xmlns:a16="http://schemas.microsoft.com/office/drawing/2014/main" id="{56699FF4-FEB1-CA4E-B432-16BBEC84D1C4}"/>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70" name="Rett linje 69">
              <a:extLst>
                <a:ext uri="{FF2B5EF4-FFF2-40B4-BE49-F238E27FC236}">
                  <a16:creationId xmlns:a16="http://schemas.microsoft.com/office/drawing/2014/main" id="{AFA083EC-FDFD-9E4F-B595-6A6EC5B7FA75}"/>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E8926D28-35CE-DB4E-BF56-664AF369532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Rett linje 71">
              <a:extLst>
                <a:ext uri="{FF2B5EF4-FFF2-40B4-BE49-F238E27FC236}">
                  <a16:creationId xmlns:a16="http://schemas.microsoft.com/office/drawing/2014/main" id="{2E5810D3-57AB-6043-ACA4-6C358279D50D}"/>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1" name="TekstSylinder 90">
            <a:extLst>
              <a:ext uri="{FF2B5EF4-FFF2-40B4-BE49-F238E27FC236}">
                <a16:creationId xmlns:a16="http://schemas.microsoft.com/office/drawing/2014/main" id="{579C4266-3D6E-7E4E-B7F9-0C8B755D7C96}"/>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431862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16.01.2025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819558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solidFill>
            <a:schemeClr val="accent4"/>
          </a:solid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16.01.2025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714187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tel og bilde neg">
    <p:bg>
      <p:bgPr>
        <a:solidFill>
          <a:schemeClr val="tx2"/>
        </a:solidFill>
        <a:effectLst/>
      </p:bgPr>
    </p:bg>
    <p:spTree>
      <p:nvGrpSpPr>
        <p:cNvPr id="1" name=""/>
        <p:cNvGrpSpPr/>
        <p:nvPr/>
      </p:nvGrpSpPr>
      <p:grpSpPr>
        <a:xfrm>
          <a:off x="0" y="0"/>
          <a:ext cx="0" cy="0"/>
          <a:chOff x="0" y="0"/>
          <a:chExt cx="0" cy="0"/>
        </a:xfrm>
      </p:grpSpPr>
      <p:sp>
        <p:nvSpPr>
          <p:cNvPr id="6" name="Plassholder for bilde 8">
            <a:extLst>
              <a:ext uri="{FF2B5EF4-FFF2-40B4-BE49-F238E27FC236}">
                <a16:creationId xmlns:a16="http://schemas.microsoft.com/office/drawing/2014/main" id="{6277E8E0-A384-1D43-A9DE-6893B7E9B075}"/>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bg1"/>
                </a:solidFill>
              </a:defRPr>
            </a:lvl1pPr>
          </a:lstStyle>
          <a:p>
            <a:r>
              <a:rPr lang="nb-NO" noProof="0"/>
              <a:t>1. plasser et bilde i rammen</a:t>
            </a:r>
            <a:br>
              <a:rPr lang="nb-NO" noProof="0"/>
            </a:br>
            <a:r>
              <a:rPr lang="nb-NO" noProof="0"/>
              <a:t>2. plasser lengst bak</a:t>
            </a:r>
          </a:p>
        </p:txBody>
      </p:sp>
      <p:sp>
        <p:nvSpPr>
          <p:cNvPr id="2" name="Title 1">
            <a:extLst>
              <a:ext uri="{FF2B5EF4-FFF2-40B4-BE49-F238E27FC236}">
                <a16:creationId xmlns:a16="http://schemas.microsoft.com/office/drawing/2014/main" id="{C4A96287-7574-B04C-B8BB-49BCCA3EE42F}"/>
              </a:ext>
            </a:extLst>
          </p:cNvPr>
          <p:cNvSpPr>
            <a:spLocks noGrp="1"/>
          </p:cNvSpPr>
          <p:nvPr>
            <p:ph type="title"/>
          </p:nvPr>
        </p:nvSpPr>
        <p:spPr/>
        <p:txBody>
          <a:bodyPr/>
          <a:lstStyle>
            <a:lvl1pPr>
              <a:defRPr>
                <a:solidFill>
                  <a:schemeClr val="bg1"/>
                </a:solidFill>
              </a:defRPr>
            </a:lvl1pPr>
          </a:lstStyle>
          <a:p>
            <a:r>
              <a:rPr lang="nb-NO"/>
              <a:t>Klikk for å redigere tittelstil</a:t>
            </a:r>
            <a:endParaRPr/>
          </a:p>
        </p:txBody>
      </p:sp>
      <p:sp>
        <p:nvSpPr>
          <p:cNvPr id="3" name="Date Placeholder 2">
            <a:extLst>
              <a:ext uri="{FF2B5EF4-FFF2-40B4-BE49-F238E27FC236}">
                <a16:creationId xmlns:a16="http://schemas.microsoft.com/office/drawing/2014/main" id="{3222B89C-4220-264D-929E-E11D89C32280}"/>
              </a:ext>
            </a:extLst>
          </p:cNvPr>
          <p:cNvSpPr>
            <a:spLocks noGrp="1"/>
          </p:cNvSpPr>
          <p:nvPr>
            <p:ph type="dt" sz="half" idx="10"/>
          </p:nvPr>
        </p:nvSpPr>
        <p:spPr/>
        <p:txBody>
          <a:bodyPr/>
          <a:lstStyle>
            <a:lvl1pPr>
              <a:defRPr>
                <a:solidFill>
                  <a:schemeClr val="bg1"/>
                </a:solidFill>
              </a:defRPr>
            </a:lvl1pPr>
          </a:lstStyle>
          <a:p>
            <a:fld id="{BE56C02C-6ABF-7448-8AB3-A94F70C24895}" type="datetime1">
              <a:rPr lang="nb-NO" smtClean="0"/>
              <a:pPr/>
              <a:t>16.01.2025</a:t>
            </a:fld>
            <a:endParaRPr lang="nb-NO"/>
          </a:p>
        </p:txBody>
      </p:sp>
      <p:sp>
        <p:nvSpPr>
          <p:cNvPr id="4" name="Footer Placeholder 3">
            <a:extLst>
              <a:ext uri="{FF2B5EF4-FFF2-40B4-BE49-F238E27FC236}">
                <a16:creationId xmlns:a16="http://schemas.microsoft.com/office/drawing/2014/main" id="{9AD6A6B2-CF59-9B40-B6BB-5828A034ACE9}"/>
              </a:ext>
            </a:extLst>
          </p:cNvPr>
          <p:cNvSpPr>
            <a:spLocks noGrp="1"/>
          </p:cNvSpPr>
          <p:nvPr>
            <p:ph type="ftr" sz="quarter" idx="11"/>
          </p:nvPr>
        </p:nvSpPr>
        <p:spPr/>
        <p:txBody>
          <a:bodyPr/>
          <a:lstStyle>
            <a:lvl1pPr>
              <a:defRPr>
                <a:solidFill>
                  <a:schemeClr val="bg1"/>
                </a:solidFill>
              </a:defRPr>
            </a:lvl1pPr>
          </a:lstStyle>
          <a:p>
            <a:endParaRPr lang="nb-NO"/>
          </a:p>
        </p:txBody>
      </p:sp>
      <p:sp>
        <p:nvSpPr>
          <p:cNvPr id="5" name="Slide Number Placeholder 4">
            <a:extLst>
              <a:ext uri="{FF2B5EF4-FFF2-40B4-BE49-F238E27FC236}">
                <a16:creationId xmlns:a16="http://schemas.microsoft.com/office/drawing/2014/main" id="{155756C8-A0C5-6344-AB75-1FF5BC24E388}"/>
              </a:ext>
            </a:extLst>
          </p:cNvPr>
          <p:cNvSpPr>
            <a:spLocks noGrp="1"/>
          </p:cNvSpPr>
          <p:nvPr>
            <p:ph type="sldNum" sz="quarter" idx="12"/>
          </p:nvPr>
        </p:nvSpPr>
        <p:spPr/>
        <p:txBody>
          <a:bodyPr/>
          <a:lstStyle>
            <a:lvl1pPr>
              <a:defRPr>
                <a:solidFill>
                  <a:schemeClr val="bg1"/>
                </a:solidFill>
              </a:defRPr>
            </a:lvl1pPr>
          </a:lstStyle>
          <a:p>
            <a:fld id="{8ACEFDFC-287E-0A4D-81A7-6CC8C070690D}" type="slidenum">
              <a:rPr lang="nb-NO" smtClean="0"/>
              <a:pPr/>
              <a:t>‹#›</a:t>
            </a:fld>
            <a:endParaRPr lang="nb-NO"/>
          </a:p>
        </p:txBody>
      </p:sp>
      <p:grpSp>
        <p:nvGrpSpPr>
          <p:cNvPr id="24" name="Gruppe 23">
            <a:extLst>
              <a:ext uri="{FF2B5EF4-FFF2-40B4-BE49-F238E27FC236}">
                <a16:creationId xmlns:a16="http://schemas.microsoft.com/office/drawing/2014/main" id="{50B5CF7D-EF4B-BC4B-897D-478A1C752E68}"/>
              </a:ext>
            </a:extLst>
          </p:cNvPr>
          <p:cNvGrpSpPr/>
          <p:nvPr userDrawn="1"/>
        </p:nvGrpSpPr>
        <p:grpSpPr>
          <a:xfrm>
            <a:off x="-800" y="-1306644"/>
            <a:ext cx="12194000" cy="1075340"/>
            <a:chOff x="-800" y="-1229864"/>
            <a:chExt cx="12194000" cy="1075340"/>
          </a:xfrm>
        </p:grpSpPr>
        <p:grpSp>
          <p:nvGrpSpPr>
            <p:cNvPr id="25" name="Gruppe 24">
              <a:extLst>
                <a:ext uri="{FF2B5EF4-FFF2-40B4-BE49-F238E27FC236}">
                  <a16:creationId xmlns:a16="http://schemas.microsoft.com/office/drawing/2014/main" id="{F3538086-5796-944F-ADC5-DDFA26870893}"/>
                </a:ext>
              </a:extLst>
            </p:cNvPr>
            <p:cNvGrpSpPr/>
            <p:nvPr/>
          </p:nvGrpSpPr>
          <p:grpSpPr>
            <a:xfrm>
              <a:off x="0" y="-320124"/>
              <a:ext cx="12192000" cy="165600"/>
              <a:chOff x="0" y="-413084"/>
              <a:chExt cx="12192000" cy="206078"/>
            </a:xfrm>
            <a:solidFill>
              <a:schemeClr val="bg1"/>
            </a:solidFill>
          </p:grpSpPr>
          <p:sp>
            <p:nvSpPr>
              <p:cNvPr id="52" name="Rektangel 51">
                <a:extLst>
                  <a:ext uri="{FF2B5EF4-FFF2-40B4-BE49-F238E27FC236}">
                    <a16:creationId xmlns:a16="http://schemas.microsoft.com/office/drawing/2014/main" id="{49CA26D3-642B-9246-B3B8-5A6A4DF80568}"/>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3" name="Rektangel 52">
                <a:extLst>
                  <a:ext uri="{FF2B5EF4-FFF2-40B4-BE49-F238E27FC236}">
                    <a16:creationId xmlns:a16="http://schemas.microsoft.com/office/drawing/2014/main" id="{F5D6D773-1417-8D4D-A1E8-9F65D1580842}"/>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E11F0BE5-35CD-2F41-A24B-FA33ACD7A1BB}"/>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5" name="Rektangel 54">
                <a:extLst>
                  <a:ext uri="{FF2B5EF4-FFF2-40B4-BE49-F238E27FC236}">
                    <a16:creationId xmlns:a16="http://schemas.microsoft.com/office/drawing/2014/main" id="{6BA83732-486F-8745-84F0-E4A38EBBF9E9}"/>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49BF3912-4872-4F49-B737-72D9ADAABF5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7" name="Rektangel 56">
                <a:extLst>
                  <a:ext uri="{FF2B5EF4-FFF2-40B4-BE49-F238E27FC236}">
                    <a16:creationId xmlns:a16="http://schemas.microsoft.com/office/drawing/2014/main" id="{BE7D1982-FF51-A243-B873-504AF91CF24E}"/>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6" name="Rett linje 25">
              <a:extLst>
                <a:ext uri="{FF2B5EF4-FFF2-40B4-BE49-F238E27FC236}">
                  <a16:creationId xmlns:a16="http://schemas.microsoft.com/office/drawing/2014/main" id="{926AF779-45AE-834D-8B9B-E147A75152FC}"/>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3B05EBB5-D0E3-414A-B5E2-20D2F397129F}"/>
                </a:ext>
              </a:extLst>
            </p:cNvPr>
            <p:cNvCxnSpPr>
              <a:cxnSpLocks/>
              <a:stCxn id="42"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B9C1812D-C535-E441-BF60-5844644FDCCB}"/>
                </a:ext>
              </a:extLst>
            </p:cNvPr>
            <p:cNvCxnSpPr>
              <a:cxnSpLocks/>
              <a:stCxn id="44"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995F10A6-7E9E-7F46-835A-F8FA28E0C722}"/>
                </a:ext>
              </a:extLst>
            </p:cNvPr>
            <p:cNvCxnSpPr>
              <a:cxnSpLocks/>
              <a:stCxn id="40"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DD497730-72C8-E54C-BE41-9CC89C106204}"/>
                </a:ext>
              </a:extLst>
            </p:cNvPr>
            <p:cNvCxnSpPr>
              <a:cxnSpLocks/>
              <a:stCxn id="46"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7E6FCC74-278D-8F4C-9A19-B97229327336}"/>
                </a:ext>
              </a:extLst>
            </p:cNvPr>
            <p:cNvCxnSpPr>
              <a:cxnSpLocks/>
              <a:stCxn id="50"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27C3F56A-19C1-8C43-BA7C-EC72D93ABACA}"/>
                </a:ext>
              </a:extLst>
            </p:cNvPr>
            <p:cNvCxnSpPr>
              <a:cxnSpLocks/>
              <a:stCxn id="48"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3" name="Gruppe 32">
              <a:extLst>
                <a:ext uri="{FF2B5EF4-FFF2-40B4-BE49-F238E27FC236}">
                  <a16:creationId xmlns:a16="http://schemas.microsoft.com/office/drawing/2014/main" id="{0378D194-73C0-274E-8A33-2880856DCF97}"/>
                </a:ext>
              </a:extLst>
            </p:cNvPr>
            <p:cNvGrpSpPr/>
            <p:nvPr userDrawn="1"/>
          </p:nvGrpSpPr>
          <p:grpSpPr>
            <a:xfrm>
              <a:off x="0" y="-621464"/>
              <a:ext cx="12192000" cy="206078"/>
              <a:chOff x="0" y="-674874"/>
              <a:chExt cx="12192000" cy="206078"/>
            </a:xfrm>
          </p:grpSpPr>
          <p:sp>
            <p:nvSpPr>
              <p:cNvPr id="50" name="Rektangel 49">
                <a:extLst>
                  <a:ext uri="{FF2B5EF4-FFF2-40B4-BE49-F238E27FC236}">
                    <a16:creationId xmlns:a16="http://schemas.microsoft.com/office/drawing/2014/main" id="{1827F508-245F-AE4E-BD96-A37480556BEB}"/>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1" name="Rett linje 50">
                <a:extLst>
                  <a:ext uri="{FF2B5EF4-FFF2-40B4-BE49-F238E27FC236}">
                    <a16:creationId xmlns:a16="http://schemas.microsoft.com/office/drawing/2014/main" id="{84C00645-5B5B-6041-95E3-1F2F2F357F96}"/>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EE014F1F-1199-CF47-B4A6-3350B4501C57}"/>
                </a:ext>
              </a:extLst>
            </p:cNvPr>
            <p:cNvGrpSpPr/>
            <p:nvPr userDrawn="1"/>
          </p:nvGrpSpPr>
          <p:grpSpPr>
            <a:xfrm>
              <a:off x="0" y="-744566"/>
              <a:ext cx="10156824" cy="206078"/>
              <a:chOff x="0" y="-930144"/>
              <a:chExt cx="10156824" cy="206078"/>
            </a:xfrm>
          </p:grpSpPr>
          <p:sp>
            <p:nvSpPr>
              <p:cNvPr id="48" name="Rektangel 47">
                <a:extLst>
                  <a:ext uri="{FF2B5EF4-FFF2-40B4-BE49-F238E27FC236}">
                    <a16:creationId xmlns:a16="http://schemas.microsoft.com/office/drawing/2014/main" id="{33E8FE13-D304-F04D-B4CA-11E8D9EA9403}"/>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9" name="Rett linje 48">
                <a:extLst>
                  <a:ext uri="{FF2B5EF4-FFF2-40B4-BE49-F238E27FC236}">
                    <a16:creationId xmlns:a16="http://schemas.microsoft.com/office/drawing/2014/main" id="{8F8C0134-63C2-2440-88C7-3E0DBD5FC22B}"/>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D5A244B5-D5A7-9C46-837E-885BA4C5BFC8}"/>
                </a:ext>
              </a:extLst>
            </p:cNvPr>
            <p:cNvGrpSpPr/>
            <p:nvPr userDrawn="1"/>
          </p:nvGrpSpPr>
          <p:grpSpPr>
            <a:xfrm>
              <a:off x="0" y="-867666"/>
              <a:ext cx="8128000" cy="206078"/>
              <a:chOff x="0" y="-1191934"/>
              <a:chExt cx="8128000" cy="206078"/>
            </a:xfrm>
          </p:grpSpPr>
          <p:sp>
            <p:nvSpPr>
              <p:cNvPr id="46" name="Rektangel 45">
                <a:extLst>
                  <a:ext uri="{FF2B5EF4-FFF2-40B4-BE49-F238E27FC236}">
                    <a16:creationId xmlns:a16="http://schemas.microsoft.com/office/drawing/2014/main" id="{F5D7884B-D812-3A42-AE55-14E34C05CA01}"/>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7" name="Rett linje 46">
                <a:extLst>
                  <a:ext uri="{FF2B5EF4-FFF2-40B4-BE49-F238E27FC236}">
                    <a16:creationId xmlns:a16="http://schemas.microsoft.com/office/drawing/2014/main" id="{0E34DD54-E0FE-B84A-A7D4-D399F888B6C1}"/>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2B146932-A847-ED41-ABD8-DF09B93EA9F3}"/>
                </a:ext>
              </a:extLst>
            </p:cNvPr>
            <p:cNvGrpSpPr/>
            <p:nvPr userDrawn="1"/>
          </p:nvGrpSpPr>
          <p:grpSpPr>
            <a:xfrm>
              <a:off x="-800" y="-990766"/>
              <a:ext cx="6091200" cy="206078"/>
              <a:chOff x="0" y="-1453724"/>
              <a:chExt cx="6091200" cy="206078"/>
            </a:xfrm>
          </p:grpSpPr>
          <p:sp>
            <p:nvSpPr>
              <p:cNvPr id="44" name="Rektangel 43">
                <a:extLst>
                  <a:ext uri="{FF2B5EF4-FFF2-40B4-BE49-F238E27FC236}">
                    <a16:creationId xmlns:a16="http://schemas.microsoft.com/office/drawing/2014/main" id="{DCF17E64-4A02-7148-BEC3-83D8841BD636}"/>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5" name="Rett linje 44">
                <a:extLst>
                  <a:ext uri="{FF2B5EF4-FFF2-40B4-BE49-F238E27FC236}">
                    <a16:creationId xmlns:a16="http://schemas.microsoft.com/office/drawing/2014/main" id="{326A2BAE-5E17-B149-B1A2-FE9E4BD29FA7}"/>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039AAC92-98CC-BF45-904E-888C16C074F0}"/>
                </a:ext>
              </a:extLst>
            </p:cNvPr>
            <p:cNvGrpSpPr/>
            <p:nvPr userDrawn="1"/>
          </p:nvGrpSpPr>
          <p:grpSpPr>
            <a:xfrm>
              <a:off x="0" y="-1113866"/>
              <a:ext cx="4060800" cy="206078"/>
              <a:chOff x="0" y="-1715514"/>
              <a:chExt cx="4060800" cy="206078"/>
            </a:xfrm>
          </p:grpSpPr>
          <p:sp>
            <p:nvSpPr>
              <p:cNvPr id="42" name="Rektangel 41">
                <a:extLst>
                  <a:ext uri="{FF2B5EF4-FFF2-40B4-BE49-F238E27FC236}">
                    <a16:creationId xmlns:a16="http://schemas.microsoft.com/office/drawing/2014/main" id="{5DAD0FC4-3B41-474B-B643-2F9E699BC7EE}"/>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3" name="Rett linje 42">
                <a:extLst>
                  <a:ext uri="{FF2B5EF4-FFF2-40B4-BE49-F238E27FC236}">
                    <a16:creationId xmlns:a16="http://schemas.microsoft.com/office/drawing/2014/main" id="{FDA84C34-DD90-134D-ACDE-64A450224F5D}"/>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e 37">
              <a:extLst>
                <a:ext uri="{FF2B5EF4-FFF2-40B4-BE49-F238E27FC236}">
                  <a16:creationId xmlns:a16="http://schemas.microsoft.com/office/drawing/2014/main" id="{A5007D20-96F1-2A41-A992-CD980E87AFC9}"/>
                </a:ext>
              </a:extLst>
            </p:cNvPr>
            <p:cNvGrpSpPr/>
            <p:nvPr userDrawn="1"/>
          </p:nvGrpSpPr>
          <p:grpSpPr>
            <a:xfrm>
              <a:off x="0" y="-1229864"/>
              <a:ext cx="1015200" cy="206078"/>
              <a:chOff x="0" y="-1959289"/>
              <a:chExt cx="1015200" cy="206078"/>
            </a:xfrm>
          </p:grpSpPr>
          <p:sp>
            <p:nvSpPr>
              <p:cNvPr id="40" name="Rektangel 39">
                <a:extLst>
                  <a:ext uri="{FF2B5EF4-FFF2-40B4-BE49-F238E27FC236}">
                    <a16:creationId xmlns:a16="http://schemas.microsoft.com/office/drawing/2014/main" id="{A7486652-B831-8E4A-B0E8-E9CEDB776DD7}"/>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1" name="Rett linje 40">
                <a:extLst>
                  <a:ext uri="{FF2B5EF4-FFF2-40B4-BE49-F238E27FC236}">
                    <a16:creationId xmlns:a16="http://schemas.microsoft.com/office/drawing/2014/main" id="{F186D4B2-7812-1F46-A998-E3F036BC2076}"/>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Rett linje 38">
              <a:extLst>
                <a:ext uri="{FF2B5EF4-FFF2-40B4-BE49-F238E27FC236}">
                  <a16:creationId xmlns:a16="http://schemas.microsoft.com/office/drawing/2014/main" id="{980F4E2E-5EA4-474F-9E31-835A8E98077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uppe 57">
            <a:extLst>
              <a:ext uri="{FF2B5EF4-FFF2-40B4-BE49-F238E27FC236}">
                <a16:creationId xmlns:a16="http://schemas.microsoft.com/office/drawing/2014/main" id="{AB51FACC-7DAC-294D-9ECF-B98A28144016}"/>
              </a:ext>
            </a:extLst>
          </p:cNvPr>
          <p:cNvGrpSpPr/>
          <p:nvPr userDrawn="1"/>
        </p:nvGrpSpPr>
        <p:grpSpPr>
          <a:xfrm>
            <a:off x="-715963" y="-4004"/>
            <a:ext cx="590564" cy="6862004"/>
            <a:chOff x="-715963" y="-4004"/>
            <a:chExt cx="590564" cy="6862004"/>
          </a:xfrm>
        </p:grpSpPr>
        <p:sp>
          <p:nvSpPr>
            <p:cNvPr id="59" name="Rektangel 58">
              <a:extLst>
                <a:ext uri="{FF2B5EF4-FFF2-40B4-BE49-F238E27FC236}">
                  <a16:creationId xmlns:a16="http://schemas.microsoft.com/office/drawing/2014/main" id="{910BD624-E33C-2E4F-9442-1B07B87A8179}"/>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60" name="Rektangel 59">
              <a:extLst>
                <a:ext uri="{FF2B5EF4-FFF2-40B4-BE49-F238E27FC236}">
                  <a16:creationId xmlns:a16="http://schemas.microsoft.com/office/drawing/2014/main" id="{95253A5A-AE98-4B43-ACFC-C33A917B0FC3}"/>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1" name="Rektangel 60">
              <a:extLst>
                <a:ext uri="{FF2B5EF4-FFF2-40B4-BE49-F238E27FC236}">
                  <a16:creationId xmlns:a16="http://schemas.microsoft.com/office/drawing/2014/main" id="{B7E6E43F-D083-404B-88E6-8181D6A1EDCF}"/>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2" name="Rektangel 61">
              <a:extLst>
                <a:ext uri="{FF2B5EF4-FFF2-40B4-BE49-F238E27FC236}">
                  <a16:creationId xmlns:a16="http://schemas.microsoft.com/office/drawing/2014/main" id="{B3DA4965-4EDC-0D43-B4C1-940E1BA36158}"/>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3" name="Rett linje 62">
              <a:extLst>
                <a:ext uri="{FF2B5EF4-FFF2-40B4-BE49-F238E27FC236}">
                  <a16:creationId xmlns:a16="http://schemas.microsoft.com/office/drawing/2014/main" id="{511B640F-A541-1746-929D-B55DB0015605}"/>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A3E73136-E410-5B4D-BC89-A1F88EC0428C}"/>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55489C14-C32A-2246-BE81-0A7E94FE637E}"/>
                </a:ext>
              </a:extLst>
            </p:cNvPr>
            <p:cNvCxnSpPr>
              <a:cxnSpLocks/>
              <a:stCxn id="67"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Rett linje 65">
              <a:extLst>
                <a:ext uri="{FF2B5EF4-FFF2-40B4-BE49-F238E27FC236}">
                  <a16:creationId xmlns:a16="http://schemas.microsoft.com/office/drawing/2014/main" id="{5CCE2020-A9E9-4E47-8A75-E0C90C42ECBB}"/>
                </a:ext>
              </a:extLst>
            </p:cNvPr>
            <p:cNvCxnSpPr>
              <a:cxnSpLocks/>
              <a:stCxn id="67"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ktangel 66">
              <a:extLst>
                <a:ext uri="{FF2B5EF4-FFF2-40B4-BE49-F238E27FC236}">
                  <a16:creationId xmlns:a16="http://schemas.microsoft.com/office/drawing/2014/main" id="{21952FCC-D220-E74A-B32C-62AF01DD2A1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8" name="Rett linje 67">
              <a:extLst>
                <a:ext uri="{FF2B5EF4-FFF2-40B4-BE49-F238E27FC236}">
                  <a16:creationId xmlns:a16="http://schemas.microsoft.com/office/drawing/2014/main" id="{00806AAE-07AB-D440-904D-3846C9D74C0B}"/>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9" name="Rektangel 68">
              <a:extLst>
                <a:ext uri="{FF2B5EF4-FFF2-40B4-BE49-F238E27FC236}">
                  <a16:creationId xmlns:a16="http://schemas.microsoft.com/office/drawing/2014/main" id="{56699FF4-FEB1-CA4E-B432-16BBEC84D1C4}"/>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70" name="Rett linje 69">
              <a:extLst>
                <a:ext uri="{FF2B5EF4-FFF2-40B4-BE49-F238E27FC236}">
                  <a16:creationId xmlns:a16="http://schemas.microsoft.com/office/drawing/2014/main" id="{AFA083EC-FDFD-9E4F-B595-6A6EC5B7FA75}"/>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E8926D28-35CE-DB4E-BF56-664AF369532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Rett linje 71">
              <a:extLst>
                <a:ext uri="{FF2B5EF4-FFF2-40B4-BE49-F238E27FC236}">
                  <a16:creationId xmlns:a16="http://schemas.microsoft.com/office/drawing/2014/main" id="{2E5810D3-57AB-6043-ACA4-6C358279D50D}"/>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3" name="Plassholder for tekst 7">
            <a:extLst>
              <a:ext uri="{FF2B5EF4-FFF2-40B4-BE49-F238E27FC236}">
                <a16:creationId xmlns:a16="http://schemas.microsoft.com/office/drawing/2014/main" id="{B92A71BA-AE3E-044A-9513-C446526D6AA2}"/>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sp>
        <p:nvSpPr>
          <p:cNvPr id="91" name="TekstSylinder 90">
            <a:extLst>
              <a:ext uri="{FF2B5EF4-FFF2-40B4-BE49-F238E27FC236}">
                <a16:creationId xmlns:a16="http://schemas.microsoft.com/office/drawing/2014/main" id="{D8BFF3AF-100C-6745-B178-EF1A964BB521}"/>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negativ</a:t>
            </a:r>
          </a:p>
        </p:txBody>
      </p:sp>
      <p:grpSp>
        <p:nvGrpSpPr>
          <p:cNvPr id="116" name="Gruppe 115">
            <a:extLst>
              <a:ext uri="{FF2B5EF4-FFF2-40B4-BE49-F238E27FC236}">
                <a16:creationId xmlns:a16="http://schemas.microsoft.com/office/drawing/2014/main" id="{F4097E33-CF5F-8E43-B046-2CEB7B436B2D}"/>
              </a:ext>
            </a:extLst>
          </p:cNvPr>
          <p:cNvGrpSpPr/>
          <p:nvPr userDrawn="1"/>
        </p:nvGrpSpPr>
        <p:grpSpPr>
          <a:xfrm>
            <a:off x="12252770" y="1"/>
            <a:ext cx="1165167" cy="5230535"/>
            <a:chOff x="12252770" y="1"/>
            <a:chExt cx="1165167" cy="5230535"/>
          </a:xfrm>
        </p:grpSpPr>
        <p:grpSp>
          <p:nvGrpSpPr>
            <p:cNvPr id="117" name="Gruppe 116">
              <a:extLst>
                <a:ext uri="{FF2B5EF4-FFF2-40B4-BE49-F238E27FC236}">
                  <a16:creationId xmlns:a16="http://schemas.microsoft.com/office/drawing/2014/main" id="{DECE140A-93EB-3144-89A2-67734D7FECB3}"/>
                </a:ext>
              </a:extLst>
            </p:cNvPr>
            <p:cNvGrpSpPr/>
            <p:nvPr userDrawn="1"/>
          </p:nvGrpSpPr>
          <p:grpSpPr>
            <a:xfrm>
              <a:off x="12252770" y="1"/>
              <a:ext cx="409071" cy="3254927"/>
              <a:chOff x="12252770" y="1"/>
              <a:chExt cx="588588" cy="4683318"/>
            </a:xfrm>
          </p:grpSpPr>
          <p:sp>
            <p:nvSpPr>
              <p:cNvPr id="122" name="Rektangel 121">
                <a:extLst>
                  <a:ext uri="{FF2B5EF4-FFF2-40B4-BE49-F238E27FC236}">
                    <a16:creationId xmlns:a16="http://schemas.microsoft.com/office/drawing/2014/main" id="{DDA73A66-85FA-424A-8AAA-0F985FE62182}"/>
                  </a:ext>
                </a:extLst>
              </p:cNvPr>
              <p:cNvSpPr/>
              <p:nvPr userDrawn="1"/>
            </p:nvSpPr>
            <p:spPr>
              <a:xfrm>
                <a:off x="12252770" y="1"/>
                <a:ext cx="588588" cy="468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23" name="Gruppe 122">
                <a:extLst>
                  <a:ext uri="{FF2B5EF4-FFF2-40B4-BE49-F238E27FC236}">
                    <a16:creationId xmlns:a16="http://schemas.microsoft.com/office/drawing/2014/main" id="{9640A54C-C539-B742-ABCC-6299AE5B8CEB}"/>
                  </a:ext>
                </a:extLst>
              </p:cNvPr>
              <p:cNvGrpSpPr/>
              <p:nvPr userDrawn="1"/>
            </p:nvGrpSpPr>
            <p:grpSpPr>
              <a:xfrm>
                <a:off x="12326727" y="84822"/>
                <a:ext cx="440675" cy="4513676"/>
                <a:chOff x="12316858" y="92947"/>
                <a:chExt cx="440675" cy="4513676"/>
              </a:xfrm>
            </p:grpSpPr>
            <p:grpSp>
              <p:nvGrpSpPr>
                <p:cNvPr id="124" name="Gruppe 123">
                  <a:extLst>
                    <a:ext uri="{FF2B5EF4-FFF2-40B4-BE49-F238E27FC236}">
                      <a16:creationId xmlns:a16="http://schemas.microsoft.com/office/drawing/2014/main" id="{20F039C6-69E9-B941-A4D3-66A5C1CDD708}"/>
                    </a:ext>
                  </a:extLst>
                </p:cNvPr>
                <p:cNvGrpSpPr/>
                <p:nvPr userDrawn="1"/>
              </p:nvGrpSpPr>
              <p:grpSpPr>
                <a:xfrm>
                  <a:off x="12316858" y="92947"/>
                  <a:ext cx="440675" cy="1322025"/>
                  <a:chOff x="12316858" y="92947"/>
                  <a:chExt cx="440675" cy="1322025"/>
                </a:xfrm>
              </p:grpSpPr>
              <p:sp>
                <p:nvSpPr>
                  <p:cNvPr id="134" name="Rektangel 133">
                    <a:extLst>
                      <a:ext uri="{FF2B5EF4-FFF2-40B4-BE49-F238E27FC236}">
                        <a16:creationId xmlns:a16="http://schemas.microsoft.com/office/drawing/2014/main" id="{E6B7DA5B-F065-2842-BCE3-471D7906CE07}"/>
                      </a:ext>
                    </a:extLst>
                  </p:cNvPr>
                  <p:cNvSpPr/>
                  <p:nvPr userDrawn="1"/>
                </p:nvSpPr>
                <p:spPr>
                  <a:xfrm>
                    <a:off x="12316858" y="92947"/>
                    <a:ext cx="440675" cy="440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 name="Rektangel 134">
                    <a:extLst>
                      <a:ext uri="{FF2B5EF4-FFF2-40B4-BE49-F238E27FC236}">
                        <a16:creationId xmlns:a16="http://schemas.microsoft.com/office/drawing/2014/main" id="{B04DDF36-E4D0-1541-8466-643799975A90}"/>
                      </a:ext>
                    </a:extLst>
                  </p:cNvPr>
                  <p:cNvSpPr/>
                  <p:nvPr userDrawn="1"/>
                </p:nvSpPr>
                <p:spPr>
                  <a:xfrm>
                    <a:off x="12316858" y="533622"/>
                    <a:ext cx="440675" cy="440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 name="Rektangel 135">
                    <a:extLst>
                      <a:ext uri="{FF2B5EF4-FFF2-40B4-BE49-F238E27FC236}">
                        <a16:creationId xmlns:a16="http://schemas.microsoft.com/office/drawing/2014/main" id="{0C6F3194-B699-D740-A1E1-EAEB8C66A35E}"/>
                      </a:ext>
                    </a:extLst>
                  </p:cNvPr>
                  <p:cNvSpPr/>
                  <p:nvPr userDrawn="1"/>
                </p:nvSpPr>
                <p:spPr>
                  <a:xfrm>
                    <a:off x="12316858" y="974297"/>
                    <a:ext cx="440675" cy="440675"/>
                  </a:xfrm>
                  <a:prstGeom prst="rect">
                    <a:avLst/>
                  </a:prstGeom>
                  <a:solidFill>
                    <a:srgbClr val="B3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125" name="Gruppe 124">
                  <a:extLst>
                    <a:ext uri="{FF2B5EF4-FFF2-40B4-BE49-F238E27FC236}">
                      <a16:creationId xmlns:a16="http://schemas.microsoft.com/office/drawing/2014/main" id="{C17BA548-9E47-5E40-95F0-9D998CFD5426}"/>
                    </a:ext>
                  </a:extLst>
                </p:cNvPr>
                <p:cNvGrpSpPr/>
                <p:nvPr userDrawn="1"/>
              </p:nvGrpSpPr>
              <p:grpSpPr>
                <a:xfrm>
                  <a:off x="12316858" y="1468435"/>
                  <a:ext cx="440675" cy="1322025"/>
                  <a:chOff x="12316858" y="1600866"/>
                  <a:chExt cx="440675" cy="1322025"/>
                </a:xfrm>
              </p:grpSpPr>
              <p:sp>
                <p:nvSpPr>
                  <p:cNvPr id="131" name="Rektangel 130">
                    <a:extLst>
                      <a:ext uri="{FF2B5EF4-FFF2-40B4-BE49-F238E27FC236}">
                        <a16:creationId xmlns:a16="http://schemas.microsoft.com/office/drawing/2014/main" id="{9B63810D-9182-9647-8817-730AA17B9908}"/>
                      </a:ext>
                    </a:extLst>
                  </p:cNvPr>
                  <p:cNvSpPr/>
                  <p:nvPr userDrawn="1"/>
                </p:nvSpPr>
                <p:spPr>
                  <a:xfrm>
                    <a:off x="12316858" y="1600866"/>
                    <a:ext cx="440675" cy="44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 name="Rektangel 131">
                    <a:extLst>
                      <a:ext uri="{FF2B5EF4-FFF2-40B4-BE49-F238E27FC236}">
                        <a16:creationId xmlns:a16="http://schemas.microsoft.com/office/drawing/2014/main" id="{76178564-5C0D-A84D-A7E4-632055B6BBCA}"/>
                      </a:ext>
                    </a:extLst>
                  </p:cNvPr>
                  <p:cNvSpPr/>
                  <p:nvPr userDrawn="1"/>
                </p:nvSpPr>
                <p:spPr>
                  <a:xfrm>
                    <a:off x="12316858" y="2041541"/>
                    <a:ext cx="440675" cy="440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 name="Rektangel 132">
                    <a:extLst>
                      <a:ext uri="{FF2B5EF4-FFF2-40B4-BE49-F238E27FC236}">
                        <a16:creationId xmlns:a16="http://schemas.microsoft.com/office/drawing/2014/main" id="{2D2CE19A-924B-564C-ABE6-C21E0B2CBAED}"/>
                      </a:ext>
                    </a:extLst>
                  </p:cNvPr>
                  <p:cNvSpPr/>
                  <p:nvPr userDrawn="1"/>
                </p:nvSpPr>
                <p:spPr>
                  <a:xfrm>
                    <a:off x="12316858" y="2482216"/>
                    <a:ext cx="440675" cy="4406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126" name="Gruppe 125">
                  <a:extLst>
                    <a:ext uri="{FF2B5EF4-FFF2-40B4-BE49-F238E27FC236}">
                      <a16:creationId xmlns:a16="http://schemas.microsoft.com/office/drawing/2014/main" id="{559F23A5-5BF4-B14C-82D4-70EFF9772D87}"/>
                    </a:ext>
                  </a:extLst>
                </p:cNvPr>
                <p:cNvGrpSpPr/>
                <p:nvPr userDrawn="1"/>
              </p:nvGrpSpPr>
              <p:grpSpPr>
                <a:xfrm>
                  <a:off x="12316858" y="2843923"/>
                  <a:ext cx="440675" cy="1762700"/>
                  <a:chOff x="12316858" y="3201732"/>
                  <a:chExt cx="440675" cy="1762700"/>
                </a:xfrm>
              </p:grpSpPr>
              <p:sp>
                <p:nvSpPr>
                  <p:cNvPr id="127" name="Rektangel 126">
                    <a:extLst>
                      <a:ext uri="{FF2B5EF4-FFF2-40B4-BE49-F238E27FC236}">
                        <a16:creationId xmlns:a16="http://schemas.microsoft.com/office/drawing/2014/main" id="{1C6AC6BA-EC18-824D-AF37-845A37278F2A}"/>
                      </a:ext>
                    </a:extLst>
                  </p:cNvPr>
                  <p:cNvSpPr/>
                  <p:nvPr userDrawn="1"/>
                </p:nvSpPr>
                <p:spPr>
                  <a:xfrm>
                    <a:off x="12316858" y="3201732"/>
                    <a:ext cx="440675" cy="440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 name="Rektangel 127">
                    <a:extLst>
                      <a:ext uri="{FF2B5EF4-FFF2-40B4-BE49-F238E27FC236}">
                        <a16:creationId xmlns:a16="http://schemas.microsoft.com/office/drawing/2014/main" id="{6A88E69C-BC25-E944-B7EF-EBBC18D8339C}"/>
                      </a:ext>
                    </a:extLst>
                  </p:cNvPr>
                  <p:cNvSpPr/>
                  <p:nvPr userDrawn="1"/>
                </p:nvSpPr>
                <p:spPr>
                  <a:xfrm>
                    <a:off x="12316858" y="3642407"/>
                    <a:ext cx="440675" cy="440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 name="Rektangel 128">
                    <a:extLst>
                      <a:ext uri="{FF2B5EF4-FFF2-40B4-BE49-F238E27FC236}">
                        <a16:creationId xmlns:a16="http://schemas.microsoft.com/office/drawing/2014/main" id="{CD353E5E-D83D-F24E-8720-DA4E6552C137}"/>
                      </a:ext>
                    </a:extLst>
                  </p:cNvPr>
                  <p:cNvSpPr/>
                  <p:nvPr userDrawn="1"/>
                </p:nvSpPr>
                <p:spPr>
                  <a:xfrm>
                    <a:off x="12316858" y="4083082"/>
                    <a:ext cx="440675" cy="440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 name="Rektangel 129">
                    <a:extLst>
                      <a:ext uri="{FF2B5EF4-FFF2-40B4-BE49-F238E27FC236}">
                        <a16:creationId xmlns:a16="http://schemas.microsoft.com/office/drawing/2014/main" id="{443B0873-2032-ED4A-82E8-AE8C6FE9F5AB}"/>
                      </a:ext>
                    </a:extLst>
                  </p:cNvPr>
                  <p:cNvSpPr/>
                  <p:nvPr userDrawn="1"/>
                </p:nvSpPr>
                <p:spPr>
                  <a:xfrm>
                    <a:off x="12316858" y="4523757"/>
                    <a:ext cx="440675" cy="440675"/>
                  </a:xfrm>
                  <a:prstGeom prst="rect">
                    <a:avLst/>
                  </a:prstGeom>
                  <a:solidFill>
                    <a:srgbClr val="D0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grpSp>
        <p:sp>
          <p:nvSpPr>
            <p:cNvPr id="118" name="TekstSylinder 117">
              <a:extLst>
                <a:ext uri="{FF2B5EF4-FFF2-40B4-BE49-F238E27FC236}">
                  <a16:creationId xmlns:a16="http://schemas.microsoft.com/office/drawing/2014/main" id="{6DB9C27B-183E-204C-A01D-673CC376DE0D}"/>
                </a:ext>
              </a:extLst>
            </p:cNvPr>
            <p:cNvSpPr txBox="1"/>
            <p:nvPr userDrawn="1"/>
          </p:nvSpPr>
          <p:spPr>
            <a:xfrm>
              <a:off x="12252771" y="3429000"/>
              <a:ext cx="1127661" cy="1801536"/>
            </a:xfrm>
            <a:prstGeom prst="rect">
              <a:avLst/>
            </a:prstGeom>
            <a:noFill/>
          </p:spPr>
          <p:txBody>
            <a:bodyPr wrap="square" lIns="0" tIns="0" rIns="0" bIns="0" rtlCol="0">
              <a:noAutofit/>
            </a:bodyPr>
            <a:lstStyle/>
            <a:p>
              <a:pPr algn="l"/>
              <a:r>
                <a:rPr lang="nb-NO" sz="800" kern="1200">
                  <a:solidFill>
                    <a:schemeClr val="tx1"/>
                  </a:solidFill>
                  <a:latin typeface="+mn-lt"/>
                  <a:ea typeface="+mn-ea"/>
                  <a:cs typeface="+mn-cs"/>
                </a:rPr>
                <a:t>Det er lov å endre bakgrunnsfarge.</a:t>
              </a:r>
            </a:p>
            <a:p>
              <a:pPr marL="0" indent="0" algn="l">
                <a:buNone/>
              </a:pPr>
              <a:endParaRPr lang="nb-NO" sz="800" kern="1200">
                <a:solidFill>
                  <a:schemeClr val="tx1"/>
                </a:solidFill>
                <a:latin typeface="+mn-lt"/>
                <a:ea typeface="+mn-ea"/>
                <a:cs typeface="+mn-cs"/>
              </a:endParaRPr>
            </a:p>
            <a:p>
              <a:pPr marL="0" indent="0" algn="l">
                <a:buNone/>
              </a:pPr>
              <a:r>
                <a:rPr lang="nb-NO" sz="800" kern="1200">
                  <a:solidFill>
                    <a:schemeClr val="tx1"/>
                  </a:solidFill>
                  <a:latin typeface="+mn-lt"/>
                  <a:ea typeface="+mn-ea"/>
                  <a:cs typeface="+mn-cs"/>
                </a:rPr>
                <a:t>På sider med positiv logo benyttes alltid lyse bakgrunnsfarger.</a:t>
              </a:r>
            </a:p>
            <a:p>
              <a:pPr marL="0" indent="0" algn="l">
                <a:buNone/>
              </a:pPr>
              <a:endParaRPr lang="nb-NO" sz="800" kern="1200">
                <a:solidFill>
                  <a:schemeClr val="tx1"/>
                </a:solidFill>
                <a:latin typeface="+mn-lt"/>
                <a:ea typeface="+mn-ea"/>
                <a:cs typeface="+mn-cs"/>
              </a:endParaRPr>
            </a:p>
            <a:p>
              <a:pPr marL="0" indent="0" algn="l">
                <a:buNone/>
              </a:pPr>
              <a:r>
                <a:rPr lang="nb-NO" sz="800" b="1" kern="1200">
                  <a:solidFill>
                    <a:schemeClr val="tx1"/>
                  </a:solidFill>
                  <a:latin typeface="+mn-lt"/>
                  <a:ea typeface="+mn-ea"/>
                  <a:cs typeface="+mn-cs"/>
                </a:rPr>
                <a:t>Sørg alltid for god lesbarhet/kontrast </a:t>
              </a:r>
              <a:r>
                <a:rPr lang="nb-NO" sz="800" kern="1200">
                  <a:solidFill>
                    <a:schemeClr val="tx1"/>
                  </a:solidFill>
                  <a:latin typeface="+mn-lt"/>
                  <a:ea typeface="+mn-ea"/>
                  <a:cs typeface="+mn-cs"/>
                </a:rPr>
                <a:t>og følg lovlige farge-kombinasjoner.</a:t>
              </a:r>
            </a:p>
          </p:txBody>
        </p:sp>
        <p:grpSp>
          <p:nvGrpSpPr>
            <p:cNvPr id="119" name="Gruppe 118">
              <a:extLst>
                <a:ext uri="{FF2B5EF4-FFF2-40B4-BE49-F238E27FC236}">
                  <a16:creationId xmlns:a16="http://schemas.microsoft.com/office/drawing/2014/main" id="{74D7BF0B-3E09-444C-9AFF-AB01B35624FC}"/>
                </a:ext>
              </a:extLst>
            </p:cNvPr>
            <p:cNvGrpSpPr/>
            <p:nvPr userDrawn="1"/>
          </p:nvGrpSpPr>
          <p:grpSpPr>
            <a:xfrm>
              <a:off x="12610441" y="194994"/>
              <a:ext cx="807496" cy="955972"/>
              <a:chOff x="12610441" y="212086"/>
              <a:chExt cx="807496" cy="955972"/>
            </a:xfrm>
          </p:grpSpPr>
          <p:cxnSp>
            <p:nvCxnSpPr>
              <p:cNvPr id="120" name="Vinkel 119">
                <a:extLst>
                  <a:ext uri="{FF2B5EF4-FFF2-40B4-BE49-F238E27FC236}">
                    <a16:creationId xmlns:a16="http://schemas.microsoft.com/office/drawing/2014/main" id="{5A99E870-FD93-3B44-8FBD-4D137D1803AC}"/>
                  </a:ext>
                </a:extLst>
              </p:cNvPr>
              <p:cNvCxnSpPr>
                <a:cxnSpLocks/>
              </p:cNvCxnSpPr>
              <p:nvPr userDrawn="1"/>
            </p:nvCxnSpPr>
            <p:spPr>
              <a:xfrm>
                <a:off x="12610441" y="212088"/>
                <a:ext cx="12700" cy="955970"/>
              </a:xfrm>
              <a:prstGeom prst="bentConnector3">
                <a:avLst>
                  <a:gd name="adj1" fmla="val 1025000"/>
                </a:avLst>
              </a:prstGeom>
              <a:ln cap="sq">
                <a:solidFill>
                  <a:schemeClr val="tx1"/>
                </a:solidFill>
                <a:bevel/>
              </a:ln>
            </p:spPr>
            <p:style>
              <a:lnRef idx="1">
                <a:schemeClr val="accent1"/>
              </a:lnRef>
              <a:fillRef idx="0">
                <a:schemeClr val="accent1"/>
              </a:fillRef>
              <a:effectRef idx="0">
                <a:schemeClr val="accent1"/>
              </a:effectRef>
              <a:fontRef idx="minor">
                <a:schemeClr val="tx1"/>
              </a:fontRef>
            </p:style>
          </p:cxnSp>
          <p:sp>
            <p:nvSpPr>
              <p:cNvPr id="121" name="TekstSylinder 120">
                <a:extLst>
                  <a:ext uri="{FF2B5EF4-FFF2-40B4-BE49-F238E27FC236}">
                    <a16:creationId xmlns:a16="http://schemas.microsoft.com/office/drawing/2014/main" id="{FF708AAD-7EC4-8240-87D4-5F7492876627}"/>
                  </a:ext>
                </a:extLst>
              </p:cNvPr>
              <p:cNvSpPr txBox="1"/>
              <p:nvPr userDrawn="1"/>
            </p:nvSpPr>
            <p:spPr>
              <a:xfrm>
                <a:off x="12766676" y="212086"/>
                <a:ext cx="651261" cy="955972"/>
              </a:xfrm>
              <a:prstGeom prst="rect">
                <a:avLst/>
              </a:prstGeom>
              <a:noFill/>
            </p:spPr>
            <p:txBody>
              <a:bodyPr wrap="square" rtlCol="0" anchor="ctr" anchorCtr="0">
                <a:noAutofit/>
              </a:bodyPr>
              <a:lstStyle/>
              <a:p>
                <a:pPr algn="l"/>
                <a:r>
                  <a:rPr lang="nb-NO" sz="700">
                    <a:solidFill>
                      <a:schemeClr val="tx1"/>
                    </a:solidFill>
                  </a:rPr>
                  <a:t>Mørk blå og mørk grønn bakgrunn, skal alltid ha negativ tekst/logo</a:t>
                </a:r>
              </a:p>
            </p:txBody>
          </p:sp>
        </p:grpSp>
      </p:grpSp>
    </p:spTree>
    <p:extLst>
      <p:ext uri="{BB962C8B-B14F-4D97-AF65-F5344CB8AC3E}">
        <p14:creationId xmlns:p14="http://schemas.microsoft.com/office/powerpoint/2010/main" val="247296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itat negativ">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p:nvPr>
        </p:nvSpPr>
        <p:spPr>
          <a:xfrm>
            <a:off x="695326" y="720001"/>
            <a:ext cx="9469438" cy="1311999"/>
          </a:xfrm>
        </p:spPr>
        <p:txBody>
          <a:bodyPr/>
          <a:lstStyle>
            <a:lvl1pPr>
              <a:defRPr>
                <a:solidFill>
                  <a:schemeClr val="bg1"/>
                </a:solidFill>
              </a:defRPr>
            </a:lvl1pPr>
          </a:lstStyle>
          <a:p>
            <a:r>
              <a:rPr lang="nb-NO"/>
              <a:t>Klikk for å redigere tittelstil</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p:nvPr>
        </p:nvSpPr>
        <p:spPr>
          <a:xfrm>
            <a:off x="695326" y="2032001"/>
            <a:ext cx="9469438" cy="4060824"/>
          </a:xfrm>
        </p:spPr>
        <p:txBody>
          <a:bodyPr>
            <a:normAutofit/>
          </a:bodyPr>
          <a:lstStyle>
            <a:lvl1pPr marL="0" indent="432000">
              <a:spcBef>
                <a:spcPts val="1800"/>
              </a:spcBef>
              <a:defRPr sz="4000">
                <a:solidFill>
                  <a:schemeClr val="bg1"/>
                </a:solidFill>
              </a:defRPr>
            </a:lvl1pPr>
          </a:lstStyle>
          <a:p>
            <a:pPr lvl="0"/>
            <a:r>
              <a:rPr lang="nb-NO"/>
              <a:t>Klikk for å redigere tekststiler i malen</a:t>
            </a: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lvl1pPr>
              <a:defRPr>
                <a:solidFill>
                  <a:schemeClr val="bg1"/>
                </a:solidFill>
              </a:defRPr>
            </a:lvl1pPr>
          </a:lstStyle>
          <a:p>
            <a:fld id="{C20DE0DF-BE6B-D248-92A9-54242D212695}" type="datetime1">
              <a:rPr lang="nb-NO" smtClean="0"/>
              <a:pPr/>
              <a:t>16.01.2025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p:txBody>
          <a:bodyPr/>
          <a:lstStyle>
            <a:lvl1pPr>
              <a:defRPr>
                <a:solidFill>
                  <a:schemeClr val="bg1"/>
                </a:solidFill>
              </a:defRPr>
            </a:lvl1p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lvl1pPr>
              <a:defRPr>
                <a:solidFill>
                  <a:schemeClr val="bg1"/>
                </a:solidFill>
              </a:defRPr>
            </a:lvl1pPr>
          </a:lstStyle>
          <a:p>
            <a:fld id="{8ACEFDFC-287E-0A4D-81A7-6CC8C070690D}" type="slidenum">
              <a:rPr lang="nb-NO" smtClean="0"/>
              <a:pPr/>
              <a:t>‹#›</a:t>
            </a:fld>
            <a:endParaRPr lang="nb-NO"/>
          </a:p>
        </p:txBody>
      </p:sp>
      <p:pic>
        <p:nvPicPr>
          <p:cNvPr id="7" name="Bilde 6">
            <a:extLst>
              <a:ext uri="{FF2B5EF4-FFF2-40B4-BE49-F238E27FC236}">
                <a16:creationId xmlns:a16="http://schemas.microsoft.com/office/drawing/2014/main" id="{8DDA4121-57A1-9F44-B389-BA4A1B2AF195}"/>
              </a:ext>
            </a:extLst>
          </p:cNvPr>
          <p:cNvPicPr>
            <a:picLocks noChangeAspect="1"/>
          </p:cNvPicPr>
          <p:nvPr userDrawn="1"/>
        </p:nvPicPr>
        <p:blipFill>
          <a:blip r:embed="rId2"/>
          <a:stretch>
            <a:fillRect/>
          </a:stretch>
        </p:blipFill>
        <p:spPr>
          <a:xfrm>
            <a:off x="331200" y="6298809"/>
            <a:ext cx="688336" cy="355181"/>
          </a:xfrm>
          <a:prstGeom prst="rect">
            <a:avLst/>
          </a:prstGeom>
        </p:spPr>
      </p:pic>
      <p:grpSp>
        <p:nvGrpSpPr>
          <p:cNvPr id="11" name="Gruppe 10">
            <a:extLst>
              <a:ext uri="{FF2B5EF4-FFF2-40B4-BE49-F238E27FC236}">
                <a16:creationId xmlns:a16="http://schemas.microsoft.com/office/drawing/2014/main" id="{486E79E7-CC13-A347-AE3A-84BB7411F0A2}"/>
              </a:ext>
            </a:extLst>
          </p:cNvPr>
          <p:cNvGrpSpPr/>
          <p:nvPr userDrawn="1"/>
        </p:nvGrpSpPr>
        <p:grpSpPr>
          <a:xfrm>
            <a:off x="-715963" y="-1306644"/>
            <a:ext cx="12909163" cy="8164644"/>
            <a:chOff x="-715963" y="-1306644"/>
            <a:chExt cx="12909163" cy="8164644"/>
          </a:xfrm>
        </p:grpSpPr>
        <p:grpSp>
          <p:nvGrpSpPr>
            <p:cNvPr id="12" name="Gruppe 11">
              <a:extLst>
                <a:ext uri="{FF2B5EF4-FFF2-40B4-BE49-F238E27FC236}">
                  <a16:creationId xmlns:a16="http://schemas.microsoft.com/office/drawing/2014/main" id="{2F30F98F-9F6E-0C4E-8E69-71C10B7D290A}"/>
                </a:ext>
              </a:extLst>
            </p:cNvPr>
            <p:cNvGrpSpPr/>
            <p:nvPr userDrawn="1"/>
          </p:nvGrpSpPr>
          <p:grpSpPr>
            <a:xfrm>
              <a:off x="-800" y="-1306644"/>
              <a:ext cx="12194000" cy="1075340"/>
              <a:chOff x="-800" y="-1229864"/>
              <a:chExt cx="12194000" cy="1075340"/>
            </a:xfrm>
          </p:grpSpPr>
          <p:grpSp>
            <p:nvGrpSpPr>
              <p:cNvPr id="29" name="Gruppe 28">
                <a:extLst>
                  <a:ext uri="{FF2B5EF4-FFF2-40B4-BE49-F238E27FC236}">
                    <a16:creationId xmlns:a16="http://schemas.microsoft.com/office/drawing/2014/main" id="{A1DA2F1D-3EF3-B74C-8B2F-1D393F5B8826}"/>
                  </a:ext>
                </a:extLst>
              </p:cNvPr>
              <p:cNvGrpSpPr/>
              <p:nvPr/>
            </p:nvGrpSpPr>
            <p:grpSpPr>
              <a:xfrm>
                <a:off x="0" y="-320124"/>
                <a:ext cx="12192000" cy="165600"/>
                <a:chOff x="0" y="-413084"/>
                <a:chExt cx="12192000" cy="206078"/>
              </a:xfrm>
              <a:solidFill>
                <a:schemeClr val="bg1"/>
              </a:solidFill>
            </p:grpSpPr>
            <p:sp>
              <p:nvSpPr>
                <p:cNvPr id="56" name="Rektangel 55">
                  <a:extLst>
                    <a:ext uri="{FF2B5EF4-FFF2-40B4-BE49-F238E27FC236}">
                      <a16:creationId xmlns:a16="http://schemas.microsoft.com/office/drawing/2014/main" id="{6255A372-5580-A24A-B439-C57A7E1CE4B3}"/>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7" name="Rektangel 56">
                  <a:extLst>
                    <a:ext uri="{FF2B5EF4-FFF2-40B4-BE49-F238E27FC236}">
                      <a16:creationId xmlns:a16="http://schemas.microsoft.com/office/drawing/2014/main" id="{B7371540-2443-8541-B5DC-F4B684B3C93E}"/>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8" name="Rektangel 57">
                  <a:extLst>
                    <a:ext uri="{FF2B5EF4-FFF2-40B4-BE49-F238E27FC236}">
                      <a16:creationId xmlns:a16="http://schemas.microsoft.com/office/drawing/2014/main" id="{CB4CE255-C398-A543-8B5B-486CC5D519E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9" name="Rektangel 58">
                  <a:extLst>
                    <a:ext uri="{FF2B5EF4-FFF2-40B4-BE49-F238E27FC236}">
                      <a16:creationId xmlns:a16="http://schemas.microsoft.com/office/drawing/2014/main" id="{FB9A6627-FDFC-824A-9236-EBF047C277D7}"/>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0" name="Rektangel 59">
                  <a:extLst>
                    <a:ext uri="{FF2B5EF4-FFF2-40B4-BE49-F238E27FC236}">
                      <a16:creationId xmlns:a16="http://schemas.microsoft.com/office/drawing/2014/main" id="{42A8A78A-FCCA-064A-9D35-FC5F951C2A42}"/>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1" name="Rektangel 60">
                  <a:extLst>
                    <a:ext uri="{FF2B5EF4-FFF2-40B4-BE49-F238E27FC236}">
                      <a16:creationId xmlns:a16="http://schemas.microsoft.com/office/drawing/2014/main" id="{2DB9322E-D287-C341-974F-B8F882273F32}"/>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30" name="Rett linje 29">
                <a:extLst>
                  <a:ext uri="{FF2B5EF4-FFF2-40B4-BE49-F238E27FC236}">
                    <a16:creationId xmlns:a16="http://schemas.microsoft.com/office/drawing/2014/main" id="{91D842E9-F200-3D41-A665-0A7DD621DBC6}"/>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78217F23-38DC-F441-AA01-3C15887A1444}"/>
                  </a:ext>
                </a:extLst>
              </p:cNvPr>
              <p:cNvCxnSpPr>
                <a:cxnSpLocks/>
                <a:stCxn id="46"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445130D1-A515-A24D-9BE7-102854BB6A84}"/>
                  </a:ext>
                </a:extLst>
              </p:cNvPr>
              <p:cNvCxnSpPr>
                <a:cxnSpLocks/>
                <a:stCxn id="48"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Rett linje 32">
                <a:extLst>
                  <a:ext uri="{FF2B5EF4-FFF2-40B4-BE49-F238E27FC236}">
                    <a16:creationId xmlns:a16="http://schemas.microsoft.com/office/drawing/2014/main" id="{7FF53E66-AB46-0141-AD89-455E96D26C14}"/>
                  </a:ext>
                </a:extLst>
              </p:cNvPr>
              <p:cNvCxnSpPr>
                <a:cxnSpLocks/>
                <a:stCxn id="44"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Rett linje 33">
                <a:extLst>
                  <a:ext uri="{FF2B5EF4-FFF2-40B4-BE49-F238E27FC236}">
                    <a16:creationId xmlns:a16="http://schemas.microsoft.com/office/drawing/2014/main" id="{B7A86560-6696-014A-AECA-E19F9F24123E}"/>
                  </a:ext>
                </a:extLst>
              </p:cNvPr>
              <p:cNvCxnSpPr>
                <a:cxnSpLocks/>
                <a:stCxn id="50"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Rett linje 34">
                <a:extLst>
                  <a:ext uri="{FF2B5EF4-FFF2-40B4-BE49-F238E27FC236}">
                    <a16:creationId xmlns:a16="http://schemas.microsoft.com/office/drawing/2014/main" id="{A0F75356-8546-3149-9570-360B5827EA7E}"/>
                  </a:ext>
                </a:extLst>
              </p:cNvPr>
              <p:cNvCxnSpPr>
                <a:cxnSpLocks/>
                <a:stCxn id="54"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Rett linje 35">
                <a:extLst>
                  <a:ext uri="{FF2B5EF4-FFF2-40B4-BE49-F238E27FC236}">
                    <a16:creationId xmlns:a16="http://schemas.microsoft.com/office/drawing/2014/main" id="{105343E5-1F5C-CA46-8C3E-700D58730833}"/>
                  </a:ext>
                </a:extLst>
              </p:cNvPr>
              <p:cNvCxnSpPr>
                <a:cxnSpLocks/>
                <a:stCxn id="52"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7" name="Gruppe 36">
                <a:extLst>
                  <a:ext uri="{FF2B5EF4-FFF2-40B4-BE49-F238E27FC236}">
                    <a16:creationId xmlns:a16="http://schemas.microsoft.com/office/drawing/2014/main" id="{EAD5D459-2BF6-D64F-8F45-536C2073FDD3}"/>
                  </a:ext>
                </a:extLst>
              </p:cNvPr>
              <p:cNvGrpSpPr/>
              <p:nvPr userDrawn="1"/>
            </p:nvGrpSpPr>
            <p:grpSpPr>
              <a:xfrm>
                <a:off x="0" y="-621464"/>
                <a:ext cx="12192000" cy="206078"/>
                <a:chOff x="0" y="-674874"/>
                <a:chExt cx="12192000" cy="206078"/>
              </a:xfrm>
            </p:grpSpPr>
            <p:sp>
              <p:nvSpPr>
                <p:cNvPr id="54" name="Rektangel 53">
                  <a:extLst>
                    <a:ext uri="{FF2B5EF4-FFF2-40B4-BE49-F238E27FC236}">
                      <a16:creationId xmlns:a16="http://schemas.microsoft.com/office/drawing/2014/main" id="{9C01F6CB-C381-1E41-86A2-F808355B3C5C}"/>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5" name="Rett linje 54">
                  <a:extLst>
                    <a:ext uri="{FF2B5EF4-FFF2-40B4-BE49-F238E27FC236}">
                      <a16:creationId xmlns:a16="http://schemas.microsoft.com/office/drawing/2014/main" id="{27FECFBD-D718-9D4C-81D5-FD9384B0DCB9}"/>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8" name="Gruppe 37">
                <a:extLst>
                  <a:ext uri="{FF2B5EF4-FFF2-40B4-BE49-F238E27FC236}">
                    <a16:creationId xmlns:a16="http://schemas.microsoft.com/office/drawing/2014/main" id="{273A8231-E16C-A243-A2FC-13A3FD206C22}"/>
                  </a:ext>
                </a:extLst>
              </p:cNvPr>
              <p:cNvGrpSpPr/>
              <p:nvPr userDrawn="1"/>
            </p:nvGrpSpPr>
            <p:grpSpPr>
              <a:xfrm>
                <a:off x="0" y="-744566"/>
                <a:ext cx="10156824" cy="206078"/>
                <a:chOff x="0" y="-930144"/>
                <a:chExt cx="10156824" cy="206078"/>
              </a:xfrm>
            </p:grpSpPr>
            <p:sp>
              <p:nvSpPr>
                <p:cNvPr id="52" name="Rektangel 51">
                  <a:extLst>
                    <a:ext uri="{FF2B5EF4-FFF2-40B4-BE49-F238E27FC236}">
                      <a16:creationId xmlns:a16="http://schemas.microsoft.com/office/drawing/2014/main" id="{6CEF6F6D-156F-D64B-A26B-57B303DF8733}"/>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53" name="Rett linje 52">
                  <a:extLst>
                    <a:ext uri="{FF2B5EF4-FFF2-40B4-BE49-F238E27FC236}">
                      <a16:creationId xmlns:a16="http://schemas.microsoft.com/office/drawing/2014/main" id="{E3AF0233-5560-6447-B7A4-C14F61197A17}"/>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9" name="Gruppe 38">
                <a:extLst>
                  <a:ext uri="{FF2B5EF4-FFF2-40B4-BE49-F238E27FC236}">
                    <a16:creationId xmlns:a16="http://schemas.microsoft.com/office/drawing/2014/main" id="{BD1CA949-A5BB-EC47-A21B-7EAED08253EF}"/>
                  </a:ext>
                </a:extLst>
              </p:cNvPr>
              <p:cNvGrpSpPr/>
              <p:nvPr userDrawn="1"/>
            </p:nvGrpSpPr>
            <p:grpSpPr>
              <a:xfrm>
                <a:off x="0" y="-867666"/>
                <a:ext cx="8128000" cy="206078"/>
                <a:chOff x="0" y="-1191934"/>
                <a:chExt cx="8128000" cy="206078"/>
              </a:xfrm>
            </p:grpSpPr>
            <p:sp>
              <p:nvSpPr>
                <p:cNvPr id="50" name="Rektangel 49">
                  <a:extLst>
                    <a:ext uri="{FF2B5EF4-FFF2-40B4-BE49-F238E27FC236}">
                      <a16:creationId xmlns:a16="http://schemas.microsoft.com/office/drawing/2014/main" id="{83DF98C9-9C7B-EE42-8AF8-5DE25FE20013}"/>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51" name="Rett linje 50">
                  <a:extLst>
                    <a:ext uri="{FF2B5EF4-FFF2-40B4-BE49-F238E27FC236}">
                      <a16:creationId xmlns:a16="http://schemas.microsoft.com/office/drawing/2014/main" id="{41C64B40-429E-8143-A0BC-94BDE0975DC3}"/>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uppe 39">
                <a:extLst>
                  <a:ext uri="{FF2B5EF4-FFF2-40B4-BE49-F238E27FC236}">
                    <a16:creationId xmlns:a16="http://schemas.microsoft.com/office/drawing/2014/main" id="{A9C6E4C4-F02D-394E-AF1D-C51754803FCB}"/>
                  </a:ext>
                </a:extLst>
              </p:cNvPr>
              <p:cNvGrpSpPr/>
              <p:nvPr userDrawn="1"/>
            </p:nvGrpSpPr>
            <p:grpSpPr>
              <a:xfrm>
                <a:off x="-800" y="-990766"/>
                <a:ext cx="6091200" cy="206078"/>
                <a:chOff x="0" y="-1453724"/>
                <a:chExt cx="6091200" cy="206078"/>
              </a:xfrm>
            </p:grpSpPr>
            <p:sp>
              <p:nvSpPr>
                <p:cNvPr id="48" name="Rektangel 47">
                  <a:extLst>
                    <a:ext uri="{FF2B5EF4-FFF2-40B4-BE49-F238E27FC236}">
                      <a16:creationId xmlns:a16="http://schemas.microsoft.com/office/drawing/2014/main" id="{3969980B-68AB-9447-983D-028ABB4B50E9}"/>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9" name="Rett linje 48">
                  <a:extLst>
                    <a:ext uri="{FF2B5EF4-FFF2-40B4-BE49-F238E27FC236}">
                      <a16:creationId xmlns:a16="http://schemas.microsoft.com/office/drawing/2014/main" id="{D7433776-45D2-D448-BE15-3A90FEB681D0}"/>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1" name="Gruppe 40">
                <a:extLst>
                  <a:ext uri="{FF2B5EF4-FFF2-40B4-BE49-F238E27FC236}">
                    <a16:creationId xmlns:a16="http://schemas.microsoft.com/office/drawing/2014/main" id="{8E92939D-2FC0-A345-8E25-DB8134AD566D}"/>
                  </a:ext>
                </a:extLst>
              </p:cNvPr>
              <p:cNvGrpSpPr/>
              <p:nvPr userDrawn="1"/>
            </p:nvGrpSpPr>
            <p:grpSpPr>
              <a:xfrm>
                <a:off x="0" y="-1113866"/>
                <a:ext cx="4060800" cy="206078"/>
                <a:chOff x="0" y="-1715514"/>
                <a:chExt cx="4060800" cy="206078"/>
              </a:xfrm>
            </p:grpSpPr>
            <p:sp>
              <p:nvSpPr>
                <p:cNvPr id="46" name="Rektangel 45">
                  <a:extLst>
                    <a:ext uri="{FF2B5EF4-FFF2-40B4-BE49-F238E27FC236}">
                      <a16:creationId xmlns:a16="http://schemas.microsoft.com/office/drawing/2014/main" id="{280814A4-AA7C-7D46-B1D5-53CBDAEE2AC0}"/>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7" name="Rett linje 46">
                  <a:extLst>
                    <a:ext uri="{FF2B5EF4-FFF2-40B4-BE49-F238E27FC236}">
                      <a16:creationId xmlns:a16="http://schemas.microsoft.com/office/drawing/2014/main" id="{0D9A5691-593C-2944-8164-17D13666E22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uppe 41">
                <a:extLst>
                  <a:ext uri="{FF2B5EF4-FFF2-40B4-BE49-F238E27FC236}">
                    <a16:creationId xmlns:a16="http://schemas.microsoft.com/office/drawing/2014/main" id="{1EAA7A4E-6528-4E44-A9B1-8A79754376AF}"/>
                  </a:ext>
                </a:extLst>
              </p:cNvPr>
              <p:cNvGrpSpPr/>
              <p:nvPr userDrawn="1"/>
            </p:nvGrpSpPr>
            <p:grpSpPr>
              <a:xfrm>
                <a:off x="0" y="-1229864"/>
                <a:ext cx="1015200" cy="206078"/>
                <a:chOff x="0" y="-1959289"/>
                <a:chExt cx="1015200" cy="206078"/>
              </a:xfrm>
            </p:grpSpPr>
            <p:sp>
              <p:nvSpPr>
                <p:cNvPr id="44" name="Rektangel 43">
                  <a:extLst>
                    <a:ext uri="{FF2B5EF4-FFF2-40B4-BE49-F238E27FC236}">
                      <a16:creationId xmlns:a16="http://schemas.microsoft.com/office/drawing/2014/main" id="{7F5B40C9-073A-5C4D-B077-02C29F203736}"/>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5" name="Rett linje 44">
                  <a:extLst>
                    <a:ext uri="{FF2B5EF4-FFF2-40B4-BE49-F238E27FC236}">
                      <a16:creationId xmlns:a16="http://schemas.microsoft.com/office/drawing/2014/main" id="{1DEB211C-A30E-1F40-B3FE-422EE0E4D06B}"/>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43" name="Rett linje 42">
                <a:extLst>
                  <a:ext uri="{FF2B5EF4-FFF2-40B4-BE49-F238E27FC236}">
                    <a16:creationId xmlns:a16="http://schemas.microsoft.com/office/drawing/2014/main" id="{1AE1E520-A5BC-E84F-89BB-9279906BBA56}"/>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uppe 12">
              <a:extLst>
                <a:ext uri="{FF2B5EF4-FFF2-40B4-BE49-F238E27FC236}">
                  <a16:creationId xmlns:a16="http://schemas.microsoft.com/office/drawing/2014/main" id="{8FDFCC4A-D2BA-3448-A65F-18CA3DE48067}"/>
                </a:ext>
              </a:extLst>
            </p:cNvPr>
            <p:cNvGrpSpPr/>
            <p:nvPr userDrawn="1"/>
          </p:nvGrpSpPr>
          <p:grpSpPr>
            <a:xfrm>
              <a:off x="-715963" y="-4004"/>
              <a:ext cx="590564" cy="6862004"/>
              <a:chOff x="-715963" y="-4004"/>
              <a:chExt cx="590564" cy="6862004"/>
            </a:xfrm>
          </p:grpSpPr>
          <p:sp>
            <p:nvSpPr>
              <p:cNvPr id="15" name="Rektangel 14">
                <a:extLst>
                  <a:ext uri="{FF2B5EF4-FFF2-40B4-BE49-F238E27FC236}">
                    <a16:creationId xmlns:a16="http://schemas.microsoft.com/office/drawing/2014/main" id="{4D912C5E-CD37-E34E-A01F-E8F9A16DCCFD}"/>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16" name="Rektangel 15">
                <a:extLst>
                  <a:ext uri="{FF2B5EF4-FFF2-40B4-BE49-F238E27FC236}">
                    <a16:creationId xmlns:a16="http://schemas.microsoft.com/office/drawing/2014/main" id="{A3E9B2BD-29D4-B047-AE84-1D2FD28AC808}"/>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17" name="Rektangel 16">
                <a:extLst>
                  <a:ext uri="{FF2B5EF4-FFF2-40B4-BE49-F238E27FC236}">
                    <a16:creationId xmlns:a16="http://schemas.microsoft.com/office/drawing/2014/main" id="{3B6419E1-27B7-4242-9899-8736B544931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18" name="Rektangel 17">
                <a:extLst>
                  <a:ext uri="{FF2B5EF4-FFF2-40B4-BE49-F238E27FC236}">
                    <a16:creationId xmlns:a16="http://schemas.microsoft.com/office/drawing/2014/main" id="{C3FBAA30-9926-6F49-A160-F804DED46A24}"/>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19" name="Rett linje 18">
                <a:extLst>
                  <a:ext uri="{FF2B5EF4-FFF2-40B4-BE49-F238E27FC236}">
                    <a16:creationId xmlns:a16="http://schemas.microsoft.com/office/drawing/2014/main" id="{E4FCAB45-1B4A-3748-9FE3-A87994C2096E}"/>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Rett linje 19">
                <a:extLst>
                  <a:ext uri="{FF2B5EF4-FFF2-40B4-BE49-F238E27FC236}">
                    <a16:creationId xmlns:a16="http://schemas.microsoft.com/office/drawing/2014/main" id="{76E3B826-8775-D74F-A318-E8E24FE7D865}"/>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7D6FB438-683F-8C4C-800B-93E9E44690D5}"/>
                  </a:ext>
                </a:extLst>
              </p:cNvPr>
              <p:cNvCxnSpPr>
                <a:cxnSpLocks/>
                <a:stCxn id="2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Rett linje 21">
                <a:extLst>
                  <a:ext uri="{FF2B5EF4-FFF2-40B4-BE49-F238E27FC236}">
                    <a16:creationId xmlns:a16="http://schemas.microsoft.com/office/drawing/2014/main" id="{2A83B05B-591C-1B43-9AB3-737807239ECE}"/>
                  </a:ext>
                </a:extLst>
              </p:cNvPr>
              <p:cNvCxnSpPr>
                <a:cxnSpLocks/>
                <a:stCxn id="2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ktangel 22">
                <a:extLst>
                  <a:ext uri="{FF2B5EF4-FFF2-40B4-BE49-F238E27FC236}">
                    <a16:creationId xmlns:a16="http://schemas.microsoft.com/office/drawing/2014/main" id="{4D200CD1-E584-7F4D-A293-2DA3716DFC0A}"/>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24" name="Rett linje 23">
                <a:extLst>
                  <a:ext uri="{FF2B5EF4-FFF2-40B4-BE49-F238E27FC236}">
                    <a16:creationId xmlns:a16="http://schemas.microsoft.com/office/drawing/2014/main" id="{5F91638A-548E-2049-B93B-2164E39253C1}"/>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Rektangel 24">
                <a:extLst>
                  <a:ext uri="{FF2B5EF4-FFF2-40B4-BE49-F238E27FC236}">
                    <a16:creationId xmlns:a16="http://schemas.microsoft.com/office/drawing/2014/main" id="{FC143D8C-CCD1-7641-A910-1F41825261DC}"/>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26" name="Rett linje 25">
                <a:extLst>
                  <a:ext uri="{FF2B5EF4-FFF2-40B4-BE49-F238E27FC236}">
                    <a16:creationId xmlns:a16="http://schemas.microsoft.com/office/drawing/2014/main" id="{22B3AD91-6723-DF48-A1CB-1FF05A0B61C5}"/>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065C2770-A5A3-AA47-9F07-7657AD0DE1BC}"/>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F7C60A7F-4BE7-A640-A9F1-7043EEF97182}"/>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kstSylinder 13">
              <a:extLst>
                <a:ext uri="{FF2B5EF4-FFF2-40B4-BE49-F238E27FC236}">
                  <a16:creationId xmlns:a16="http://schemas.microsoft.com/office/drawing/2014/main" id="{4270FA38-1F8D-6647-B618-F64FB4A13218}"/>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rPr>
                <a:t>Oslo 2019</a:t>
              </a:r>
            </a:p>
          </p:txBody>
        </p:sp>
      </p:grpSp>
      <p:grpSp>
        <p:nvGrpSpPr>
          <p:cNvPr id="62" name="Gruppe 61">
            <a:extLst>
              <a:ext uri="{FF2B5EF4-FFF2-40B4-BE49-F238E27FC236}">
                <a16:creationId xmlns:a16="http://schemas.microsoft.com/office/drawing/2014/main" id="{59FDD9D8-FABC-6347-BC02-BB0A33F12EB4}"/>
              </a:ext>
            </a:extLst>
          </p:cNvPr>
          <p:cNvGrpSpPr/>
          <p:nvPr userDrawn="1"/>
        </p:nvGrpSpPr>
        <p:grpSpPr>
          <a:xfrm>
            <a:off x="12252770" y="1"/>
            <a:ext cx="1165167" cy="6855561"/>
            <a:chOff x="12252770" y="1"/>
            <a:chExt cx="1165167" cy="6855561"/>
          </a:xfrm>
        </p:grpSpPr>
        <p:grpSp>
          <p:nvGrpSpPr>
            <p:cNvPr id="63" name="Gruppe 62">
              <a:extLst>
                <a:ext uri="{FF2B5EF4-FFF2-40B4-BE49-F238E27FC236}">
                  <a16:creationId xmlns:a16="http://schemas.microsoft.com/office/drawing/2014/main" id="{B9A6C8F1-6CA0-3D42-8360-A18602120A8D}"/>
                </a:ext>
              </a:extLst>
            </p:cNvPr>
            <p:cNvGrpSpPr/>
            <p:nvPr userDrawn="1"/>
          </p:nvGrpSpPr>
          <p:grpSpPr>
            <a:xfrm>
              <a:off x="12252770" y="1"/>
              <a:ext cx="409071" cy="3254927"/>
              <a:chOff x="12252770" y="1"/>
              <a:chExt cx="588588" cy="4683318"/>
            </a:xfrm>
          </p:grpSpPr>
          <p:sp>
            <p:nvSpPr>
              <p:cNvPr id="67" name="Rektangel 66">
                <a:extLst>
                  <a:ext uri="{FF2B5EF4-FFF2-40B4-BE49-F238E27FC236}">
                    <a16:creationId xmlns:a16="http://schemas.microsoft.com/office/drawing/2014/main" id="{5F8C536E-1EC4-9D49-9023-B9EF2E4EB8FD}"/>
                  </a:ext>
                </a:extLst>
              </p:cNvPr>
              <p:cNvSpPr/>
              <p:nvPr userDrawn="1"/>
            </p:nvSpPr>
            <p:spPr>
              <a:xfrm>
                <a:off x="12252770" y="1"/>
                <a:ext cx="588588" cy="468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68" name="Gruppe 67">
                <a:extLst>
                  <a:ext uri="{FF2B5EF4-FFF2-40B4-BE49-F238E27FC236}">
                    <a16:creationId xmlns:a16="http://schemas.microsoft.com/office/drawing/2014/main" id="{C1EF08D9-EC9C-B446-852D-F0B4E0F0F6A2}"/>
                  </a:ext>
                </a:extLst>
              </p:cNvPr>
              <p:cNvGrpSpPr/>
              <p:nvPr userDrawn="1"/>
            </p:nvGrpSpPr>
            <p:grpSpPr>
              <a:xfrm>
                <a:off x="12326727" y="84822"/>
                <a:ext cx="440675" cy="4513676"/>
                <a:chOff x="12316858" y="92947"/>
                <a:chExt cx="440675" cy="4513676"/>
              </a:xfrm>
            </p:grpSpPr>
            <p:grpSp>
              <p:nvGrpSpPr>
                <p:cNvPr id="69" name="Gruppe 68">
                  <a:extLst>
                    <a:ext uri="{FF2B5EF4-FFF2-40B4-BE49-F238E27FC236}">
                      <a16:creationId xmlns:a16="http://schemas.microsoft.com/office/drawing/2014/main" id="{E96FEFED-80C7-1C41-8ED4-493DB9223B60}"/>
                    </a:ext>
                  </a:extLst>
                </p:cNvPr>
                <p:cNvGrpSpPr/>
                <p:nvPr userDrawn="1"/>
              </p:nvGrpSpPr>
              <p:grpSpPr>
                <a:xfrm>
                  <a:off x="12316858" y="92947"/>
                  <a:ext cx="440675" cy="1322025"/>
                  <a:chOff x="12316858" y="92947"/>
                  <a:chExt cx="440675" cy="1322025"/>
                </a:xfrm>
              </p:grpSpPr>
              <p:sp>
                <p:nvSpPr>
                  <p:cNvPr id="79" name="Rektangel 78">
                    <a:extLst>
                      <a:ext uri="{FF2B5EF4-FFF2-40B4-BE49-F238E27FC236}">
                        <a16:creationId xmlns:a16="http://schemas.microsoft.com/office/drawing/2014/main" id="{C1395634-B23D-B740-B6E4-4920AFF48E0E}"/>
                      </a:ext>
                    </a:extLst>
                  </p:cNvPr>
                  <p:cNvSpPr/>
                  <p:nvPr userDrawn="1"/>
                </p:nvSpPr>
                <p:spPr>
                  <a:xfrm>
                    <a:off x="12316858" y="92947"/>
                    <a:ext cx="440675" cy="440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0" name="Rektangel 79">
                    <a:extLst>
                      <a:ext uri="{FF2B5EF4-FFF2-40B4-BE49-F238E27FC236}">
                        <a16:creationId xmlns:a16="http://schemas.microsoft.com/office/drawing/2014/main" id="{EFA8E904-B367-3C49-9B17-9C209743CA09}"/>
                      </a:ext>
                    </a:extLst>
                  </p:cNvPr>
                  <p:cNvSpPr/>
                  <p:nvPr userDrawn="1"/>
                </p:nvSpPr>
                <p:spPr>
                  <a:xfrm>
                    <a:off x="12316858" y="533622"/>
                    <a:ext cx="440675" cy="440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1" name="Rektangel 80">
                    <a:extLst>
                      <a:ext uri="{FF2B5EF4-FFF2-40B4-BE49-F238E27FC236}">
                        <a16:creationId xmlns:a16="http://schemas.microsoft.com/office/drawing/2014/main" id="{3966B25F-C537-6E46-A945-3144B4B284C8}"/>
                      </a:ext>
                    </a:extLst>
                  </p:cNvPr>
                  <p:cNvSpPr/>
                  <p:nvPr userDrawn="1"/>
                </p:nvSpPr>
                <p:spPr>
                  <a:xfrm>
                    <a:off x="12316858" y="974297"/>
                    <a:ext cx="440675" cy="440675"/>
                  </a:xfrm>
                  <a:prstGeom prst="rect">
                    <a:avLst/>
                  </a:prstGeom>
                  <a:solidFill>
                    <a:srgbClr val="B3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70" name="Gruppe 69">
                  <a:extLst>
                    <a:ext uri="{FF2B5EF4-FFF2-40B4-BE49-F238E27FC236}">
                      <a16:creationId xmlns:a16="http://schemas.microsoft.com/office/drawing/2014/main" id="{A4A43541-07AE-9C41-A23F-F722576C04D8}"/>
                    </a:ext>
                  </a:extLst>
                </p:cNvPr>
                <p:cNvGrpSpPr/>
                <p:nvPr userDrawn="1"/>
              </p:nvGrpSpPr>
              <p:grpSpPr>
                <a:xfrm>
                  <a:off x="12316858" y="1468435"/>
                  <a:ext cx="440675" cy="1322025"/>
                  <a:chOff x="12316858" y="1600866"/>
                  <a:chExt cx="440675" cy="1322025"/>
                </a:xfrm>
              </p:grpSpPr>
              <p:sp>
                <p:nvSpPr>
                  <p:cNvPr id="76" name="Rektangel 75">
                    <a:extLst>
                      <a:ext uri="{FF2B5EF4-FFF2-40B4-BE49-F238E27FC236}">
                        <a16:creationId xmlns:a16="http://schemas.microsoft.com/office/drawing/2014/main" id="{03B0EE39-FA3B-1947-8964-6FA95D067250}"/>
                      </a:ext>
                    </a:extLst>
                  </p:cNvPr>
                  <p:cNvSpPr/>
                  <p:nvPr userDrawn="1"/>
                </p:nvSpPr>
                <p:spPr>
                  <a:xfrm>
                    <a:off x="12316858" y="1600866"/>
                    <a:ext cx="440675" cy="44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7" name="Rektangel 76">
                    <a:extLst>
                      <a:ext uri="{FF2B5EF4-FFF2-40B4-BE49-F238E27FC236}">
                        <a16:creationId xmlns:a16="http://schemas.microsoft.com/office/drawing/2014/main" id="{43316E30-2105-2E40-B1A7-17AF50BFDF2C}"/>
                      </a:ext>
                    </a:extLst>
                  </p:cNvPr>
                  <p:cNvSpPr/>
                  <p:nvPr userDrawn="1"/>
                </p:nvSpPr>
                <p:spPr>
                  <a:xfrm>
                    <a:off x="12316858" y="2041541"/>
                    <a:ext cx="440675" cy="440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8" name="Rektangel 77">
                    <a:extLst>
                      <a:ext uri="{FF2B5EF4-FFF2-40B4-BE49-F238E27FC236}">
                        <a16:creationId xmlns:a16="http://schemas.microsoft.com/office/drawing/2014/main" id="{25D306BD-9DF6-7D45-8B26-25EB715137F0}"/>
                      </a:ext>
                    </a:extLst>
                  </p:cNvPr>
                  <p:cNvSpPr/>
                  <p:nvPr userDrawn="1"/>
                </p:nvSpPr>
                <p:spPr>
                  <a:xfrm>
                    <a:off x="12316858" y="2482216"/>
                    <a:ext cx="440675" cy="4406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71" name="Gruppe 70">
                  <a:extLst>
                    <a:ext uri="{FF2B5EF4-FFF2-40B4-BE49-F238E27FC236}">
                      <a16:creationId xmlns:a16="http://schemas.microsoft.com/office/drawing/2014/main" id="{F5E0C316-B28E-204F-8229-F0C422D764D2}"/>
                    </a:ext>
                  </a:extLst>
                </p:cNvPr>
                <p:cNvGrpSpPr/>
                <p:nvPr userDrawn="1"/>
              </p:nvGrpSpPr>
              <p:grpSpPr>
                <a:xfrm>
                  <a:off x="12316858" y="2843923"/>
                  <a:ext cx="440675" cy="1762700"/>
                  <a:chOff x="12316858" y="3201732"/>
                  <a:chExt cx="440675" cy="1762700"/>
                </a:xfrm>
              </p:grpSpPr>
              <p:sp>
                <p:nvSpPr>
                  <p:cNvPr id="72" name="Rektangel 71">
                    <a:extLst>
                      <a:ext uri="{FF2B5EF4-FFF2-40B4-BE49-F238E27FC236}">
                        <a16:creationId xmlns:a16="http://schemas.microsoft.com/office/drawing/2014/main" id="{75EF8EE1-063B-9346-B35B-D391702A8BBC}"/>
                      </a:ext>
                    </a:extLst>
                  </p:cNvPr>
                  <p:cNvSpPr/>
                  <p:nvPr userDrawn="1"/>
                </p:nvSpPr>
                <p:spPr>
                  <a:xfrm>
                    <a:off x="12316858" y="3201732"/>
                    <a:ext cx="440675" cy="440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 name="Rektangel 72">
                    <a:extLst>
                      <a:ext uri="{FF2B5EF4-FFF2-40B4-BE49-F238E27FC236}">
                        <a16:creationId xmlns:a16="http://schemas.microsoft.com/office/drawing/2014/main" id="{CFF58234-DBCD-D445-A55A-0676865E1184}"/>
                      </a:ext>
                    </a:extLst>
                  </p:cNvPr>
                  <p:cNvSpPr/>
                  <p:nvPr userDrawn="1"/>
                </p:nvSpPr>
                <p:spPr>
                  <a:xfrm>
                    <a:off x="12316858" y="3642407"/>
                    <a:ext cx="440675" cy="440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Rektangel 73">
                    <a:extLst>
                      <a:ext uri="{FF2B5EF4-FFF2-40B4-BE49-F238E27FC236}">
                        <a16:creationId xmlns:a16="http://schemas.microsoft.com/office/drawing/2014/main" id="{109C31E9-21AC-2E47-9003-13EB8450B433}"/>
                      </a:ext>
                    </a:extLst>
                  </p:cNvPr>
                  <p:cNvSpPr/>
                  <p:nvPr userDrawn="1"/>
                </p:nvSpPr>
                <p:spPr>
                  <a:xfrm>
                    <a:off x="12316858" y="4083082"/>
                    <a:ext cx="440675" cy="440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Rektangel 74">
                    <a:extLst>
                      <a:ext uri="{FF2B5EF4-FFF2-40B4-BE49-F238E27FC236}">
                        <a16:creationId xmlns:a16="http://schemas.microsoft.com/office/drawing/2014/main" id="{3532582E-3265-BF4E-B974-FF3AE992FDEB}"/>
                      </a:ext>
                    </a:extLst>
                  </p:cNvPr>
                  <p:cNvSpPr/>
                  <p:nvPr userDrawn="1"/>
                </p:nvSpPr>
                <p:spPr>
                  <a:xfrm>
                    <a:off x="12316858" y="4523757"/>
                    <a:ext cx="440675" cy="440675"/>
                  </a:xfrm>
                  <a:prstGeom prst="rect">
                    <a:avLst/>
                  </a:prstGeom>
                  <a:solidFill>
                    <a:srgbClr val="D0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grpSp>
        <p:sp>
          <p:nvSpPr>
            <p:cNvPr id="64" name="TekstSylinder 63">
              <a:extLst>
                <a:ext uri="{FF2B5EF4-FFF2-40B4-BE49-F238E27FC236}">
                  <a16:creationId xmlns:a16="http://schemas.microsoft.com/office/drawing/2014/main" id="{86ED5B6B-9879-C44E-8087-9FC40D9CE394}"/>
                </a:ext>
              </a:extLst>
            </p:cNvPr>
            <p:cNvSpPr txBox="1"/>
            <p:nvPr userDrawn="1"/>
          </p:nvSpPr>
          <p:spPr>
            <a:xfrm>
              <a:off x="12252771" y="3429000"/>
              <a:ext cx="1127661" cy="3426562"/>
            </a:xfrm>
            <a:prstGeom prst="rect">
              <a:avLst/>
            </a:prstGeom>
            <a:noFill/>
          </p:spPr>
          <p:txBody>
            <a:bodyPr wrap="square" lIns="0" tIns="0" rIns="0" bIns="0" rtlCol="0">
              <a:noAutofit/>
            </a:bodyPr>
            <a:lstStyle/>
            <a:p>
              <a:pPr algn="l"/>
              <a:r>
                <a:rPr lang="nb-NO" sz="800" kern="1200">
                  <a:solidFill>
                    <a:schemeClr val="tx1"/>
                  </a:solidFill>
                  <a:latin typeface="+mn-lt"/>
                  <a:ea typeface="+mn-ea"/>
                  <a:cs typeface="+mn-cs"/>
                </a:rPr>
                <a:t>Det er lov å endre bakgrunnsfarge.</a:t>
              </a:r>
            </a:p>
            <a:p>
              <a:pPr marL="0" indent="0" algn="l">
                <a:buNone/>
              </a:pPr>
              <a:endParaRPr lang="nb-NO" sz="800" kern="1200">
                <a:solidFill>
                  <a:schemeClr val="tx1"/>
                </a:solidFill>
                <a:latin typeface="+mn-lt"/>
                <a:ea typeface="+mn-ea"/>
                <a:cs typeface="+mn-cs"/>
              </a:endParaRPr>
            </a:p>
            <a:p>
              <a:pPr marL="0" indent="0" algn="l">
                <a:buNone/>
              </a:pPr>
              <a:r>
                <a:rPr lang="nb-NO" sz="800" kern="1200">
                  <a:solidFill>
                    <a:schemeClr val="tx1"/>
                  </a:solidFill>
                  <a:latin typeface="+mn-lt"/>
                  <a:ea typeface="+mn-ea"/>
                  <a:cs typeface="+mn-cs"/>
                </a:rPr>
                <a:t>På sider med positiv logo benyttes alltid lyse bakgrunnsfarger.</a:t>
              </a:r>
            </a:p>
            <a:p>
              <a:pPr marL="0" indent="0" algn="l">
                <a:buNone/>
              </a:pPr>
              <a:endParaRPr lang="nb-NO" sz="800" kern="1200">
                <a:solidFill>
                  <a:schemeClr val="tx1"/>
                </a:solidFill>
                <a:latin typeface="+mn-lt"/>
                <a:ea typeface="+mn-ea"/>
                <a:cs typeface="+mn-cs"/>
              </a:endParaRPr>
            </a:p>
            <a:p>
              <a:pPr marL="0" indent="0" algn="l">
                <a:buNone/>
              </a:pPr>
              <a:r>
                <a:rPr lang="nb-NO" sz="800" b="1" kern="1200">
                  <a:solidFill>
                    <a:schemeClr val="tx1"/>
                  </a:solidFill>
                  <a:latin typeface="+mn-lt"/>
                  <a:ea typeface="+mn-ea"/>
                  <a:cs typeface="+mn-cs"/>
                </a:rPr>
                <a:t>Sørg alltid for god lesbarhet/kontrast </a:t>
              </a:r>
              <a:r>
                <a:rPr lang="nb-NO" sz="800" kern="1200">
                  <a:solidFill>
                    <a:schemeClr val="tx1"/>
                  </a:solidFill>
                  <a:latin typeface="+mn-lt"/>
                  <a:ea typeface="+mn-ea"/>
                  <a:cs typeface="+mn-cs"/>
                </a:rPr>
                <a:t>og følg lovlige farge-kombinasjoner.</a:t>
              </a:r>
            </a:p>
            <a:p>
              <a:pPr algn="l"/>
              <a:endParaRPr lang="nb-NO" err="1">
                <a:solidFill>
                  <a:schemeClr val="tx2"/>
                </a:solidFill>
              </a:endParaRPr>
            </a:p>
          </p:txBody>
        </p:sp>
        <p:cxnSp>
          <p:nvCxnSpPr>
            <p:cNvPr id="65" name="Vinkel 64">
              <a:extLst>
                <a:ext uri="{FF2B5EF4-FFF2-40B4-BE49-F238E27FC236}">
                  <a16:creationId xmlns:a16="http://schemas.microsoft.com/office/drawing/2014/main" id="{882C9AE6-2E87-9D4A-AED8-96B5D6BCAAE4}"/>
                </a:ext>
              </a:extLst>
            </p:cNvPr>
            <p:cNvCxnSpPr>
              <a:cxnSpLocks/>
              <a:stCxn id="79" idx="3"/>
              <a:endCxn id="76" idx="3"/>
            </p:cNvCxnSpPr>
            <p:nvPr userDrawn="1"/>
          </p:nvCxnSpPr>
          <p:spPr>
            <a:xfrm>
              <a:off x="12610441" y="212088"/>
              <a:ext cx="12700" cy="955970"/>
            </a:xfrm>
            <a:prstGeom prst="bentConnector3">
              <a:avLst>
                <a:gd name="adj1" fmla="val 1025000"/>
              </a:avLst>
            </a:prstGeom>
            <a:ln cap="sq">
              <a:solidFill>
                <a:schemeClr val="tx1"/>
              </a:solidFill>
              <a:bevel/>
            </a:ln>
          </p:spPr>
          <p:style>
            <a:lnRef idx="1">
              <a:schemeClr val="accent1"/>
            </a:lnRef>
            <a:fillRef idx="0">
              <a:schemeClr val="accent1"/>
            </a:fillRef>
            <a:effectRef idx="0">
              <a:schemeClr val="accent1"/>
            </a:effectRef>
            <a:fontRef idx="minor">
              <a:schemeClr val="tx1"/>
            </a:fontRef>
          </p:style>
        </p:cxnSp>
        <p:sp>
          <p:nvSpPr>
            <p:cNvPr id="66" name="TekstSylinder 65">
              <a:extLst>
                <a:ext uri="{FF2B5EF4-FFF2-40B4-BE49-F238E27FC236}">
                  <a16:creationId xmlns:a16="http://schemas.microsoft.com/office/drawing/2014/main" id="{485D6620-BA62-D64A-9B43-1D9C5CB34030}"/>
                </a:ext>
              </a:extLst>
            </p:cNvPr>
            <p:cNvSpPr txBox="1"/>
            <p:nvPr userDrawn="1"/>
          </p:nvSpPr>
          <p:spPr>
            <a:xfrm>
              <a:off x="12766676" y="212086"/>
              <a:ext cx="651261" cy="955972"/>
            </a:xfrm>
            <a:prstGeom prst="rect">
              <a:avLst/>
            </a:prstGeom>
            <a:noFill/>
          </p:spPr>
          <p:txBody>
            <a:bodyPr wrap="square" rtlCol="0" anchor="ctr" anchorCtr="0">
              <a:noAutofit/>
            </a:bodyPr>
            <a:lstStyle/>
            <a:p>
              <a:pPr algn="l"/>
              <a:r>
                <a:rPr lang="nb-NO" sz="700">
                  <a:solidFill>
                    <a:schemeClr val="tx1"/>
                  </a:solidFill>
                </a:rPr>
                <a:t>Mørk blå og mørk grønn bakgrunn, skal alltid ha negativ tekst/logo</a:t>
              </a:r>
            </a:p>
          </p:txBody>
        </p:sp>
      </p:grpSp>
    </p:spTree>
    <p:extLst>
      <p:ext uri="{BB962C8B-B14F-4D97-AF65-F5344CB8AC3E}">
        <p14:creationId xmlns:p14="http://schemas.microsoft.com/office/powerpoint/2010/main" val="14971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16A0CB6-13E8-46D0-8A11-B77751376CE9}"/>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3E428F31-E224-4B27-8D4B-B089A8169D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4FC719C6-8367-4567-AE89-2964395FC565}"/>
              </a:ext>
            </a:extLst>
          </p:cNvPr>
          <p:cNvSpPr>
            <a:spLocks noGrp="1"/>
          </p:cNvSpPr>
          <p:nvPr>
            <p:ph type="dt" sz="half" idx="10"/>
          </p:nvPr>
        </p:nvSpPr>
        <p:spPr/>
        <p:txBody>
          <a:bodyPr/>
          <a:lstStyle/>
          <a:p>
            <a:fld id="{77A041D1-7822-427B-97AA-82E017ADBCA1}" type="datetimeFigureOut">
              <a:rPr lang="nb-NO" smtClean="0"/>
              <a:t>16.01.2025</a:t>
            </a:fld>
            <a:endParaRPr lang="nb-NO"/>
          </a:p>
        </p:txBody>
      </p:sp>
      <p:sp>
        <p:nvSpPr>
          <p:cNvPr id="5" name="Plassholder for bunntekst 4">
            <a:extLst>
              <a:ext uri="{FF2B5EF4-FFF2-40B4-BE49-F238E27FC236}">
                <a16:creationId xmlns:a16="http://schemas.microsoft.com/office/drawing/2014/main" id="{4A3447F0-B91E-4A4F-82A8-9C1AC79A725F}"/>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96FB2CE9-4413-4F14-8219-057074D44F11}"/>
              </a:ext>
            </a:extLst>
          </p:cNvPr>
          <p:cNvSpPr>
            <a:spLocks noGrp="1"/>
          </p:cNvSpPr>
          <p:nvPr>
            <p:ph type="sldNum" sz="quarter" idx="12"/>
          </p:nvPr>
        </p:nvSpPr>
        <p:spPr/>
        <p:txBody>
          <a:bodyPr/>
          <a:lstStyle/>
          <a:p>
            <a:fld id="{4E061EAE-8E7F-454B-8422-4467BB12059B}" type="slidenum">
              <a:rPr lang="nb-NO" smtClean="0"/>
              <a:t>‹#›</a:t>
            </a:fld>
            <a:endParaRPr lang="nb-NO"/>
          </a:p>
        </p:txBody>
      </p:sp>
    </p:spTree>
    <p:extLst>
      <p:ext uri="{BB962C8B-B14F-4D97-AF65-F5344CB8AC3E}">
        <p14:creationId xmlns:p14="http://schemas.microsoft.com/office/powerpoint/2010/main" val="3494641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Bilde">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solidFill>
            <a:schemeClr val="accent6"/>
          </a:solid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tx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p>
            <a:fld id="{10D617A1-83E2-5344-8976-17361E42FD8B}" type="datetime1">
              <a:rPr lang="nb-NO" smtClean="0"/>
              <a:t>16.01.2025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6" name="Plassholder for tekst 7">
            <a:extLst>
              <a:ext uri="{FF2B5EF4-FFF2-40B4-BE49-F238E27FC236}">
                <a16:creationId xmlns:a16="http://schemas.microsoft.com/office/drawing/2014/main" id="{BB1A03DA-0C1D-E543-8AED-4F84F9939FD8}"/>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TekstSylinder 71">
            <a:extLst>
              <a:ext uri="{FF2B5EF4-FFF2-40B4-BE49-F238E27FC236}">
                <a16:creationId xmlns:a16="http://schemas.microsoft.com/office/drawing/2014/main" id="{4CC3D295-8F51-F14C-A0DE-43811CC503C3}"/>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positiv</a:t>
            </a:r>
          </a:p>
        </p:txBody>
      </p:sp>
    </p:spTree>
    <p:extLst>
      <p:ext uri="{BB962C8B-B14F-4D97-AF65-F5344CB8AC3E}">
        <p14:creationId xmlns:p14="http://schemas.microsoft.com/office/powerpoint/2010/main" val="271418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tellysbilde ">
    <p:bg>
      <p:bgPr>
        <a:solidFill>
          <a:schemeClr val="tx2"/>
        </a:solidFill>
        <a:effectLst/>
      </p:bgPr>
    </p:bg>
    <p:spTree>
      <p:nvGrpSpPr>
        <p:cNvPr id="1" name=""/>
        <p:cNvGrpSpPr/>
        <p:nvPr/>
      </p:nvGrpSpPr>
      <p:grpSpPr>
        <a:xfrm>
          <a:off x="0" y="0"/>
          <a:ext cx="0" cy="0"/>
          <a:chOff x="0" y="0"/>
          <a:chExt cx="0" cy="0"/>
        </a:xfrm>
      </p:grpSpPr>
      <p:sp>
        <p:nvSpPr>
          <p:cNvPr id="34" name="Tittel 33">
            <a:extLst>
              <a:ext uri="{FF2B5EF4-FFF2-40B4-BE49-F238E27FC236}">
                <a16:creationId xmlns:a16="http://schemas.microsoft.com/office/drawing/2014/main" id="{A3816B5A-BCB5-0F46-87EA-8478916C49F8}"/>
              </a:ext>
            </a:extLst>
          </p:cNvPr>
          <p:cNvSpPr>
            <a:spLocks noGrp="1"/>
          </p:cNvSpPr>
          <p:nvPr>
            <p:ph type="ctrTitle" hasCustomPrompt="1"/>
          </p:nvPr>
        </p:nvSpPr>
        <p:spPr>
          <a:xfrm>
            <a:off x="0" y="-1"/>
            <a:ext cx="12192000" cy="6092825"/>
          </a:xfrm>
          <a:custGeom>
            <a:avLst/>
            <a:gdLst>
              <a:gd name="connsiteX0" fmla="*/ 0 w 12192000"/>
              <a:gd name="connsiteY0" fmla="*/ 0 h 6092825"/>
              <a:gd name="connsiteX1" fmla="*/ 12192000 w 12192000"/>
              <a:gd name="connsiteY1" fmla="*/ 0 h 6092825"/>
              <a:gd name="connsiteX2" fmla="*/ 12192000 w 12192000"/>
              <a:gd name="connsiteY2" fmla="*/ 4062425 h 6092825"/>
              <a:gd name="connsiteX3" fmla="*/ 10161600 w 12192000"/>
              <a:gd name="connsiteY3" fmla="*/ 4062425 h 6092825"/>
              <a:gd name="connsiteX4" fmla="*/ 10161600 w 12192000"/>
              <a:gd name="connsiteY4" fmla="*/ 6092825 h 6092825"/>
              <a:gd name="connsiteX5" fmla="*/ 0 w 12192000"/>
              <a:gd name="connsiteY5" fmla="*/ 6092825 h 6092825"/>
              <a:gd name="connsiteX6" fmla="*/ 0 w 12192000"/>
              <a:gd name="connsiteY6" fmla="*/ 2030401 h 6092825"/>
              <a:gd name="connsiteX7" fmla="*/ 2030400 w 12192000"/>
              <a:gd name="connsiteY7" fmla="*/ 2030401 h 6092825"/>
              <a:gd name="connsiteX8" fmla="*/ 2030400 w 12192000"/>
              <a:gd name="connsiteY8" fmla="*/ 1 h 6092825"/>
              <a:gd name="connsiteX9" fmla="*/ 0 w 12192000"/>
              <a:gd name="connsiteY9" fmla="*/ 1 h 609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092825">
                <a:moveTo>
                  <a:pt x="0" y="0"/>
                </a:moveTo>
                <a:lnTo>
                  <a:pt x="12192000" y="0"/>
                </a:lnTo>
                <a:lnTo>
                  <a:pt x="12192000" y="4062425"/>
                </a:lnTo>
                <a:lnTo>
                  <a:pt x="10161600" y="4062425"/>
                </a:lnTo>
                <a:lnTo>
                  <a:pt x="10161600" y="6092825"/>
                </a:lnTo>
                <a:lnTo>
                  <a:pt x="0" y="6092825"/>
                </a:lnTo>
                <a:lnTo>
                  <a:pt x="0" y="2030401"/>
                </a:lnTo>
                <a:lnTo>
                  <a:pt x="2030400" y="2030401"/>
                </a:lnTo>
                <a:lnTo>
                  <a:pt x="2030400" y="1"/>
                </a:lnTo>
                <a:lnTo>
                  <a:pt x="0" y="1"/>
                </a:lnTo>
                <a:close/>
              </a:path>
            </a:pathLst>
          </a:custGeom>
          <a:solidFill>
            <a:schemeClr val="accent4"/>
          </a:solidFill>
        </p:spPr>
        <p:txBody>
          <a:bodyPr wrap="square" lIns="2534400" tIns="0" rIns="2030400" bIns="0" anchor="ctr" anchorCtr="0">
            <a:noAutofit/>
          </a:bodyPr>
          <a:lstStyle>
            <a:lvl1pPr algn="l">
              <a:lnSpc>
                <a:spcPct val="100000"/>
              </a:lnSpc>
              <a:defRPr sz="3600">
                <a:solidFill>
                  <a:schemeClr val="tx1"/>
                </a:solidFill>
              </a:defRPr>
            </a:lvl1pPr>
          </a:lstStyle>
          <a:p>
            <a:r>
              <a:rPr lang="en-US"/>
              <a:t>Click to edit Master title style</a:t>
            </a:r>
            <a:endParaRPr/>
          </a:p>
        </p:txBody>
      </p:sp>
      <p:sp>
        <p:nvSpPr>
          <p:cNvPr id="8" name="Plassholder for tekst 10">
            <a:extLst>
              <a:ext uri="{FF2B5EF4-FFF2-40B4-BE49-F238E27FC236}">
                <a16:creationId xmlns:a16="http://schemas.microsoft.com/office/drawing/2014/main" id="{86C772FF-C052-0C4B-8B32-A07216E1D990}"/>
              </a:ext>
            </a:extLst>
          </p:cNvPr>
          <p:cNvSpPr>
            <a:spLocks noGrp="1"/>
          </p:cNvSpPr>
          <p:nvPr>
            <p:ph type="body" sz="quarter" idx="19"/>
          </p:nvPr>
        </p:nvSpPr>
        <p:spPr>
          <a:xfrm>
            <a:off x="0" y="1600"/>
            <a:ext cx="2030400" cy="2030400"/>
          </a:xfrm>
          <a:prstGeom prst="ellipse">
            <a:avLst/>
          </a:prstGeom>
          <a:solidFill>
            <a:schemeClr val="accent4"/>
          </a:solid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641A862-612A-7D45-A0ED-07030570FC13}" type="datetime1">
              <a:rPr lang="nb-NO" smtClean="0"/>
              <a:t>16.01.2025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2035175" y="4060824"/>
            <a:ext cx="8121600" cy="2032001"/>
          </a:xfrm>
        </p:spPr>
        <p:txBody>
          <a:bodyPr lIns="507600" tIns="180000" rIns="0" bIns="180000" anchor="ctr" anchorCtr="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36" name="Plassholder for tekst 10">
            <a:extLst>
              <a:ext uri="{FF2B5EF4-FFF2-40B4-BE49-F238E27FC236}">
                <a16:creationId xmlns:a16="http://schemas.microsoft.com/office/drawing/2014/main" id="{0D8F09A7-65FB-3F40-97E2-2CB9486DB088}"/>
              </a:ext>
            </a:extLst>
          </p:cNvPr>
          <p:cNvSpPr>
            <a:spLocks noGrp="1" noChangeAspect="1"/>
          </p:cNvSpPr>
          <p:nvPr>
            <p:ph type="body" sz="quarter" idx="18"/>
          </p:nvPr>
        </p:nvSpPr>
        <p:spPr>
          <a:xfrm>
            <a:off x="472037" y="476800"/>
            <a:ext cx="1080000" cy="1080000"/>
          </a:xfrm>
          <a:prstGeom prst="ellipse">
            <a:avLst/>
          </a:prstGeom>
          <a:blipFill>
            <a:blip r:embed="rId2"/>
            <a:stretch>
              <a:fillRect/>
            </a:stretch>
          </a:blip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
        <p:nvSpPr>
          <p:cNvPr id="35" name="Plassholder for tekst 34">
            <a:extLst>
              <a:ext uri="{FF2B5EF4-FFF2-40B4-BE49-F238E27FC236}">
                <a16:creationId xmlns:a16="http://schemas.microsoft.com/office/drawing/2014/main" id="{D14C1774-FEBF-524B-97FE-D812858FF611}"/>
              </a:ext>
            </a:extLst>
          </p:cNvPr>
          <p:cNvSpPr>
            <a:spLocks noGrp="1"/>
          </p:cNvSpPr>
          <p:nvPr>
            <p:ph type="body" sz="quarter" idx="20"/>
          </p:nvPr>
        </p:nvSpPr>
        <p:spPr>
          <a:xfrm>
            <a:off x="10152000" y="4060800"/>
            <a:ext cx="2030400" cy="2030400"/>
          </a:xfrm>
          <a:prstGeom prst="ellipse">
            <a:avLst/>
          </a:prstGeom>
          <a:solidFill>
            <a:schemeClr val="accent4"/>
          </a:solidFill>
        </p:spPr>
        <p:txBody>
          <a:bodyPr>
            <a:normAutofit/>
          </a:bodyPr>
          <a:lstStyle>
            <a:lvl1pPr marL="0" indent="0">
              <a:buFont typeface="Arial" panose="020B0604020202020204" pitchFamily="34" charset="0"/>
              <a:buNone/>
              <a:defRPr sz="100">
                <a:solidFill>
                  <a:schemeClr val="accent5"/>
                </a:solidFill>
              </a:defRPr>
            </a:lvl1pPr>
          </a:lstStyle>
          <a:p>
            <a:pPr lvl="0"/>
            <a:r>
              <a:rPr lang="nb-NO"/>
              <a:t>Klikk for å redigere tekststiler i malen</a:t>
            </a:r>
          </a:p>
        </p:txBody>
      </p:sp>
      <p:sp>
        <p:nvSpPr>
          <p:cNvPr id="10" name="TekstSylinder 9">
            <a:extLst>
              <a:ext uri="{FF2B5EF4-FFF2-40B4-BE49-F238E27FC236}">
                <a16:creationId xmlns:a16="http://schemas.microsoft.com/office/drawing/2014/main" id="{04EAEAEB-6DF7-6A4F-99C1-D8CA6540DCF8}"/>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rød 2</a:t>
            </a:r>
          </a:p>
        </p:txBody>
      </p:sp>
      <p:grpSp>
        <p:nvGrpSpPr>
          <p:cNvPr id="11" name="Gruppe 10">
            <a:extLst>
              <a:ext uri="{FF2B5EF4-FFF2-40B4-BE49-F238E27FC236}">
                <a16:creationId xmlns:a16="http://schemas.microsoft.com/office/drawing/2014/main" id="{2FAEAD23-FAD7-4841-BE65-85F2454506ED}"/>
              </a:ext>
            </a:extLst>
          </p:cNvPr>
          <p:cNvGrpSpPr/>
          <p:nvPr userDrawn="1"/>
        </p:nvGrpSpPr>
        <p:grpSpPr>
          <a:xfrm>
            <a:off x="-715963" y="-1306644"/>
            <a:ext cx="12909163" cy="8164644"/>
            <a:chOff x="-715963" y="-1306644"/>
            <a:chExt cx="12909163" cy="8164644"/>
          </a:xfrm>
        </p:grpSpPr>
        <p:grpSp>
          <p:nvGrpSpPr>
            <p:cNvPr id="12" name="Gruppe 11">
              <a:extLst>
                <a:ext uri="{FF2B5EF4-FFF2-40B4-BE49-F238E27FC236}">
                  <a16:creationId xmlns:a16="http://schemas.microsoft.com/office/drawing/2014/main" id="{945BE277-8316-AA4A-903E-0467DFF876EA}"/>
                </a:ext>
              </a:extLst>
            </p:cNvPr>
            <p:cNvGrpSpPr/>
            <p:nvPr userDrawn="1"/>
          </p:nvGrpSpPr>
          <p:grpSpPr>
            <a:xfrm>
              <a:off x="-800" y="-1306644"/>
              <a:ext cx="12194000" cy="1075340"/>
              <a:chOff x="-800" y="-1229864"/>
              <a:chExt cx="12194000" cy="1075340"/>
            </a:xfrm>
          </p:grpSpPr>
          <p:grpSp>
            <p:nvGrpSpPr>
              <p:cNvPr id="29" name="Gruppe 28">
                <a:extLst>
                  <a:ext uri="{FF2B5EF4-FFF2-40B4-BE49-F238E27FC236}">
                    <a16:creationId xmlns:a16="http://schemas.microsoft.com/office/drawing/2014/main" id="{4E30A091-4497-6D48-9BB1-0A4FE63E95F7}"/>
                  </a:ext>
                </a:extLst>
              </p:cNvPr>
              <p:cNvGrpSpPr/>
              <p:nvPr/>
            </p:nvGrpSpPr>
            <p:grpSpPr>
              <a:xfrm>
                <a:off x="0" y="-320124"/>
                <a:ext cx="12192000" cy="165600"/>
                <a:chOff x="0" y="-413084"/>
                <a:chExt cx="12192000" cy="206078"/>
              </a:xfrm>
              <a:solidFill>
                <a:schemeClr val="bg1"/>
              </a:solidFill>
            </p:grpSpPr>
            <p:sp>
              <p:nvSpPr>
                <p:cNvPr id="59" name="Rektangel 58">
                  <a:extLst>
                    <a:ext uri="{FF2B5EF4-FFF2-40B4-BE49-F238E27FC236}">
                      <a16:creationId xmlns:a16="http://schemas.microsoft.com/office/drawing/2014/main" id="{D00B0C00-F1E5-724F-B2AB-7C56B0558567}"/>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F0A8EA78-DA38-4F47-882D-3E1A586A60D6}"/>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200FAC5D-E484-744A-90E0-E8F6455D5447}"/>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2" name="Rektangel 61">
                  <a:extLst>
                    <a:ext uri="{FF2B5EF4-FFF2-40B4-BE49-F238E27FC236}">
                      <a16:creationId xmlns:a16="http://schemas.microsoft.com/office/drawing/2014/main" id="{0B0EA588-7ECB-134C-81C5-21C16A0DAD55}"/>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3" name="Rektangel 62">
                  <a:extLst>
                    <a:ext uri="{FF2B5EF4-FFF2-40B4-BE49-F238E27FC236}">
                      <a16:creationId xmlns:a16="http://schemas.microsoft.com/office/drawing/2014/main" id="{9AD392E8-244B-2442-9126-2B04DDAA9526}"/>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4" name="Rektangel 63">
                  <a:extLst>
                    <a:ext uri="{FF2B5EF4-FFF2-40B4-BE49-F238E27FC236}">
                      <a16:creationId xmlns:a16="http://schemas.microsoft.com/office/drawing/2014/main" id="{0969B624-B3E0-274C-B305-953CEEFC7348}"/>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30" name="Rett linje 29">
                <a:extLst>
                  <a:ext uri="{FF2B5EF4-FFF2-40B4-BE49-F238E27FC236}">
                    <a16:creationId xmlns:a16="http://schemas.microsoft.com/office/drawing/2014/main" id="{10462F6F-098B-EE4F-A301-C663C1B5A450}"/>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BF6EEB64-9278-6447-920B-FAF70C2667E3}"/>
                  </a:ext>
                </a:extLst>
              </p:cNvPr>
              <p:cNvCxnSpPr>
                <a:cxnSpLocks/>
                <a:stCxn id="49"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40C1241C-264A-B641-A5A8-E37C85AD535A}"/>
                  </a:ext>
                </a:extLst>
              </p:cNvPr>
              <p:cNvCxnSpPr>
                <a:cxnSpLocks/>
                <a:stCxn id="51"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Rett linje 32">
                <a:extLst>
                  <a:ext uri="{FF2B5EF4-FFF2-40B4-BE49-F238E27FC236}">
                    <a16:creationId xmlns:a16="http://schemas.microsoft.com/office/drawing/2014/main" id="{7636B94C-4E9D-0D48-AF73-9A885757421C}"/>
                  </a:ext>
                </a:extLst>
              </p:cNvPr>
              <p:cNvCxnSpPr>
                <a:cxnSpLocks/>
                <a:stCxn id="47"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Rett linje 36">
                <a:extLst>
                  <a:ext uri="{FF2B5EF4-FFF2-40B4-BE49-F238E27FC236}">
                    <a16:creationId xmlns:a16="http://schemas.microsoft.com/office/drawing/2014/main" id="{0619621B-4AE6-494C-BFDB-EC976AB99630}"/>
                  </a:ext>
                </a:extLst>
              </p:cNvPr>
              <p:cNvCxnSpPr>
                <a:cxnSpLocks/>
                <a:stCxn id="53"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Rett linje 37">
                <a:extLst>
                  <a:ext uri="{FF2B5EF4-FFF2-40B4-BE49-F238E27FC236}">
                    <a16:creationId xmlns:a16="http://schemas.microsoft.com/office/drawing/2014/main" id="{F775C7C1-CCDF-3542-B096-04BF92337196}"/>
                  </a:ext>
                </a:extLst>
              </p:cNvPr>
              <p:cNvCxnSpPr>
                <a:cxnSpLocks/>
                <a:stCxn id="57"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Rett linje 38">
                <a:extLst>
                  <a:ext uri="{FF2B5EF4-FFF2-40B4-BE49-F238E27FC236}">
                    <a16:creationId xmlns:a16="http://schemas.microsoft.com/office/drawing/2014/main" id="{822E4D7E-9969-9442-B502-ED6C4145CDDC}"/>
                  </a:ext>
                </a:extLst>
              </p:cNvPr>
              <p:cNvCxnSpPr>
                <a:cxnSpLocks/>
                <a:stCxn id="55"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0" name="Gruppe 39">
                <a:extLst>
                  <a:ext uri="{FF2B5EF4-FFF2-40B4-BE49-F238E27FC236}">
                    <a16:creationId xmlns:a16="http://schemas.microsoft.com/office/drawing/2014/main" id="{621566D6-5F91-984C-B8FF-24CD3046F76A}"/>
                  </a:ext>
                </a:extLst>
              </p:cNvPr>
              <p:cNvGrpSpPr/>
              <p:nvPr userDrawn="1"/>
            </p:nvGrpSpPr>
            <p:grpSpPr>
              <a:xfrm>
                <a:off x="0" y="-621464"/>
                <a:ext cx="12192000" cy="206078"/>
                <a:chOff x="0" y="-674874"/>
                <a:chExt cx="12192000" cy="206078"/>
              </a:xfrm>
            </p:grpSpPr>
            <p:sp>
              <p:nvSpPr>
                <p:cNvPr id="57" name="Rektangel 56">
                  <a:extLst>
                    <a:ext uri="{FF2B5EF4-FFF2-40B4-BE49-F238E27FC236}">
                      <a16:creationId xmlns:a16="http://schemas.microsoft.com/office/drawing/2014/main" id="{0F61C55C-35B7-5449-8E60-6703109887B0}"/>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8" name="Rett linje 57">
                  <a:extLst>
                    <a:ext uri="{FF2B5EF4-FFF2-40B4-BE49-F238E27FC236}">
                      <a16:creationId xmlns:a16="http://schemas.microsoft.com/office/drawing/2014/main" id="{BFA1862D-D875-1C47-ADB0-C59F891176E2}"/>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1" name="Gruppe 40">
                <a:extLst>
                  <a:ext uri="{FF2B5EF4-FFF2-40B4-BE49-F238E27FC236}">
                    <a16:creationId xmlns:a16="http://schemas.microsoft.com/office/drawing/2014/main" id="{EA7BB717-6809-D547-AA9B-F277142A420B}"/>
                  </a:ext>
                </a:extLst>
              </p:cNvPr>
              <p:cNvGrpSpPr/>
              <p:nvPr userDrawn="1"/>
            </p:nvGrpSpPr>
            <p:grpSpPr>
              <a:xfrm>
                <a:off x="0" y="-744566"/>
                <a:ext cx="10156824" cy="206078"/>
                <a:chOff x="0" y="-930144"/>
                <a:chExt cx="10156824" cy="206078"/>
              </a:xfrm>
            </p:grpSpPr>
            <p:sp>
              <p:nvSpPr>
                <p:cNvPr id="55" name="Rektangel 54">
                  <a:extLst>
                    <a:ext uri="{FF2B5EF4-FFF2-40B4-BE49-F238E27FC236}">
                      <a16:creationId xmlns:a16="http://schemas.microsoft.com/office/drawing/2014/main" id="{467EB79D-36F4-F84E-9924-35D09D00959D}"/>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56" name="Rett linje 55">
                  <a:extLst>
                    <a:ext uri="{FF2B5EF4-FFF2-40B4-BE49-F238E27FC236}">
                      <a16:creationId xmlns:a16="http://schemas.microsoft.com/office/drawing/2014/main" id="{6C1B5BBB-3139-754A-AD49-0346BEB15932}"/>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uppe 41">
                <a:extLst>
                  <a:ext uri="{FF2B5EF4-FFF2-40B4-BE49-F238E27FC236}">
                    <a16:creationId xmlns:a16="http://schemas.microsoft.com/office/drawing/2014/main" id="{8FFAE170-99D3-F045-A1C4-BA4BD3D0CD9D}"/>
                  </a:ext>
                </a:extLst>
              </p:cNvPr>
              <p:cNvGrpSpPr/>
              <p:nvPr userDrawn="1"/>
            </p:nvGrpSpPr>
            <p:grpSpPr>
              <a:xfrm>
                <a:off x="0" y="-867666"/>
                <a:ext cx="8128000" cy="206078"/>
                <a:chOff x="0" y="-1191934"/>
                <a:chExt cx="8128000" cy="206078"/>
              </a:xfrm>
            </p:grpSpPr>
            <p:sp>
              <p:nvSpPr>
                <p:cNvPr id="53" name="Rektangel 52">
                  <a:extLst>
                    <a:ext uri="{FF2B5EF4-FFF2-40B4-BE49-F238E27FC236}">
                      <a16:creationId xmlns:a16="http://schemas.microsoft.com/office/drawing/2014/main" id="{A9D1E7D5-6B55-DC42-B2C2-332DF4DDF25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54" name="Rett linje 53">
                  <a:extLst>
                    <a:ext uri="{FF2B5EF4-FFF2-40B4-BE49-F238E27FC236}">
                      <a16:creationId xmlns:a16="http://schemas.microsoft.com/office/drawing/2014/main" id="{ECB3C235-C569-854E-9A3D-21ECED99D1F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3" name="Gruppe 42">
                <a:extLst>
                  <a:ext uri="{FF2B5EF4-FFF2-40B4-BE49-F238E27FC236}">
                    <a16:creationId xmlns:a16="http://schemas.microsoft.com/office/drawing/2014/main" id="{817A38E0-5F44-8D43-8BAB-F1F424BF91DC}"/>
                  </a:ext>
                </a:extLst>
              </p:cNvPr>
              <p:cNvGrpSpPr/>
              <p:nvPr userDrawn="1"/>
            </p:nvGrpSpPr>
            <p:grpSpPr>
              <a:xfrm>
                <a:off x="-800" y="-990766"/>
                <a:ext cx="6091200" cy="206078"/>
                <a:chOff x="0" y="-1453724"/>
                <a:chExt cx="6091200" cy="206078"/>
              </a:xfrm>
            </p:grpSpPr>
            <p:sp>
              <p:nvSpPr>
                <p:cNvPr id="51" name="Rektangel 50">
                  <a:extLst>
                    <a:ext uri="{FF2B5EF4-FFF2-40B4-BE49-F238E27FC236}">
                      <a16:creationId xmlns:a16="http://schemas.microsoft.com/office/drawing/2014/main" id="{1FCA8AC0-1D35-BB4F-A199-6BD5B0286FB0}"/>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52" name="Rett linje 51">
                  <a:extLst>
                    <a:ext uri="{FF2B5EF4-FFF2-40B4-BE49-F238E27FC236}">
                      <a16:creationId xmlns:a16="http://schemas.microsoft.com/office/drawing/2014/main" id="{8B36AC7D-FD6D-9444-86AA-1784CE54ED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4" name="Gruppe 43">
                <a:extLst>
                  <a:ext uri="{FF2B5EF4-FFF2-40B4-BE49-F238E27FC236}">
                    <a16:creationId xmlns:a16="http://schemas.microsoft.com/office/drawing/2014/main" id="{8B4D38FE-EAA9-1B41-A8FE-4B46CC8ABEB2}"/>
                  </a:ext>
                </a:extLst>
              </p:cNvPr>
              <p:cNvGrpSpPr/>
              <p:nvPr userDrawn="1"/>
            </p:nvGrpSpPr>
            <p:grpSpPr>
              <a:xfrm>
                <a:off x="0" y="-1113866"/>
                <a:ext cx="4060800" cy="206078"/>
                <a:chOff x="0" y="-1715514"/>
                <a:chExt cx="4060800" cy="206078"/>
              </a:xfrm>
            </p:grpSpPr>
            <p:sp>
              <p:nvSpPr>
                <p:cNvPr id="49" name="Rektangel 48">
                  <a:extLst>
                    <a:ext uri="{FF2B5EF4-FFF2-40B4-BE49-F238E27FC236}">
                      <a16:creationId xmlns:a16="http://schemas.microsoft.com/office/drawing/2014/main" id="{4633755C-59EE-FC48-811E-C061DE5BCE1B}"/>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50" name="Rett linje 49">
                  <a:extLst>
                    <a:ext uri="{FF2B5EF4-FFF2-40B4-BE49-F238E27FC236}">
                      <a16:creationId xmlns:a16="http://schemas.microsoft.com/office/drawing/2014/main" id="{E408B5AB-04E0-DE4E-BE23-5B7E51767AFC}"/>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5" name="Gruppe 44">
                <a:extLst>
                  <a:ext uri="{FF2B5EF4-FFF2-40B4-BE49-F238E27FC236}">
                    <a16:creationId xmlns:a16="http://schemas.microsoft.com/office/drawing/2014/main" id="{265E1474-0F20-EA4A-9C55-1D6A43B9C3AB}"/>
                  </a:ext>
                </a:extLst>
              </p:cNvPr>
              <p:cNvGrpSpPr/>
              <p:nvPr userDrawn="1"/>
            </p:nvGrpSpPr>
            <p:grpSpPr>
              <a:xfrm>
                <a:off x="0" y="-1229864"/>
                <a:ext cx="1015200" cy="206078"/>
                <a:chOff x="0" y="-1959289"/>
                <a:chExt cx="1015200" cy="206078"/>
              </a:xfrm>
            </p:grpSpPr>
            <p:sp>
              <p:nvSpPr>
                <p:cNvPr id="47" name="Rektangel 46">
                  <a:extLst>
                    <a:ext uri="{FF2B5EF4-FFF2-40B4-BE49-F238E27FC236}">
                      <a16:creationId xmlns:a16="http://schemas.microsoft.com/office/drawing/2014/main" id="{2B742B97-4D8E-2D42-887E-7804075E1AC3}"/>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8" name="Rett linje 47">
                  <a:extLst>
                    <a:ext uri="{FF2B5EF4-FFF2-40B4-BE49-F238E27FC236}">
                      <a16:creationId xmlns:a16="http://schemas.microsoft.com/office/drawing/2014/main" id="{F335B4E3-DD91-8A46-A3AD-731EE9FEE80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46" name="Rett linje 45">
                <a:extLst>
                  <a:ext uri="{FF2B5EF4-FFF2-40B4-BE49-F238E27FC236}">
                    <a16:creationId xmlns:a16="http://schemas.microsoft.com/office/drawing/2014/main" id="{3845BD3D-0864-D946-B9A7-8B2125DF7D05}"/>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uppe 12">
              <a:extLst>
                <a:ext uri="{FF2B5EF4-FFF2-40B4-BE49-F238E27FC236}">
                  <a16:creationId xmlns:a16="http://schemas.microsoft.com/office/drawing/2014/main" id="{307A8107-8B72-2346-A312-2D4FCAB3FF2E}"/>
                </a:ext>
              </a:extLst>
            </p:cNvPr>
            <p:cNvGrpSpPr/>
            <p:nvPr userDrawn="1"/>
          </p:nvGrpSpPr>
          <p:grpSpPr>
            <a:xfrm>
              <a:off x="-715963" y="-4004"/>
              <a:ext cx="590564" cy="6862004"/>
              <a:chOff x="-715963" y="-4004"/>
              <a:chExt cx="590564" cy="6862004"/>
            </a:xfrm>
          </p:grpSpPr>
          <p:sp>
            <p:nvSpPr>
              <p:cNvPr id="15" name="Rektangel 14">
                <a:extLst>
                  <a:ext uri="{FF2B5EF4-FFF2-40B4-BE49-F238E27FC236}">
                    <a16:creationId xmlns:a16="http://schemas.microsoft.com/office/drawing/2014/main" id="{F32FCDCD-3547-504B-8CFD-2E6049536DEC}"/>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16" name="Rektangel 15">
                <a:extLst>
                  <a:ext uri="{FF2B5EF4-FFF2-40B4-BE49-F238E27FC236}">
                    <a16:creationId xmlns:a16="http://schemas.microsoft.com/office/drawing/2014/main" id="{98120869-9D10-9F4F-B63B-41A7B31CC534}"/>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17" name="Rektangel 16">
                <a:extLst>
                  <a:ext uri="{FF2B5EF4-FFF2-40B4-BE49-F238E27FC236}">
                    <a16:creationId xmlns:a16="http://schemas.microsoft.com/office/drawing/2014/main" id="{C0496A06-35BD-7A42-9A91-63F77AFD80A4}"/>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18" name="Rektangel 17">
                <a:extLst>
                  <a:ext uri="{FF2B5EF4-FFF2-40B4-BE49-F238E27FC236}">
                    <a16:creationId xmlns:a16="http://schemas.microsoft.com/office/drawing/2014/main" id="{24F1957A-5A06-F94F-BB8D-DF9138E3FBD8}"/>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19" name="Rett linje 18">
                <a:extLst>
                  <a:ext uri="{FF2B5EF4-FFF2-40B4-BE49-F238E27FC236}">
                    <a16:creationId xmlns:a16="http://schemas.microsoft.com/office/drawing/2014/main" id="{E9B5DCB3-1C16-E643-873E-3E8DE32ACCC0}"/>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Rett linje 19">
                <a:extLst>
                  <a:ext uri="{FF2B5EF4-FFF2-40B4-BE49-F238E27FC236}">
                    <a16:creationId xmlns:a16="http://schemas.microsoft.com/office/drawing/2014/main" id="{03BE5D87-60DD-FE47-ADC5-BFEEE1C0CB64}"/>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A06EE499-D5C1-5249-99BF-5477AA5773D3}"/>
                  </a:ext>
                </a:extLst>
              </p:cNvPr>
              <p:cNvCxnSpPr>
                <a:cxnSpLocks/>
                <a:stCxn id="2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Rett linje 21">
                <a:extLst>
                  <a:ext uri="{FF2B5EF4-FFF2-40B4-BE49-F238E27FC236}">
                    <a16:creationId xmlns:a16="http://schemas.microsoft.com/office/drawing/2014/main" id="{CEBE12AC-11FE-9449-8670-2AA33F86AFE2}"/>
                  </a:ext>
                </a:extLst>
              </p:cNvPr>
              <p:cNvCxnSpPr>
                <a:cxnSpLocks/>
                <a:stCxn id="2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ktangel 22">
                <a:extLst>
                  <a:ext uri="{FF2B5EF4-FFF2-40B4-BE49-F238E27FC236}">
                    <a16:creationId xmlns:a16="http://schemas.microsoft.com/office/drawing/2014/main" id="{D97BECD0-8B8E-CB48-9394-25A5B458EBC4}"/>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24" name="Rett linje 23">
                <a:extLst>
                  <a:ext uri="{FF2B5EF4-FFF2-40B4-BE49-F238E27FC236}">
                    <a16:creationId xmlns:a16="http://schemas.microsoft.com/office/drawing/2014/main" id="{1DD825C0-80B0-054E-B9BF-68F610AB8F61}"/>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Rektangel 24">
                <a:extLst>
                  <a:ext uri="{FF2B5EF4-FFF2-40B4-BE49-F238E27FC236}">
                    <a16:creationId xmlns:a16="http://schemas.microsoft.com/office/drawing/2014/main" id="{590E6BA3-9E31-9640-80C1-2FE00A0D278C}"/>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26" name="Rett linje 25">
                <a:extLst>
                  <a:ext uri="{FF2B5EF4-FFF2-40B4-BE49-F238E27FC236}">
                    <a16:creationId xmlns:a16="http://schemas.microsoft.com/office/drawing/2014/main" id="{80B8FD9F-0C46-BB40-A9D0-847CCC5F9686}"/>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8D5F40B7-E123-E94A-8A10-C14A8FAB08BE}"/>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BE300D95-934C-FA45-807A-B45726BE68E2}"/>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kstSylinder 13">
              <a:extLst>
                <a:ext uri="{FF2B5EF4-FFF2-40B4-BE49-F238E27FC236}">
                  <a16:creationId xmlns:a16="http://schemas.microsoft.com/office/drawing/2014/main" id="{9000F2FD-6671-4B43-AB6C-9A5183C6C118}"/>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rPr>
                <a:t>Oslo 2019</a:t>
              </a:r>
            </a:p>
          </p:txBody>
        </p:sp>
      </p:grpSp>
    </p:spTree>
    <p:extLst>
      <p:ext uri="{BB962C8B-B14F-4D97-AF65-F5344CB8AC3E}">
        <p14:creationId xmlns:p14="http://schemas.microsoft.com/office/powerpoint/2010/main" val="2671044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6315074"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113940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tellysbilde bilde positiv logo">
    <p:bg>
      <p:bgPr>
        <a:solidFill>
          <a:schemeClr val="accent6"/>
        </a:solidFill>
        <a:effectLst/>
      </p:bgPr>
    </p:bg>
    <p:spTree>
      <p:nvGrpSpPr>
        <p:cNvPr id="1" name=""/>
        <p:cNvGrpSpPr/>
        <p:nvPr/>
      </p:nvGrpSpPr>
      <p:grpSpPr>
        <a:xfrm>
          <a:off x="0" y="0"/>
          <a:ext cx="0" cy="0"/>
          <a:chOff x="0" y="0"/>
          <a:chExt cx="0" cy="0"/>
        </a:xfrm>
      </p:grpSpPr>
      <p:sp>
        <p:nvSpPr>
          <p:cNvPr id="32" name="Plassholder for bilde 31">
            <a:extLst>
              <a:ext uri="{FF2B5EF4-FFF2-40B4-BE49-F238E27FC236}">
                <a16:creationId xmlns:a16="http://schemas.microsoft.com/office/drawing/2014/main" id="{51D549F5-AC93-B149-A734-75CCBEC7722E}"/>
              </a:ext>
            </a:extLst>
          </p:cNvPr>
          <p:cNvSpPr>
            <a:spLocks noGrp="1"/>
          </p:cNvSpPr>
          <p:nvPr>
            <p:ph type="pic" sz="quarter" idx="17" hasCustomPrompt="1"/>
          </p:nvPr>
        </p:nvSpPr>
        <p:spPr>
          <a:xfrm>
            <a:off x="0" y="0"/>
            <a:ext cx="12193200" cy="6858000"/>
          </a:xfrm>
          <a:custGeom>
            <a:avLst/>
            <a:gdLst>
              <a:gd name="connsiteX0" fmla="*/ 6091201 w 12193200"/>
              <a:gd name="connsiteY0" fmla="*/ 0 h 6858000"/>
              <a:gd name="connsiteX1" fmla="*/ 12193200 w 12193200"/>
              <a:gd name="connsiteY1" fmla="*/ 0 h 6858000"/>
              <a:gd name="connsiteX2" fmla="*/ 12193200 w 12193200"/>
              <a:gd name="connsiteY2" fmla="*/ 6858000 h 6858000"/>
              <a:gd name="connsiteX3" fmla="*/ 0 w 12193200"/>
              <a:gd name="connsiteY3" fmla="*/ 6858000 h 6858000"/>
              <a:gd name="connsiteX4" fmla="*/ 0 w 12193200"/>
              <a:gd name="connsiteY4" fmla="*/ 6091200 h 6858000"/>
              <a:gd name="connsiteX5" fmla="*/ 6091201 w 12193200"/>
              <a:gd name="connsiteY5" fmla="*/ 6091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200" h="6858000">
                <a:moveTo>
                  <a:pt x="6091201" y="0"/>
                </a:moveTo>
                <a:lnTo>
                  <a:pt x="12193200" y="0"/>
                </a:lnTo>
                <a:lnTo>
                  <a:pt x="12193200" y="6858000"/>
                </a:lnTo>
                <a:lnTo>
                  <a:pt x="0" y="6858000"/>
                </a:lnTo>
                <a:lnTo>
                  <a:pt x="0" y="6091200"/>
                </a:lnTo>
                <a:lnTo>
                  <a:pt x="6091201" y="6091200"/>
                </a:lnTo>
                <a:close/>
              </a:path>
            </a:pathLst>
          </a:custGeom>
          <a:solidFill>
            <a:schemeClr val="bg1"/>
          </a:solidFill>
        </p:spPr>
        <p:txBody>
          <a:bodyPr wrap="square" lIns="6480000" tIns="180000" rIns="180000" bIns="180000" anchor="ctr" anchorCtr="0">
            <a:noAutofit/>
          </a:bodyPr>
          <a:lstStyle>
            <a:lvl1pPr marL="0" marR="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lang="nb-NO" sz="1200" b="0" i="0" u="none" strike="noStrike" smtClean="0">
                <a:effectLst/>
              </a:defRPr>
            </a:lvl1pPr>
          </a:lstStyle>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lang="nb-NO" noProof="0"/>
              <a:t>1. Dobbeltklikk på ikonet til venstre (midt på lysbildet)</a:t>
            </a:r>
            <a:br>
              <a:rPr lang="nb-NO" noProof="0"/>
            </a:br>
            <a:r>
              <a:rPr lang="nb-NO" noProof="0"/>
              <a:t>2. Velg bildet du ønsker å sette inn</a:t>
            </a:r>
            <a:br>
              <a:rPr lang="nb-NO" noProof="0"/>
            </a:br>
            <a:r>
              <a:rPr lang="nb-NO" noProof="0"/>
              <a:t>3. Bruk ‘bildeverktøy’ –&gt; ‘beskjær’ for å endre bildeutsnitt</a:t>
            </a:r>
            <a:br>
              <a:rPr lang="nb-NO" noProof="0"/>
            </a:br>
            <a:r>
              <a:rPr lang="nb-NO" noProof="0"/>
              <a:t>Her kan du velge utsnitt ved å dra i de hvite kulene i hjørnet. </a:t>
            </a:r>
            <a:br>
              <a:rPr lang="nb-NO" noProof="0"/>
            </a:br>
            <a:r>
              <a:rPr lang="nb-NO" noProof="0"/>
              <a:t>(Hold </a:t>
            </a:r>
            <a:r>
              <a:rPr lang="nb-NO" noProof="0" err="1"/>
              <a:t>Shift</a:t>
            </a:r>
            <a:r>
              <a:rPr lang="nb-NO" noProof="0"/>
              <a:t> inne for å bevare forholdet mellom sidene.)</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F29D7420-2B41-5A47-8224-27AB9025098A}" type="datetime1">
              <a:rPr lang="nb-NO" smtClean="0"/>
              <a:t>16.01.2025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2" name="Title 1">
            <a:extLst>
              <a:ext uri="{FF2B5EF4-FFF2-40B4-BE49-F238E27FC236}">
                <a16:creationId xmlns:a16="http://schemas.microsoft.com/office/drawing/2014/main" id="{221876AE-925E-B54B-8332-CF69E613AE64}"/>
              </a:ext>
            </a:extLst>
          </p:cNvPr>
          <p:cNvSpPr>
            <a:spLocks noGrp="1"/>
          </p:cNvSpPr>
          <p:nvPr>
            <p:ph type="ctrTitle" hasCustomPrompt="1"/>
          </p:nvPr>
        </p:nvSpPr>
        <p:spPr>
          <a:xfrm>
            <a:off x="1019175" y="0"/>
            <a:ext cx="5073650" cy="4060824"/>
          </a:xfrm>
          <a:prstGeom prst="rect">
            <a:avLst/>
          </a:prstGeom>
          <a:noFill/>
        </p:spPr>
        <p:txBody>
          <a:bodyPr lIns="0" tIns="360000" rIns="720000" bIns="360000" anchor="b" anchorCtr="0">
            <a:norm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3807267" cy="2032001"/>
          </a:xfrm>
        </p:spPr>
        <p:txBody>
          <a:bodyPr lIns="0" tIns="180000" rIns="36000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0" name="TekstSylinder 9">
            <a:extLst>
              <a:ext uri="{FF2B5EF4-FFF2-40B4-BE49-F238E27FC236}">
                <a16:creationId xmlns:a16="http://schemas.microsoft.com/office/drawing/2014/main" id="{0DC99E27-7C6D-AE4A-B279-77DB37BAD325}"/>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bilde positiv logo og bilde</a:t>
            </a:r>
          </a:p>
        </p:txBody>
      </p:sp>
      <p:pic>
        <p:nvPicPr>
          <p:cNvPr id="11" name="Bilde 10">
            <a:extLst>
              <a:ext uri="{FF2B5EF4-FFF2-40B4-BE49-F238E27FC236}">
                <a16:creationId xmlns:a16="http://schemas.microsoft.com/office/drawing/2014/main" id="{519149A9-FDA1-A64B-97A5-C26D2929318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55175" y="476000"/>
            <a:ext cx="1080000" cy="1080000"/>
          </a:xfrm>
          <a:prstGeom prst="rect">
            <a:avLst/>
          </a:prstGeom>
        </p:spPr>
      </p:pic>
    </p:spTree>
    <p:extLst>
      <p:ext uri="{BB962C8B-B14F-4D97-AF65-F5344CB8AC3E}">
        <p14:creationId xmlns:p14="http://schemas.microsoft.com/office/powerpoint/2010/main" val="16149639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Deloverskrift ">
    <p:bg>
      <p:bgPr>
        <a:solidFill>
          <a:schemeClr val="accent6"/>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BA9917C-153D-AA42-BA93-6AA607E22EDE}"/>
              </a:ext>
            </a:extLst>
          </p:cNvPr>
          <p:cNvSpPr>
            <a:spLocks noGrp="1"/>
          </p:cNvSpPr>
          <p:nvPr>
            <p:ph type="title"/>
          </p:nvPr>
        </p:nvSpPr>
        <p:spPr>
          <a:xfrm>
            <a:off x="1015200" y="-1"/>
            <a:ext cx="9149563" cy="3049200"/>
          </a:xfrm>
        </p:spPr>
        <p:txBody>
          <a:bodyPr anchor="b">
            <a:normAutofit/>
          </a:bodyPr>
          <a:lstStyle>
            <a:lvl1pPr>
              <a:defRPr sz="3600">
                <a:solidFill>
                  <a:schemeClr val="tx1"/>
                </a:solidFill>
              </a:defRPr>
            </a:lvl1pPr>
          </a:lstStyle>
          <a:p>
            <a:r>
              <a:rPr lang="nb-NO"/>
              <a:t>Klikk for å redigere tittelstil</a:t>
            </a:r>
          </a:p>
        </p:txBody>
      </p:sp>
      <p:sp>
        <p:nvSpPr>
          <p:cNvPr id="3" name="Plassholder for tekst 2">
            <a:extLst>
              <a:ext uri="{FF2B5EF4-FFF2-40B4-BE49-F238E27FC236}">
                <a16:creationId xmlns:a16="http://schemas.microsoft.com/office/drawing/2014/main" id="{F801228D-275A-C846-A330-49012CF8E173}"/>
              </a:ext>
            </a:extLst>
          </p:cNvPr>
          <p:cNvSpPr>
            <a:spLocks noGrp="1"/>
          </p:cNvSpPr>
          <p:nvPr>
            <p:ph type="body" idx="1"/>
          </p:nvPr>
        </p:nvSpPr>
        <p:spPr>
          <a:xfrm>
            <a:off x="1015200" y="3052799"/>
            <a:ext cx="9149563" cy="3040025"/>
          </a:xfrm>
        </p:spPr>
        <p:txBody>
          <a:bodyPr tIns="180000">
            <a:noAutofit/>
          </a:bodyPr>
          <a:lstStyle>
            <a:lvl1pPr marL="0" indent="0">
              <a:spcBef>
                <a:spcPts val="0"/>
              </a:spcBef>
              <a:spcAft>
                <a:spcPts val="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7" name="Plassholder for dato 6">
            <a:extLst>
              <a:ext uri="{FF2B5EF4-FFF2-40B4-BE49-F238E27FC236}">
                <a16:creationId xmlns:a16="http://schemas.microsoft.com/office/drawing/2014/main" id="{77F157D4-34D6-0F44-A5D8-A5C3BBE3B809}"/>
              </a:ext>
            </a:extLst>
          </p:cNvPr>
          <p:cNvSpPr>
            <a:spLocks noGrp="1"/>
          </p:cNvSpPr>
          <p:nvPr>
            <p:ph type="dt" sz="half" idx="10"/>
          </p:nvPr>
        </p:nvSpPr>
        <p:spPr/>
        <p:txBody>
          <a:bodyPr/>
          <a:lstStyle/>
          <a:p>
            <a:fld id="{D041A6F0-0B8A-9444-BB6E-70C7E9D9BBE0}" type="datetime1">
              <a:rPr lang="nb-NO" smtClean="0"/>
              <a:t>16.01.2025</a:t>
            </a:fld>
            <a:endParaRPr lang="nb-NO"/>
          </a:p>
        </p:txBody>
      </p:sp>
      <p:sp>
        <p:nvSpPr>
          <p:cNvPr id="9" name="Plassholder for bunntekst 8">
            <a:extLst>
              <a:ext uri="{FF2B5EF4-FFF2-40B4-BE49-F238E27FC236}">
                <a16:creationId xmlns:a16="http://schemas.microsoft.com/office/drawing/2014/main" id="{66471180-5D70-3944-9ACA-79BDABE2926E}"/>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5ED6F1D1-C340-3A4C-AF92-86E203942DBC}"/>
              </a:ext>
            </a:extLst>
          </p:cNvPr>
          <p:cNvSpPr>
            <a:spLocks noGrp="1"/>
          </p:cNvSpPr>
          <p:nvPr>
            <p:ph type="sldNum" sz="quarter" idx="12"/>
          </p:nvPr>
        </p:nvSpPr>
        <p:spPr/>
        <p:txBody>
          <a:bodyPr/>
          <a:lstStyle/>
          <a:p>
            <a:pPr algn="l"/>
            <a:fld id="{8ACEFDFC-287E-0A4D-81A7-6CC8C070690D}" type="slidenum">
              <a:rPr lang="nb-NO" smtClean="0"/>
              <a:pPr algn="l"/>
              <a:t>‹#›</a:t>
            </a:fld>
            <a:endParaRPr lang="nb-NO"/>
          </a:p>
        </p:txBody>
      </p:sp>
      <p:sp>
        <p:nvSpPr>
          <p:cNvPr id="11" name="TekstSylinder 10">
            <a:extLst>
              <a:ext uri="{FF2B5EF4-FFF2-40B4-BE49-F238E27FC236}">
                <a16:creationId xmlns:a16="http://schemas.microsoft.com/office/drawing/2014/main" id="{380454CF-FC92-4149-8A21-8BC7D56A2723}"/>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Deloverskrift rød</a:t>
            </a:r>
          </a:p>
        </p:txBody>
      </p:sp>
    </p:spTree>
    <p:extLst>
      <p:ext uri="{BB962C8B-B14F-4D97-AF65-F5344CB8AC3E}">
        <p14:creationId xmlns:p14="http://schemas.microsoft.com/office/powerpoint/2010/main" val="14173127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nhold bilde høy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hasCustomPrompt="1"/>
          </p:nvPr>
        </p:nvSpPr>
        <p:spPr>
          <a:xfrm>
            <a:off x="695325" y="720001"/>
            <a:ext cx="5400675" cy="1311999"/>
          </a:xfrm>
        </p:spPr>
        <p:txBody>
          <a:bodyPr rIns="360000"/>
          <a:lstStyle/>
          <a:p>
            <a:r>
              <a:rPr lang="en-US"/>
              <a:t>Click to edit Master title style</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hasCustomPrompt="1"/>
          </p:nvPr>
        </p:nvSpPr>
        <p:spPr>
          <a:xfrm>
            <a:off x="695325" y="2032001"/>
            <a:ext cx="5400675" cy="3924272"/>
          </a:xfrm>
        </p:spPr>
        <p:txBody>
          <a:bodyPr rIns="360000"/>
          <a:lstStyle>
            <a:lvl1pPr>
              <a:spcBef>
                <a:spcPts val="1200"/>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4D766B14-D201-5E43-92B4-5BFC4FDF65D3}" type="datetime1">
              <a:rPr lang="nb-NO" smtClean="0"/>
              <a:t>16.01.2025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a:xfrm>
            <a:off x="2027199" y="6292849"/>
            <a:ext cx="4064000" cy="365125"/>
          </a:xfrm>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5" name="Plassholder for bilde 4">
            <a:extLst>
              <a:ext uri="{FF2B5EF4-FFF2-40B4-BE49-F238E27FC236}">
                <a16:creationId xmlns:a16="http://schemas.microsoft.com/office/drawing/2014/main" id="{D25668C1-8BFE-9845-BF15-C29694E485B8}"/>
              </a:ext>
            </a:extLst>
          </p:cNvPr>
          <p:cNvSpPr>
            <a:spLocks noGrp="1"/>
          </p:cNvSpPr>
          <p:nvPr>
            <p:ph type="pic" sz="quarter" idx="13"/>
          </p:nvPr>
        </p:nvSpPr>
        <p:spPr>
          <a:xfrm>
            <a:off x="6091200" y="0"/>
            <a:ext cx="6091200" cy="6858000"/>
          </a:xfrm>
        </p:spPr>
        <p:txBody>
          <a:bodyPr tIns="720000">
            <a:normAutofit/>
          </a:bodyPr>
          <a:lstStyle>
            <a:lvl1pPr marL="0" indent="0" algn="ctr">
              <a:buFont typeface="Arial" panose="020B0604020202020204" pitchFamily="34" charset="0"/>
              <a:buNone/>
              <a:defRPr sz="1200"/>
            </a:lvl1pPr>
          </a:lstStyle>
          <a:p>
            <a:r>
              <a:rPr lang="nb-NO"/>
              <a:t>Klikk på ikonet for å legge til et bilde</a:t>
            </a:r>
          </a:p>
        </p:txBody>
      </p:sp>
    </p:spTree>
    <p:extLst>
      <p:ext uri="{BB962C8B-B14F-4D97-AF65-F5344CB8AC3E}">
        <p14:creationId xmlns:p14="http://schemas.microsoft.com/office/powerpoint/2010/main" val="3810363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re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2794087"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4064001" y="2032000"/>
            <a:ext cx="3370812"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442C1D8A-1AB1-7949-9E34-570CB6C6816A}" type="datetime1">
              <a:rPr lang="nb-NO" smtClean="0"/>
              <a:t>16.01.2025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8" name="Content Placeholder 3">
            <a:extLst>
              <a:ext uri="{FF2B5EF4-FFF2-40B4-BE49-F238E27FC236}">
                <a16:creationId xmlns:a16="http://schemas.microsoft.com/office/drawing/2014/main" id="{CA632195-EBBA-0E43-9228-823934194B1B}"/>
              </a:ext>
            </a:extLst>
          </p:cNvPr>
          <p:cNvSpPr>
            <a:spLocks noGrp="1"/>
          </p:cNvSpPr>
          <p:nvPr>
            <p:ph sz="half" idx="13"/>
          </p:nvPr>
        </p:nvSpPr>
        <p:spPr>
          <a:xfrm>
            <a:off x="8125862" y="2032000"/>
            <a:ext cx="3370812" cy="4060826"/>
          </a:xfrm>
        </p:spPr>
        <p:txBody>
          <a:bodyPr/>
          <a:lstStyle/>
          <a:p>
            <a:pPr lvl="0"/>
            <a:r>
              <a:rPr lang="nb-NO"/>
              <a:t>Klikk for å redigere tekststiler i malen</a:t>
            </a:r>
          </a:p>
        </p:txBody>
      </p:sp>
    </p:spTree>
    <p:extLst>
      <p:ext uri="{BB962C8B-B14F-4D97-AF65-F5344CB8AC3E}">
        <p14:creationId xmlns:p14="http://schemas.microsoft.com/office/powerpoint/2010/main" val="28596653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Bilde neg">
    <p:bg>
      <p:bgPr>
        <a:solidFill>
          <a:schemeClr val="tx2"/>
        </a:solidFill>
        <a:effectLst/>
      </p:bgPr>
    </p:bg>
    <p:spTree>
      <p:nvGrpSpPr>
        <p:cNvPr id="1" name=""/>
        <p:cNvGrpSpPr/>
        <p:nvPr/>
      </p:nvGrpSpPr>
      <p:grpSpPr>
        <a:xfrm>
          <a:off x="0" y="0"/>
          <a:ext cx="0" cy="0"/>
          <a:chOff x="0" y="0"/>
          <a:chExt cx="0" cy="0"/>
        </a:xfrm>
      </p:grpSpPr>
      <p:sp>
        <p:nvSpPr>
          <p:cNvPr id="5" name="Plassholder for bilde 8">
            <a:extLst>
              <a:ext uri="{FF2B5EF4-FFF2-40B4-BE49-F238E27FC236}">
                <a16:creationId xmlns:a16="http://schemas.microsoft.com/office/drawing/2014/main" id="{60CD866B-09E0-644B-925F-4FC4C3C24E6E}"/>
              </a:ext>
            </a:extLst>
          </p:cNvPr>
          <p:cNvSpPr>
            <a:spLocks noGrp="1"/>
          </p:cNvSpPr>
          <p:nvPr>
            <p:ph type="pic" sz="quarter" idx="17" hasCustomPrompt="1"/>
          </p:nvPr>
        </p:nvSpPr>
        <p:spPr>
          <a:xfrm>
            <a:off x="0" y="0"/>
            <a:ext cx="12193200" cy="6858000"/>
          </a:xfrm>
          <a:noFill/>
        </p:spPr>
        <p:txBody>
          <a:bodyPr lIns="180000" tIns="180000" rIns="180000" bIns="180000">
            <a:normAutofit/>
          </a:bodyPr>
          <a:lstStyle>
            <a:lvl1pPr marL="0" indent="0" algn="l">
              <a:lnSpc>
                <a:spcPct val="100000"/>
              </a:lnSpc>
              <a:buFont typeface="Arial" panose="020B0604020202020204" pitchFamily="34" charset="0"/>
              <a:buNone/>
              <a:defRPr sz="1200">
                <a:solidFill>
                  <a:schemeClr val="bg1"/>
                </a:solidFill>
              </a:defRPr>
            </a:lvl1pPr>
          </a:lstStyle>
          <a:p>
            <a:r>
              <a:rPr lang="nb-NO" noProof="0"/>
              <a:t>1. plasser et bilde i rammen</a:t>
            </a:r>
            <a:br>
              <a:rPr lang="nb-NO" noProof="0"/>
            </a:br>
            <a:r>
              <a:rPr lang="nb-NO" noProof="0"/>
              <a:t>2. plasser lengst bak</a:t>
            </a:r>
          </a:p>
        </p:txBody>
      </p:sp>
      <p:sp>
        <p:nvSpPr>
          <p:cNvPr id="2" name="Date Placeholder 1">
            <a:extLst>
              <a:ext uri="{FF2B5EF4-FFF2-40B4-BE49-F238E27FC236}">
                <a16:creationId xmlns:a16="http://schemas.microsoft.com/office/drawing/2014/main" id="{833855AB-DD85-A042-816A-FE4B586EB8E5}"/>
              </a:ext>
            </a:extLst>
          </p:cNvPr>
          <p:cNvSpPr>
            <a:spLocks noGrp="1"/>
          </p:cNvSpPr>
          <p:nvPr>
            <p:ph type="dt" sz="half" idx="10"/>
          </p:nvPr>
        </p:nvSpPr>
        <p:spPr/>
        <p:txBody>
          <a:bodyPr/>
          <a:lstStyle>
            <a:lvl1pPr>
              <a:defRPr>
                <a:solidFill>
                  <a:schemeClr val="bg1"/>
                </a:solidFill>
              </a:defRPr>
            </a:lvl1pPr>
          </a:lstStyle>
          <a:p>
            <a:fld id="{939CC06A-0458-7443-A95A-A3C9036965EC}" type="datetime1">
              <a:rPr lang="nb-NO" smtClean="0"/>
              <a:pPr/>
              <a:t>16.01.2025</a:t>
            </a:fld>
            <a:endParaRPr lang="nb-NO"/>
          </a:p>
        </p:txBody>
      </p:sp>
      <p:sp>
        <p:nvSpPr>
          <p:cNvPr id="3" name="Footer Placeholder 2">
            <a:extLst>
              <a:ext uri="{FF2B5EF4-FFF2-40B4-BE49-F238E27FC236}">
                <a16:creationId xmlns:a16="http://schemas.microsoft.com/office/drawing/2014/main" id="{38879BB5-5FD5-7845-BDED-D0F03760B998}"/>
              </a:ext>
            </a:extLst>
          </p:cNvPr>
          <p:cNvSpPr>
            <a:spLocks noGrp="1"/>
          </p:cNvSpPr>
          <p:nvPr>
            <p:ph type="ftr" sz="quarter" idx="11"/>
          </p:nvPr>
        </p:nvSpPr>
        <p:spPr/>
        <p:txBody>
          <a:bodyPr/>
          <a:lstStyle>
            <a:lvl1pPr>
              <a:defRPr>
                <a:solidFill>
                  <a:schemeClr val="bg1"/>
                </a:solidFill>
              </a:defRPr>
            </a:lvl1pPr>
          </a:lstStyle>
          <a:p>
            <a:endParaRPr lang="nb-NO"/>
          </a:p>
        </p:txBody>
      </p:sp>
      <p:sp>
        <p:nvSpPr>
          <p:cNvPr id="4" name="Slide Number Placeholder 3">
            <a:extLst>
              <a:ext uri="{FF2B5EF4-FFF2-40B4-BE49-F238E27FC236}">
                <a16:creationId xmlns:a16="http://schemas.microsoft.com/office/drawing/2014/main" id="{483B267F-75EE-304B-926E-01981DB8FDFB}"/>
              </a:ext>
            </a:extLst>
          </p:cNvPr>
          <p:cNvSpPr>
            <a:spLocks noGrp="1"/>
          </p:cNvSpPr>
          <p:nvPr>
            <p:ph type="sldNum" sz="quarter" idx="12"/>
          </p:nvPr>
        </p:nvSpPr>
        <p:spPr/>
        <p:txBody>
          <a:bodyPr/>
          <a:lstStyle>
            <a:lvl1pPr>
              <a:defRPr>
                <a:solidFill>
                  <a:schemeClr val="bg1"/>
                </a:solidFill>
              </a:defRPr>
            </a:lvl1pPr>
          </a:lstStyle>
          <a:p>
            <a:fld id="{8ACEFDFC-287E-0A4D-81A7-6CC8C070690D}" type="slidenum">
              <a:rPr lang="nb-NO" smtClean="0"/>
              <a:pPr/>
              <a:t>‹#›</a:t>
            </a:fld>
            <a:endParaRPr lang="nb-NO"/>
          </a:p>
        </p:txBody>
      </p:sp>
      <p:grpSp>
        <p:nvGrpSpPr>
          <p:cNvPr id="23" name="Gruppe 22">
            <a:extLst>
              <a:ext uri="{FF2B5EF4-FFF2-40B4-BE49-F238E27FC236}">
                <a16:creationId xmlns:a16="http://schemas.microsoft.com/office/drawing/2014/main" id="{E6B2F163-6ED3-2147-9D52-FE9CA569B810}"/>
              </a:ext>
            </a:extLst>
          </p:cNvPr>
          <p:cNvGrpSpPr/>
          <p:nvPr userDrawn="1"/>
        </p:nvGrpSpPr>
        <p:grpSpPr>
          <a:xfrm>
            <a:off x="-800" y="-1306644"/>
            <a:ext cx="12194000" cy="1075340"/>
            <a:chOff x="-800" y="-1229864"/>
            <a:chExt cx="12194000" cy="1075340"/>
          </a:xfrm>
        </p:grpSpPr>
        <p:grpSp>
          <p:nvGrpSpPr>
            <p:cNvPr id="24" name="Gruppe 23">
              <a:extLst>
                <a:ext uri="{FF2B5EF4-FFF2-40B4-BE49-F238E27FC236}">
                  <a16:creationId xmlns:a16="http://schemas.microsoft.com/office/drawing/2014/main" id="{509D2454-70FF-CE43-BA44-8336A95E4B45}"/>
                </a:ext>
              </a:extLst>
            </p:cNvPr>
            <p:cNvGrpSpPr/>
            <p:nvPr/>
          </p:nvGrpSpPr>
          <p:grpSpPr>
            <a:xfrm>
              <a:off x="0" y="-320124"/>
              <a:ext cx="12192000" cy="165600"/>
              <a:chOff x="0" y="-413084"/>
              <a:chExt cx="12192000" cy="206078"/>
            </a:xfrm>
            <a:solidFill>
              <a:schemeClr val="bg1"/>
            </a:solidFill>
          </p:grpSpPr>
          <p:sp>
            <p:nvSpPr>
              <p:cNvPr id="51" name="Rektangel 50">
                <a:extLst>
                  <a:ext uri="{FF2B5EF4-FFF2-40B4-BE49-F238E27FC236}">
                    <a16:creationId xmlns:a16="http://schemas.microsoft.com/office/drawing/2014/main" id="{E01F046E-AA1F-A543-9EE9-1F139F5E93DD}"/>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2" name="Rektangel 51">
                <a:extLst>
                  <a:ext uri="{FF2B5EF4-FFF2-40B4-BE49-F238E27FC236}">
                    <a16:creationId xmlns:a16="http://schemas.microsoft.com/office/drawing/2014/main" id="{9888665A-D584-654A-BDAB-173BDA280D00}"/>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3" name="Rektangel 52">
                <a:extLst>
                  <a:ext uri="{FF2B5EF4-FFF2-40B4-BE49-F238E27FC236}">
                    <a16:creationId xmlns:a16="http://schemas.microsoft.com/office/drawing/2014/main" id="{B4DB81F3-C6A8-D842-8B16-582614A0A61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4" name="Rektangel 53">
                <a:extLst>
                  <a:ext uri="{FF2B5EF4-FFF2-40B4-BE49-F238E27FC236}">
                    <a16:creationId xmlns:a16="http://schemas.microsoft.com/office/drawing/2014/main" id="{A507F676-471B-D34B-A0CC-1015F896A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5" name="Rektangel 54">
                <a:extLst>
                  <a:ext uri="{FF2B5EF4-FFF2-40B4-BE49-F238E27FC236}">
                    <a16:creationId xmlns:a16="http://schemas.microsoft.com/office/drawing/2014/main" id="{C220B5B3-B212-8840-BE9F-0BDEA799F841}"/>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56" name="Rektangel 55">
                <a:extLst>
                  <a:ext uri="{FF2B5EF4-FFF2-40B4-BE49-F238E27FC236}">
                    <a16:creationId xmlns:a16="http://schemas.microsoft.com/office/drawing/2014/main" id="{0E30B65E-18B7-A743-91CC-519854ABBFFD}"/>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5" name="Rett linje 24">
              <a:extLst>
                <a:ext uri="{FF2B5EF4-FFF2-40B4-BE49-F238E27FC236}">
                  <a16:creationId xmlns:a16="http://schemas.microsoft.com/office/drawing/2014/main" id="{BFB4B24A-00A6-A740-9B6F-090EA989E161}"/>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8ADB2E79-48A8-B942-ADEF-9DA957FAB045}"/>
                </a:ext>
              </a:extLst>
            </p:cNvPr>
            <p:cNvCxnSpPr>
              <a:cxnSpLocks/>
              <a:stCxn id="41"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FE3F964E-27AF-5147-9507-F07231AFAE03}"/>
                </a:ext>
              </a:extLst>
            </p:cNvPr>
            <p:cNvCxnSpPr>
              <a:cxnSpLocks/>
              <a:stCxn id="43"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Rett linje 27">
              <a:extLst>
                <a:ext uri="{FF2B5EF4-FFF2-40B4-BE49-F238E27FC236}">
                  <a16:creationId xmlns:a16="http://schemas.microsoft.com/office/drawing/2014/main" id="{5D0A5FDB-18A9-3D49-BB00-63F06337B29F}"/>
                </a:ext>
              </a:extLst>
            </p:cNvPr>
            <p:cNvCxnSpPr>
              <a:cxnSpLocks/>
              <a:stCxn id="39"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tt linje 28">
              <a:extLst>
                <a:ext uri="{FF2B5EF4-FFF2-40B4-BE49-F238E27FC236}">
                  <a16:creationId xmlns:a16="http://schemas.microsoft.com/office/drawing/2014/main" id="{113B2CC6-F548-F845-9551-8EAC4BCD15F0}"/>
                </a:ext>
              </a:extLst>
            </p:cNvPr>
            <p:cNvCxnSpPr>
              <a:cxnSpLocks/>
              <a:stCxn id="45"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BF5236E1-9C62-EC46-A641-A5DE731E3063}"/>
                </a:ext>
              </a:extLst>
            </p:cNvPr>
            <p:cNvCxnSpPr>
              <a:cxnSpLocks/>
              <a:stCxn id="49"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160E83E6-97F0-8349-AE3E-0B28728EAB0A}"/>
                </a:ext>
              </a:extLst>
            </p:cNvPr>
            <p:cNvCxnSpPr>
              <a:cxnSpLocks/>
              <a:stCxn id="47"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uppe 31">
              <a:extLst>
                <a:ext uri="{FF2B5EF4-FFF2-40B4-BE49-F238E27FC236}">
                  <a16:creationId xmlns:a16="http://schemas.microsoft.com/office/drawing/2014/main" id="{3A24E8AA-6FA1-5B47-95C6-5F3EED5830AC}"/>
                </a:ext>
              </a:extLst>
            </p:cNvPr>
            <p:cNvGrpSpPr/>
            <p:nvPr userDrawn="1"/>
          </p:nvGrpSpPr>
          <p:grpSpPr>
            <a:xfrm>
              <a:off x="0" y="-621464"/>
              <a:ext cx="12192000" cy="206078"/>
              <a:chOff x="0" y="-674874"/>
              <a:chExt cx="12192000" cy="206078"/>
            </a:xfrm>
          </p:grpSpPr>
          <p:sp>
            <p:nvSpPr>
              <p:cNvPr id="49" name="Rektangel 48">
                <a:extLst>
                  <a:ext uri="{FF2B5EF4-FFF2-40B4-BE49-F238E27FC236}">
                    <a16:creationId xmlns:a16="http://schemas.microsoft.com/office/drawing/2014/main" id="{737C8123-9A5E-904D-A679-6AA1399D81B9}"/>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0" name="Rett linje 49">
                <a:extLst>
                  <a:ext uri="{FF2B5EF4-FFF2-40B4-BE49-F238E27FC236}">
                    <a16:creationId xmlns:a16="http://schemas.microsoft.com/office/drawing/2014/main" id="{06CE9363-6BA2-8B4C-BE8E-74BA405E042C}"/>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3" name="Gruppe 32">
              <a:extLst>
                <a:ext uri="{FF2B5EF4-FFF2-40B4-BE49-F238E27FC236}">
                  <a16:creationId xmlns:a16="http://schemas.microsoft.com/office/drawing/2014/main" id="{86B73520-89F8-9F47-A1D7-D228D01885AF}"/>
                </a:ext>
              </a:extLst>
            </p:cNvPr>
            <p:cNvGrpSpPr/>
            <p:nvPr userDrawn="1"/>
          </p:nvGrpSpPr>
          <p:grpSpPr>
            <a:xfrm>
              <a:off x="0" y="-744566"/>
              <a:ext cx="10156824" cy="206078"/>
              <a:chOff x="0" y="-930144"/>
              <a:chExt cx="10156824" cy="206078"/>
            </a:xfrm>
          </p:grpSpPr>
          <p:sp>
            <p:nvSpPr>
              <p:cNvPr id="47" name="Rektangel 46">
                <a:extLst>
                  <a:ext uri="{FF2B5EF4-FFF2-40B4-BE49-F238E27FC236}">
                    <a16:creationId xmlns:a16="http://schemas.microsoft.com/office/drawing/2014/main" id="{1CE07EF8-531B-694E-BF46-6672550BB790}"/>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48" name="Rett linje 47">
                <a:extLst>
                  <a:ext uri="{FF2B5EF4-FFF2-40B4-BE49-F238E27FC236}">
                    <a16:creationId xmlns:a16="http://schemas.microsoft.com/office/drawing/2014/main" id="{145F084E-1053-0245-85FD-2118E9DF9AE9}"/>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4" name="Gruppe 33">
              <a:extLst>
                <a:ext uri="{FF2B5EF4-FFF2-40B4-BE49-F238E27FC236}">
                  <a16:creationId xmlns:a16="http://schemas.microsoft.com/office/drawing/2014/main" id="{D2003B3E-181B-8A4C-AE22-1F0D2605D09F}"/>
                </a:ext>
              </a:extLst>
            </p:cNvPr>
            <p:cNvGrpSpPr/>
            <p:nvPr userDrawn="1"/>
          </p:nvGrpSpPr>
          <p:grpSpPr>
            <a:xfrm>
              <a:off x="0" y="-867666"/>
              <a:ext cx="8128000" cy="206078"/>
              <a:chOff x="0" y="-1191934"/>
              <a:chExt cx="8128000" cy="206078"/>
            </a:xfrm>
          </p:grpSpPr>
          <p:sp>
            <p:nvSpPr>
              <p:cNvPr id="45" name="Rektangel 44">
                <a:extLst>
                  <a:ext uri="{FF2B5EF4-FFF2-40B4-BE49-F238E27FC236}">
                    <a16:creationId xmlns:a16="http://schemas.microsoft.com/office/drawing/2014/main" id="{647ADF1D-5F42-8D47-AD41-E4F201CF52A9}"/>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46" name="Rett linje 45">
                <a:extLst>
                  <a:ext uri="{FF2B5EF4-FFF2-40B4-BE49-F238E27FC236}">
                    <a16:creationId xmlns:a16="http://schemas.microsoft.com/office/drawing/2014/main" id="{D6EA2D86-99A2-F14C-ADD4-53641A8A7F6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5" name="Gruppe 34">
              <a:extLst>
                <a:ext uri="{FF2B5EF4-FFF2-40B4-BE49-F238E27FC236}">
                  <a16:creationId xmlns:a16="http://schemas.microsoft.com/office/drawing/2014/main" id="{A83433ED-4FB5-2B4F-9191-C83A94955236}"/>
                </a:ext>
              </a:extLst>
            </p:cNvPr>
            <p:cNvGrpSpPr/>
            <p:nvPr userDrawn="1"/>
          </p:nvGrpSpPr>
          <p:grpSpPr>
            <a:xfrm>
              <a:off x="-800" y="-990766"/>
              <a:ext cx="6091200" cy="206078"/>
              <a:chOff x="0" y="-1453724"/>
              <a:chExt cx="6091200" cy="206078"/>
            </a:xfrm>
          </p:grpSpPr>
          <p:sp>
            <p:nvSpPr>
              <p:cNvPr id="43" name="Rektangel 42">
                <a:extLst>
                  <a:ext uri="{FF2B5EF4-FFF2-40B4-BE49-F238E27FC236}">
                    <a16:creationId xmlns:a16="http://schemas.microsoft.com/office/drawing/2014/main" id="{A7E6EB65-4D53-4849-B81B-72E7F6DB7DBA}"/>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44" name="Rett linje 43">
                <a:extLst>
                  <a:ext uri="{FF2B5EF4-FFF2-40B4-BE49-F238E27FC236}">
                    <a16:creationId xmlns:a16="http://schemas.microsoft.com/office/drawing/2014/main" id="{F2B3A6CA-D596-AF46-A9EC-6AC4827C6275}"/>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6" name="Gruppe 35">
              <a:extLst>
                <a:ext uri="{FF2B5EF4-FFF2-40B4-BE49-F238E27FC236}">
                  <a16:creationId xmlns:a16="http://schemas.microsoft.com/office/drawing/2014/main" id="{FA7B6066-4DFD-E94C-94AB-69F5B53199FE}"/>
                </a:ext>
              </a:extLst>
            </p:cNvPr>
            <p:cNvGrpSpPr/>
            <p:nvPr userDrawn="1"/>
          </p:nvGrpSpPr>
          <p:grpSpPr>
            <a:xfrm>
              <a:off x="0" y="-1113866"/>
              <a:ext cx="4060800" cy="206078"/>
              <a:chOff x="0" y="-1715514"/>
              <a:chExt cx="4060800" cy="206078"/>
            </a:xfrm>
          </p:grpSpPr>
          <p:sp>
            <p:nvSpPr>
              <p:cNvPr id="41" name="Rektangel 40">
                <a:extLst>
                  <a:ext uri="{FF2B5EF4-FFF2-40B4-BE49-F238E27FC236}">
                    <a16:creationId xmlns:a16="http://schemas.microsoft.com/office/drawing/2014/main" id="{A0039850-834E-CC40-B3F3-683135B32A66}"/>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2" name="Rett linje 41">
                <a:extLst>
                  <a:ext uri="{FF2B5EF4-FFF2-40B4-BE49-F238E27FC236}">
                    <a16:creationId xmlns:a16="http://schemas.microsoft.com/office/drawing/2014/main" id="{B824AF56-ECEA-4043-9C18-8E90194DD88A}"/>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7" name="Gruppe 36">
              <a:extLst>
                <a:ext uri="{FF2B5EF4-FFF2-40B4-BE49-F238E27FC236}">
                  <a16:creationId xmlns:a16="http://schemas.microsoft.com/office/drawing/2014/main" id="{F11CB56F-0A6B-4543-801E-C174C1568B52}"/>
                </a:ext>
              </a:extLst>
            </p:cNvPr>
            <p:cNvGrpSpPr/>
            <p:nvPr userDrawn="1"/>
          </p:nvGrpSpPr>
          <p:grpSpPr>
            <a:xfrm>
              <a:off x="0" y="-1229864"/>
              <a:ext cx="1015200" cy="206078"/>
              <a:chOff x="0" y="-1959289"/>
              <a:chExt cx="1015200" cy="206078"/>
            </a:xfrm>
          </p:grpSpPr>
          <p:sp>
            <p:nvSpPr>
              <p:cNvPr id="39" name="Rektangel 38">
                <a:extLst>
                  <a:ext uri="{FF2B5EF4-FFF2-40B4-BE49-F238E27FC236}">
                    <a16:creationId xmlns:a16="http://schemas.microsoft.com/office/drawing/2014/main" id="{A90B194E-0C82-8C43-8756-A40AF75761D0}"/>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0" name="Rett linje 39">
                <a:extLst>
                  <a:ext uri="{FF2B5EF4-FFF2-40B4-BE49-F238E27FC236}">
                    <a16:creationId xmlns:a16="http://schemas.microsoft.com/office/drawing/2014/main" id="{AAC9C1BD-3CA7-FC4B-8E3D-DE83E5B7C7D0}"/>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8" name="Rett linje 37">
              <a:extLst>
                <a:ext uri="{FF2B5EF4-FFF2-40B4-BE49-F238E27FC236}">
                  <a16:creationId xmlns:a16="http://schemas.microsoft.com/office/drawing/2014/main" id="{C7A51BD2-CD19-A647-9106-EE6264D8BE88}"/>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uppe 56">
            <a:extLst>
              <a:ext uri="{FF2B5EF4-FFF2-40B4-BE49-F238E27FC236}">
                <a16:creationId xmlns:a16="http://schemas.microsoft.com/office/drawing/2014/main" id="{1255D6A5-7C18-3546-BA08-2FFEDAB34041}"/>
              </a:ext>
            </a:extLst>
          </p:cNvPr>
          <p:cNvGrpSpPr/>
          <p:nvPr userDrawn="1"/>
        </p:nvGrpSpPr>
        <p:grpSpPr>
          <a:xfrm>
            <a:off x="-715963" y="-4004"/>
            <a:ext cx="590564" cy="6862004"/>
            <a:chOff x="-715963" y="-4004"/>
            <a:chExt cx="590564" cy="6862004"/>
          </a:xfrm>
        </p:grpSpPr>
        <p:sp>
          <p:nvSpPr>
            <p:cNvPr id="58" name="Rektangel 57">
              <a:extLst>
                <a:ext uri="{FF2B5EF4-FFF2-40B4-BE49-F238E27FC236}">
                  <a16:creationId xmlns:a16="http://schemas.microsoft.com/office/drawing/2014/main" id="{83B42075-3A5C-1E46-A9FA-362B5515A8A6}"/>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59" name="Rektangel 58">
              <a:extLst>
                <a:ext uri="{FF2B5EF4-FFF2-40B4-BE49-F238E27FC236}">
                  <a16:creationId xmlns:a16="http://schemas.microsoft.com/office/drawing/2014/main" id="{D106EC1A-221F-0A4B-9475-29240E861AA7}"/>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60" name="Rektangel 59">
              <a:extLst>
                <a:ext uri="{FF2B5EF4-FFF2-40B4-BE49-F238E27FC236}">
                  <a16:creationId xmlns:a16="http://schemas.microsoft.com/office/drawing/2014/main" id="{7637FBCC-CEAF-474B-9393-8790DD5AFB51}"/>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1" name="Rektangel 60">
              <a:extLst>
                <a:ext uri="{FF2B5EF4-FFF2-40B4-BE49-F238E27FC236}">
                  <a16:creationId xmlns:a16="http://schemas.microsoft.com/office/drawing/2014/main" id="{58DA230D-EB5E-5B47-A595-BC7A0838781B}"/>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62" name="Rett linje 61">
              <a:extLst>
                <a:ext uri="{FF2B5EF4-FFF2-40B4-BE49-F238E27FC236}">
                  <a16:creationId xmlns:a16="http://schemas.microsoft.com/office/drawing/2014/main" id="{29A6395B-F80C-7247-AF08-0815CB4E5CAF}"/>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8E28BDF9-D392-E74A-B639-BDDDD5173217}"/>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Rett linje 63">
              <a:extLst>
                <a:ext uri="{FF2B5EF4-FFF2-40B4-BE49-F238E27FC236}">
                  <a16:creationId xmlns:a16="http://schemas.microsoft.com/office/drawing/2014/main" id="{B18FF123-D027-C14E-AB15-B6FA96912712}"/>
                </a:ext>
              </a:extLst>
            </p:cNvPr>
            <p:cNvCxnSpPr>
              <a:cxnSpLocks/>
              <a:stCxn id="66"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Rett linje 64">
              <a:extLst>
                <a:ext uri="{FF2B5EF4-FFF2-40B4-BE49-F238E27FC236}">
                  <a16:creationId xmlns:a16="http://schemas.microsoft.com/office/drawing/2014/main" id="{8D0FBEDD-4B7F-AB4D-A811-0314736171E9}"/>
                </a:ext>
              </a:extLst>
            </p:cNvPr>
            <p:cNvCxnSpPr>
              <a:cxnSpLocks/>
              <a:stCxn id="66"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ktangel 65">
              <a:extLst>
                <a:ext uri="{FF2B5EF4-FFF2-40B4-BE49-F238E27FC236}">
                  <a16:creationId xmlns:a16="http://schemas.microsoft.com/office/drawing/2014/main" id="{F95F586E-E9CB-7F4E-875F-DFADD3742B91}"/>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67" name="Rett linje 66">
              <a:extLst>
                <a:ext uri="{FF2B5EF4-FFF2-40B4-BE49-F238E27FC236}">
                  <a16:creationId xmlns:a16="http://schemas.microsoft.com/office/drawing/2014/main" id="{18AC3B52-7605-124D-9366-1406BC09415E}"/>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Rektangel 67">
              <a:extLst>
                <a:ext uri="{FF2B5EF4-FFF2-40B4-BE49-F238E27FC236}">
                  <a16:creationId xmlns:a16="http://schemas.microsoft.com/office/drawing/2014/main" id="{6D64798A-AF2F-F64B-B9C6-A6DDADD19126}"/>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69" name="Rett linje 68">
              <a:extLst>
                <a:ext uri="{FF2B5EF4-FFF2-40B4-BE49-F238E27FC236}">
                  <a16:creationId xmlns:a16="http://schemas.microsoft.com/office/drawing/2014/main" id="{F95D1769-0224-4D4A-B6BA-84065BF4B8EE}"/>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Rett linje 69">
              <a:extLst>
                <a:ext uri="{FF2B5EF4-FFF2-40B4-BE49-F238E27FC236}">
                  <a16:creationId xmlns:a16="http://schemas.microsoft.com/office/drawing/2014/main" id="{6CFB1E29-DA85-B549-BFD0-C834FE927E61}"/>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Rett linje 70">
              <a:extLst>
                <a:ext uri="{FF2B5EF4-FFF2-40B4-BE49-F238E27FC236}">
                  <a16:creationId xmlns:a16="http://schemas.microsoft.com/office/drawing/2014/main" id="{5AF03FC7-8289-7A4E-A1A6-339D9AF6FCDC}"/>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Plassholder for tekst 7">
            <a:extLst>
              <a:ext uri="{FF2B5EF4-FFF2-40B4-BE49-F238E27FC236}">
                <a16:creationId xmlns:a16="http://schemas.microsoft.com/office/drawing/2014/main" id="{B4167E25-FC4E-0D40-B7E9-F526F2DED683}"/>
              </a:ext>
            </a:extLst>
          </p:cNvPr>
          <p:cNvSpPr>
            <a:spLocks noGrp="1"/>
          </p:cNvSpPr>
          <p:nvPr>
            <p:ph type="body" sz="quarter" idx="21"/>
          </p:nvPr>
        </p:nvSpPr>
        <p:spPr>
          <a:xfrm>
            <a:off x="331200" y="6296400"/>
            <a:ext cx="687600" cy="360000"/>
          </a:xfrm>
          <a:blipFill>
            <a:blip r:embed="rId2"/>
            <a:stretch>
              <a:fillRect/>
            </a:stretch>
          </a:blipFill>
        </p:spPr>
        <p:txBody>
          <a:bodyPr>
            <a:normAutofit/>
          </a:bodyPr>
          <a:lstStyle>
            <a:lvl1pPr marL="0" indent="0">
              <a:buFont typeface="Arial" panose="020B0604020202020204" pitchFamily="34" charset="0"/>
              <a:buNone/>
              <a:defRPr sz="100">
                <a:solidFill>
                  <a:schemeClr val="bg1"/>
                </a:solidFill>
              </a:defRPr>
            </a:lvl1pPr>
          </a:lstStyle>
          <a:p>
            <a:pPr lvl="0"/>
            <a:r>
              <a:rPr lang="nb-NO"/>
              <a:t>Klikk for å redigere tekststiler i malen</a:t>
            </a:r>
          </a:p>
        </p:txBody>
      </p:sp>
      <p:sp>
        <p:nvSpPr>
          <p:cNvPr id="92" name="TekstSylinder 91">
            <a:extLst>
              <a:ext uri="{FF2B5EF4-FFF2-40B4-BE49-F238E27FC236}">
                <a16:creationId xmlns:a16="http://schemas.microsoft.com/office/drawing/2014/main" id="{6D51DDC6-EDC4-6145-9FBF-942463C865BC}"/>
              </a:ext>
            </a:extLst>
          </p:cNvPr>
          <p:cNvSpPr txBox="1"/>
          <p:nvPr userDrawn="1"/>
        </p:nvSpPr>
        <p:spPr>
          <a:xfrm>
            <a:off x="0" y="-213030"/>
            <a:ext cx="3068662" cy="206078"/>
          </a:xfrm>
          <a:prstGeom prst="rect">
            <a:avLst/>
          </a:prstGeom>
          <a:noFill/>
        </p:spPr>
        <p:txBody>
          <a:bodyPr wrap="none" lIns="0" tIns="0" rIns="0" bIns="0" rtlCol="0" anchor="ctr">
            <a:noAutofit/>
          </a:bodyPr>
          <a:lstStyle/>
          <a:p>
            <a:pPr algn="l"/>
            <a:r>
              <a:rPr lang="nb-NO" sz="800">
                <a:solidFill>
                  <a:schemeClr val="tx1"/>
                </a:solidFill>
              </a:rPr>
              <a:t>Oslo 2018 / Innholdssider / negativ</a:t>
            </a:r>
          </a:p>
        </p:txBody>
      </p:sp>
      <p:grpSp>
        <p:nvGrpSpPr>
          <p:cNvPr id="6" name="Gruppe 5">
            <a:extLst>
              <a:ext uri="{FF2B5EF4-FFF2-40B4-BE49-F238E27FC236}">
                <a16:creationId xmlns:a16="http://schemas.microsoft.com/office/drawing/2014/main" id="{8CA7E12B-54B4-874B-933C-FC3D9E55A3BC}"/>
              </a:ext>
            </a:extLst>
          </p:cNvPr>
          <p:cNvGrpSpPr/>
          <p:nvPr userDrawn="1"/>
        </p:nvGrpSpPr>
        <p:grpSpPr>
          <a:xfrm>
            <a:off x="12252770" y="1"/>
            <a:ext cx="1165167" cy="5230535"/>
            <a:chOff x="12252770" y="1"/>
            <a:chExt cx="1165167" cy="5230535"/>
          </a:xfrm>
        </p:grpSpPr>
        <p:grpSp>
          <p:nvGrpSpPr>
            <p:cNvPr id="75" name="Gruppe 74">
              <a:extLst>
                <a:ext uri="{FF2B5EF4-FFF2-40B4-BE49-F238E27FC236}">
                  <a16:creationId xmlns:a16="http://schemas.microsoft.com/office/drawing/2014/main" id="{8F8009E6-2DC8-1C47-86DE-7EB231C9CC5E}"/>
                </a:ext>
              </a:extLst>
            </p:cNvPr>
            <p:cNvGrpSpPr/>
            <p:nvPr userDrawn="1"/>
          </p:nvGrpSpPr>
          <p:grpSpPr>
            <a:xfrm>
              <a:off x="12252770" y="1"/>
              <a:ext cx="409071" cy="3254927"/>
              <a:chOff x="12252770" y="1"/>
              <a:chExt cx="588588" cy="4683318"/>
            </a:xfrm>
          </p:grpSpPr>
          <p:sp>
            <p:nvSpPr>
              <p:cNvPr id="76" name="Rektangel 75">
                <a:extLst>
                  <a:ext uri="{FF2B5EF4-FFF2-40B4-BE49-F238E27FC236}">
                    <a16:creationId xmlns:a16="http://schemas.microsoft.com/office/drawing/2014/main" id="{AECE28FE-6B3F-5C41-9D27-3E564F322407}"/>
                  </a:ext>
                </a:extLst>
              </p:cNvPr>
              <p:cNvSpPr/>
              <p:nvPr userDrawn="1"/>
            </p:nvSpPr>
            <p:spPr>
              <a:xfrm>
                <a:off x="12252770" y="1"/>
                <a:ext cx="588588" cy="468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77" name="Gruppe 76">
                <a:extLst>
                  <a:ext uri="{FF2B5EF4-FFF2-40B4-BE49-F238E27FC236}">
                    <a16:creationId xmlns:a16="http://schemas.microsoft.com/office/drawing/2014/main" id="{CB74C1BB-F327-C041-8696-8CC95A20290D}"/>
                  </a:ext>
                </a:extLst>
              </p:cNvPr>
              <p:cNvGrpSpPr/>
              <p:nvPr userDrawn="1"/>
            </p:nvGrpSpPr>
            <p:grpSpPr>
              <a:xfrm>
                <a:off x="12326727" y="84822"/>
                <a:ext cx="440675" cy="4513676"/>
                <a:chOff x="12316858" y="92947"/>
                <a:chExt cx="440675" cy="4513676"/>
              </a:xfrm>
            </p:grpSpPr>
            <p:grpSp>
              <p:nvGrpSpPr>
                <p:cNvPr id="78" name="Gruppe 77">
                  <a:extLst>
                    <a:ext uri="{FF2B5EF4-FFF2-40B4-BE49-F238E27FC236}">
                      <a16:creationId xmlns:a16="http://schemas.microsoft.com/office/drawing/2014/main" id="{8BA22E53-07F3-E344-B911-54485682BB00}"/>
                    </a:ext>
                  </a:extLst>
                </p:cNvPr>
                <p:cNvGrpSpPr/>
                <p:nvPr userDrawn="1"/>
              </p:nvGrpSpPr>
              <p:grpSpPr>
                <a:xfrm>
                  <a:off x="12316858" y="92947"/>
                  <a:ext cx="440675" cy="1322025"/>
                  <a:chOff x="12316858" y="92947"/>
                  <a:chExt cx="440675" cy="1322025"/>
                </a:xfrm>
              </p:grpSpPr>
              <p:sp>
                <p:nvSpPr>
                  <p:cNvPr id="88" name="Rektangel 87">
                    <a:extLst>
                      <a:ext uri="{FF2B5EF4-FFF2-40B4-BE49-F238E27FC236}">
                        <a16:creationId xmlns:a16="http://schemas.microsoft.com/office/drawing/2014/main" id="{F7E0A24B-DECB-ED4D-A71C-0EC6A992AF35}"/>
                      </a:ext>
                    </a:extLst>
                  </p:cNvPr>
                  <p:cNvSpPr/>
                  <p:nvPr userDrawn="1"/>
                </p:nvSpPr>
                <p:spPr>
                  <a:xfrm>
                    <a:off x="12316858" y="92947"/>
                    <a:ext cx="440675" cy="4406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Rektangel 88">
                    <a:extLst>
                      <a:ext uri="{FF2B5EF4-FFF2-40B4-BE49-F238E27FC236}">
                        <a16:creationId xmlns:a16="http://schemas.microsoft.com/office/drawing/2014/main" id="{6E2329DA-C840-C147-8677-C1FFC58179C0}"/>
                      </a:ext>
                    </a:extLst>
                  </p:cNvPr>
                  <p:cNvSpPr/>
                  <p:nvPr userDrawn="1"/>
                </p:nvSpPr>
                <p:spPr>
                  <a:xfrm>
                    <a:off x="12316858" y="533622"/>
                    <a:ext cx="440675" cy="440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 name="Rektangel 89">
                    <a:extLst>
                      <a:ext uri="{FF2B5EF4-FFF2-40B4-BE49-F238E27FC236}">
                        <a16:creationId xmlns:a16="http://schemas.microsoft.com/office/drawing/2014/main" id="{7772449B-69B2-094B-91F1-1382CE2FB42B}"/>
                      </a:ext>
                    </a:extLst>
                  </p:cNvPr>
                  <p:cNvSpPr/>
                  <p:nvPr userDrawn="1"/>
                </p:nvSpPr>
                <p:spPr>
                  <a:xfrm>
                    <a:off x="12316858" y="974297"/>
                    <a:ext cx="440675" cy="440675"/>
                  </a:xfrm>
                  <a:prstGeom prst="rect">
                    <a:avLst/>
                  </a:prstGeom>
                  <a:solidFill>
                    <a:srgbClr val="B3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79" name="Gruppe 78">
                  <a:extLst>
                    <a:ext uri="{FF2B5EF4-FFF2-40B4-BE49-F238E27FC236}">
                      <a16:creationId xmlns:a16="http://schemas.microsoft.com/office/drawing/2014/main" id="{07ED3267-1D40-1D4D-9EC7-353345137976}"/>
                    </a:ext>
                  </a:extLst>
                </p:cNvPr>
                <p:cNvGrpSpPr/>
                <p:nvPr userDrawn="1"/>
              </p:nvGrpSpPr>
              <p:grpSpPr>
                <a:xfrm>
                  <a:off x="12316858" y="1468435"/>
                  <a:ext cx="440675" cy="1322025"/>
                  <a:chOff x="12316858" y="1600866"/>
                  <a:chExt cx="440675" cy="1322025"/>
                </a:xfrm>
              </p:grpSpPr>
              <p:sp>
                <p:nvSpPr>
                  <p:cNvPr id="85" name="Rektangel 84">
                    <a:extLst>
                      <a:ext uri="{FF2B5EF4-FFF2-40B4-BE49-F238E27FC236}">
                        <a16:creationId xmlns:a16="http://schemas.microsoft.com/office/drawing/2014/main" id="{D6BA8FBC-0FE5-4F46-8FC3-48DC4E4604EA}"/>
                      </a:ext>
                    </a:extLst>
                  </p:cNvPr>
                  <p:cNvSpPr/>
                  <p:nvPr userDrawn="1"/>
                </p:nvSpPr>
                <p:spPr>
                  <a:xfrm>
                    <a:off x="12316858" y="1600866"/>
                    <a:ext cx="440675" cy="44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 name="Rektangel 85">
                    <a:extLst>
                      <a:ext uri="{FF2B5EF4-FFF2-40B4-BE49-F238E27FC236}">
                        <a16:creationId xmlns:a16="http://schemas.microsoft.com/office/drawing/2014/main" id="{F622D83D-32EF-974E-B8E9-3A938C35CDA8}"/>
                      </a:ext>
                    </a:extLst>
                  </p:cNvPr>
                  <p:cNvSpPr/>
                  <p:nvPr userDrawn="1"/>
                </p:nvSpPr>
                <p:spPr>
                  <a:xfrm>
                    <a:off x="12316858" y="2041541"/>
                    <a:ext cx="440675" cy="4406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 name="Rektangel 86">
                    <a:extLst>
                      <a:ext uri="{FF2B5EF4-FFF2-40B4-BE49-F238E27FC236}">
                        <a16:creationId xmlns:a16="http://schemas.microsoft.com/office/drawing/2014/main" id="{1BDF731E-7B6C-2144-B025-0869B767623C}"/>
                      </a:ext>
                    </a:extLst>
                  </p:cNvPr>
                  <p:cNvSpPr/>
                  <p:nvPr userDrawn="1"/>
                </p:nvSpPr>
                <p:spPr>
                  <a:xfrm>
                    <a:off x="12316858" y="2482216"/>
                    <a:ext cx="440675" cy="4406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80" name="Gruppe 79">
                  <a:extLst>
                    <a:ext uri="{FF2B5EF4-FFF2-40B4-BE49-F238E27FC236}">
                      <a16:creationId xmlns:a16="http://schemas.microsoft.com/office/drawing/2014/main" id="{49B6A4FA-1E22-9147-8AD9-B28366A7CE3B}"/>
                    </a:ext>
                  </a:extLst>
                </p:cNvPr>
                <p:cNvGrpSpPr/>
                <p:nvPr userDrawn="1"/>
              </p:nvGrpSpPr>
              <p:grpSpPr>
                <a:xfrm>
                  <a:off x="12316858" y="2843923"/>
                  <a:ext cx="440675" cy="1762700"/>
                  <a:chOff x="12316858" y="3201732"/>
                  <a:chExt cx="440675" cy="1762700"/>
                </a:xfrm>
              </p:grpSpPr>
              <p:sp>
                <p:nvSpPr>
                  <p:cNvPr id="81" name="Rektangel 80">
                    <a:extLst>
                      <a:ext uri="{FF2B5EF4-FFF2-40B4-BE49-F238E27FC236}">
                        <a16:creationId xmlns:a16="http://schemas.microsoft.com/office/drawing/2014/main" id="{BE12CC14-985A-504B-A96D-5C6E9DE8F21E}"/>
                      </a:ext>
                    </a:extLst>
                  </p:cNvPr>
                  <p:cNvSpPr/>
                  <p:nvPr userDrawn="1"/>
                </p:nvSpPr>
                <p:spPr>
                  <a:xfrm>
                    <a:off x="12316858" y="3201732"/>
                    <a:ext cx="440675" cy="440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2" name="Rektangel 81">
                    <a:extLst>
                      <a:ext uri="{FF2B5EF4-FFF2-40B4-BE49-F238E27FC236}">
                        <a16:creationId xmlns:a16="http://schemas.microsoft.com/office/drawing/2014/main" id="{9E8D8E6F-EA70-1842-A974-5D35616E09FA}"/>
                      </a:ext>
                    </a:extLst>
                  </p:cNvPr>
                  <p:cNvSpPr/>
                  <p:nvPr userDrawn="1"/>
                </p:nvSpPr>
                <p:spPr>
                  <a:xfrm>
                    <a:off x="12316858" y="3642407"/>
                    <a:ext cx="440675" cy="440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Rektangel 82">
                    <a:extLst>
                      <a:ext uri="{FF2B5EF4-FFF2-40B4-BE49-F238E27FC236}">
                        <a16:creationId xmlns:a16="http://schemas.microsoft.com/office/drawing/2014/main" id="{751FBA97-2B6D-5B40-BFA2-E3FE8D3EF3F0}"/>
                      </a:ext>
                    </a:extLst>
                  </p:cNvPr>
                  <p:cNvSpPr/>
                  <p:nvPr userDrawn="1"/>
                </p:nvSpPr>
                <p:spPr>
                  <a:xfrm>
                    <a:off x="12316858" y="4083082"/>
                    <a:ext cx="440675" cy="440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Rektangel 83">
                    <a:extLst>
                      <a:ext uri="{FF2B5EF4-FFF2-40B4-BE49-F238E27FC236}">
                        <a16:creationId xmlns:a16="http://schemas.microsoft.com/office/drawing/2014/main" id="{7D4A6F92-ED09-794E-9D24-8961E4EB9709}"/>
                      </a:ext>
                    </a:extLst>
                  </p:cNvPr>
                  <p:cNvSpPr/>
                  <p:nvPr userDrawn="1"/>
                </p:nvSpPr>
                <p:spPr>
                  <a:xfrm>
                    <a:off x="12316858" y="4523757"/>
                    <a:ext cx="440675" cy="440675"/>
                  </a:xfrm>
                  <a:prstGeom prst="rect">
                    <a:avLst/>
                  </a:prstGeom>
                  <a:solidFill>
                    <a:srgbClr val="D0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grpSp>
        <p:sp>
          <p:nvSpPr>
            <p:cNvPr id="91" name="TekstSylinder 90">
              <a:extLst>
                <a:ext uri="{FF2B5EF4-FFF2-40B4-BE49-F238E27FC236}">
                  <a16:creationId xmlns:a16="http://schemas.microsoft.com/office/drawing/2014/main" id="{5A1DF305-43F9-0B42-BCC1-E577120FC643}"/>
                </a:ext>
              </a:extLst>
            </p:cNvPr>
            <p:cNvSpPr txBox="1"/>
            <p:nvPr userDrawn="1"/>
          </p:nvSpPr>
          <p:spPr>
            <a:xfrm>
              <a:off x="12252771" y="3429000"/>
              <a:ext cx="1127661" cy="1801536"/>
            </a:xfrm>
            <a:prstGeom prst="rect">
              <a:avLst/>
            </a:prstGeom>
            <a:noFill/>
          </p:spPr>
          <p:txBody>
            <a:bodyPr wrap="square" lIns="0" tIns="0" rIns="0" bIns="0" rtlCol="0">
              <a:noAutofit/>
            </a:bodyPr>
            <a:lstStyle/>
            <a:p>
              <a:pPr algn="l"/>
              <a:r>
                <a:rPr lang="nb-NO" sz="800" kern="1200">
                  <a:solidFill>
                    <a:schemeClr val="tx1"/>
                  </a:solidFill>
                  <a:latin typeface="+mn-lt"/>
                  <a:ea typeface="+mn-ea"/>
                  <a:cs typeface="+mn-cs"/>
                </a:rPr>
                <a:t>Det er lov å endre bakgrunnsfarge.</a:t>
              </a:r>
            </a:p>
            <a:p>
              <a:pPr marL="0" indent="0" algn="l">
                <a:buNone/>
              </a:pPr>
              <a:endParaRPr lang="nb-NO" sz="800" kern="1200">
                <a:solidFill>
                  <a:schemeClr val="tx1"/>
                </a:solidFill>
                <a:latin typeface="+mn-lt"/>
                <a:ea typeface="+mn-ea"/>
                <a:cs typeface="+mn-cs"/>
              </a:endParaRPr>
            </a:p>
            <a:p>
              <a:pPr marL="0" indent="0" algn="l">
                <a:buNone/>
              </a:pPr>
              <a:r>
                <a:rPr lang="nb-NO" sz="800" kern="1200">
                  <a:solidFill>
                    <a:schemeClr val="tx1"/>
                  </a:solidFill>
                  <a:latin typeface="+mn-lt"/>
                  <a:ea typeface="+mn-ea"/>
                  <a:cs typeface="+mn-cs"/>
                </a:rPr>
                <a:t>På sider med positiv logo benyttes alltid lyse bakgrunnsfarger.</a:t>
              </a:r>
            </a:p>
            <a:p>
              <a:pPr marL="0" indent="0" algn="l">
                <a:buNone/>
              </a:pPr>
              <a:endParaRPr lang="nb-NO" sz="800" kern="1200">
                <a:solidFill>
                  <a:schemeClr val="tx1"/>
                </a:solidFill>
                <a:latin typeface="+mn-lt"/>
                <a:ea typeface="+mn-ea"/>
                <a:cs typeface="+mn-cs"/>
              </a:endParaRPr>
            </a:p>
            <a:p>
              <a:pPr marL="0" indent="0" algn="l">
                <a:buNone/>
              </a:pPr>
              <a:r>
                <a:rPr lang="nb-NO" sz="800" b="1" kern="1200">
                  <a:solidFill>
                    <a:schemeClr val="tx1"/>
                  </a:solidFill>
                  <a:latin typeface="+mn-lt"/>
                  <a:ea typeface="+mn-ea"/>
                  <a:cs typeface="+mn-cs"/>
                </a:rPr>
                <a:t>Sørg alltid for god lesbarhet/kontrast </a:t>
              </a:r>
              <a:r>
                <a:rPr lang="nb-NO" sz="800" kern="1200">
                  <a:solidFill>
                    <a:schemeClr val="tx1"/>
                  </a:solidFill>
                  <a:latin typeface="+mn-lt"/>
                  <a:ea typeface="+mn-ea"/>
                  <a:cs typeface="+mn-cs"/>
                </a:rPr>
                <a:t>og følg lovlige farge-kombinasjoner.</a:t>
              </a:r>
            </a:p>
          </p:txBody>
        </p:sp>
        <p:grpSp>
          <p:nvGrpSpPr>
            <p:cNvPr id="93" name="Gruppe 92">
              <a:extLst>
                <a:ext uri="{FF2B5EF4-FFF2-40B4-BE49-F238E27FC236}">
                  <a16:creationId xmlns:a16="http://schemas.microsoft.com/office/drawing/2014/main" id="{6E30C78A-C11F-3D47-A36A-DA706F5C2C2B}"/>
                </a:ext>
              </a:extLst>
            </p:cNvPr>
            <p:cNvGrpSpPr/>
            <p:nvPr userDrawn="1"/>
          </p:nvGrpSpPr>
          <p:grpSpPr>
            <a:xfrm>
              <a:off x="12610441" y="194994"/>
              <a:ext cx="807496" cy="955972"/>
              <a:chOff x="12610441" y="212086"/>
              <a:chExt cx="807496" cy="955972"/>
            </a:xfrm>
          </p:grpSpPr>
          <p:cxnSp>
            <p:nvCxnSpPr>
              <p:cNvPr id="94" name="Vinkel 93">
                <a:extLst>
                  <a:ext uri="{FF2B5EF4-FFF2-40B4-BE49-F238E27FC236}">
                    <a16:creationId xmlns:a16="http://schemas.microsoft.com/office/drawing/2014/main" id="{9502FE88-586C-5A4C-9443-40A0C140DDA4}"/>
                  </a:ext>
                </a:extLst>
              </p:cNvPr>
              <p:cNvCxnSpPr>
                <a:cxnSpLocks/>
              </p:cNvCxnSpPr>
              <p:nvPr userDrawn="1"/>
            </p:nvCxnSpPr>
            <p:spPr>
              <a:xfrm>
                <a:off x="12610441" y="212088"/>
                <a:ext cx="12700" cy="955970"/>
              </a:xfrm>
              <a:prstGeom prst="bentConnector3">
                <a:avLst>
                  <a:gd name="adj1" fmla="val 1025000"/>
                </a:avLst>
              </a:prstGeom>
              <a:ln cap="sq">
                <a:solidFill>
                  <a:schemeClr val="tx1"/>
                </a:solidFill>
                <a:bevel/>
              </a:ln>
            </p:spPr>
            <p:style>
              <a:lnRef idx="1">
                <a:schemeClr val="accent1"/>
              </a:lnRef>
              <a:fillRef idx="0">
                <a:schemeClr val="accent1"/>
              </a:fillRef>
              <a:effectRef idx="0">
                <a:schemeClr val="accent1"/>
              </a:effectRef>
              <a:fontRef idx="minor">
                <a:schemeClr val="tx1"/>
              </a:fontRef>
            </p:style>
          </p:cxnSp>
          <p:sp>
            <p:nvSpPr>
              <p:cNvPr id="95" name="TekstSylinder 94">
                <a:extLst>
                  <a:ext uri="{FF2B5EF4-FFF2-40B4-BE49-F238E27FC236}">
                    <a16:creationId xmlns:a16="http://schemas.microsoft.com/office/drawing/2014/main" id="{A577656F-9AE9-3D43-848E-7E4C5574867D}"/>
                  </a:ext>
                </a:extLst>
              </p:cNvPr>
              <p:cNvSpPr txBox="1"/>
              <p:nvPr userDrawn="1"/>
            </p:nvSpPr>
            <p:spPr>
              <a:xfrm>
                <a:off x="12766676" y="212086"/>
                <a:ext cx="651261" cy="955972"/>
              </a:xfrm>
              <a:prstGeom prst="rect">
                <a:avLst/>
              </a:prstGeom>
              <a:noFill/>
            </p:spPr>
            <p:txBody>
              <a:bodyPr wrap="square" rtlCol="0" anchor="ctr" anchorCtr="0">
                <a:noAutofit/>
              </a:bodyPr>
              <a:lstStyle/>
              <a:p>
                <a:pPr algn="l"/>
                <a:r>
                  <a:rPr lang="nb-NO" sz="700">
                    <a:solidFill>
                      <a:schemeClr val="tx1"/>
                    </a:solidFill>
                  </a:rPr>
                  <a:t>Mørk blå og mørk grønn bakgrunn, skal alltid ha negativ tekst/logo</a:t>
                </a:r>
              </a:p>
            </p:txBody>
          </p:sp>
        </p:grpSp>
      </p:grpSp>
    </p:spTree>
    <p:extLst>
      <p:ext uri="{BB962C8B-B14F-4D97-AF65-F5344CB8AC3E}">
        <p14:creationId xmlns:p14="http://schemas.microsoft.com/office/powerpoint/2010/main" val="376619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tellysbilde blå">
    <p:bg>
      <p:bgPr>
        <a:solidFill>
          <a:schemeClr val="tx2"/>
        </a:solidFill>
        <a:effectLst/>
      </p:bgPr>
    </p:bg>
    <p:spTree>
      <p:nvGrpSpPr>
        <p:cNvPr id="1" name=""/>
        <p:cNvGrpSpPr/>
        <p:nvPr/>
      </p:nvGrpSpPr>
      <p:grpSpPr>
        <a:xfrm>
          <a:off x="0" y="0"/>
          <a:ext cx="0" cy="0"/>
          <a:chOff x="0" y="0"/>
          <a:chExt cx="0" cy="0"/>
        </a:xfrm>
      </p:grpSpPr>
      <p:sp>
        <p:nvSpPr>
          <p:cNvPr id="8" name="Plassholder for tekst 10">
            <a:extLst>
              <a:ext uri="{FF2B5EF4-FFF2-40B4-BE49-F238E27FC236}">
                <a16:creationId xmlns:a16="http://schemas.microsoft.com/office/drawing/2014/main" id="{86C772FF-C052-0C4B-8B32-A07216E1D990}"/>
              </a:ext>
            </a:extLst>
          </p:cNvPr>
          <p:cNvSpPr>
            <a:spLocks noGrp="1"/>
          </p:cNvSpPr>
          <p:nvPr>
            <p:ph type="body" sz="quarter" idx="19"/>
          </p:nvPr>
        </p:nvSpPr>
        <p:spPr>
          <a:xfrm>
            <a:off x="8121600" y="4060800"/>
            <a:ext cx="2030400" cy="2030400"/>
          </a:xfrm>
          <a:prstGeom prst="ellipse">
            <a:avLst/>
          </a:prstGeom>
          <a:solidFill>
            <a:schemeClr val="accent4"/>
          </a:solidFill>
        </p:spPr>
        <p:txBody>
          <a:bodyPr>
            <a:normAutofit/>
          </a:bodyPr>
          <a:lstStyle>
            <a:lvl1pPr marL="216000" indent="-216000">
              <a:buFont typeface="Arial" panose="020B0604020202020204" pitchFamily="34" charset="0"/>
              <a:buChar char="•"/>
              <a:defRPr sz="100">
                <a:solidFill>
                  <a:schemeClr val="tx2"/>
                </a:solidFill>
              </a:defRPr>
            </a:lvl1pPr>
          </a:lstStyle>
          <a:p>
            <a:pPr lvl="0"/>
            <a:r>
              <a:rPr lang="nb-NO"/>
              <a:t>Klikk for å redigere tekststiler i malen</a:t>
            </a:r>
          </a:p>
        </p:txBody>
      </p:sp>
      <p:sp>
        <p:nvSpPr>
          <p:cNvPr id="4" name="Date Placeholder 3">
            <a:extLst>
              <a:ext uri="{FF2B5EF4-FFF2-40B4-BE49-F238E27FC236}">
                <a16:creationId xmlns:a16="http://schemas.microsoft.com/office/drawing/2014/main" id="{753D9EED-5C9F-1D41-958F-38DA9D96F84C}"/>
              </a:ext>
            </a:extLst>
          </p:cNvPr>
          <p:cNvSpPr>
            <a:spLocks noGrp="1"/>
          </p:cNvSpPr>
          <p:nvPr>
            <p:ph type="dt" sz="half" idx="10"/>
          </p:nvPr>
        </p:nvSpPr>
        <p:spPr>
          <a:xfrm>
            <a:off x="720000" y="10736237"/>
            <a:ext cx="1315175" cy="365125"/>
          </a:xfrm>
        </p:spPr>
        <p:txBody>
          <a:bodyPr/>
          <a:lstStyle/>
          <a:p>
            <a:fld id="{402CE879-B090-2641-8BC3-AD9F1F5860E2}" type="datetime1">
              <a:rPr lang="nb-NO" smtClean="0"/>
              <a:t>16.01.2025</a:t>
            </a:fld>
            <a:endParaRPr lang="nb-NO"/>
          </a:p>
        </p:txBody>
      </p:sp>
      <p:sp>
        <p:nvSpPr>
          <p:cNvPr id="5" name="Footer Placeholder 4">
            <a:extLst>
              <a:ext uri="{FF2B5EF4-FFF2-40B4-BE49-F238E27FC236}">
                <a16:creationId xmlns:a16="http://schemas.microsoft.com/office/drawing/2014/main" id="{C2D4BB38-9DEC-8A4A-A28C-A72E74618775}"/>
              </a:ext>
            </a:extLst>
          </p:cNvPr>
          <p:cNvSpPr>
            <a:spLocks noGrp="1"/>
          </p:cNvSpPr>
          <p:nvPr>
            <p:ph type="ftr" sz="quarter" idx="11"/>
          </p:nvPr>
        </p:nvSpPr>
        <p:spPr>
          <a:xfrm>
            <a:off x="4064000" y="10736237"/>
            <a:ext cx="4064000" cy="365125"/>
          </a:xfrm>
        </p:spPr>
        <p:txBody>
          <a:bodyPr/>
          <a:lstStyle/>
          <a:p>
            <a:endParaRPr lang="nb-NO"/>
          </a:p>
        </p:txBody>
      </p:sp>
      <p:sp>
        <p:nvSpPr>
          <p:cNvPr id="6" name="Slide Number Placeholder 5">
            <a:extLst>
              <a:ext uri="{FF2B5EF4-FFF2-40B4-BE49-F238E27FC236}">
                <a16:creationId xmlns:a16="http://schemas.microsoft.com/office/drawing/2014/main" id="{ADF6218E-19D0-9045-BA8C-375EC7389868}"/>
              </a:ext>
            </a:extLst>
          </p:cNvPr>
          <p:cNvSpPr>
            <a:spLocks noGrp="1"/>
          </p:cNvSpPr>
          <p:nvPr>
            <p:ph type="sldNum" sz="quarter" idx="12"/>
          </p:nvPr>
        </p:nvSpPr>
        <p:spPr>
          <a:xfrm>
            <a:off x="-1" y="10736237"/>
            <a:ext cx="695325" cy="365125"/>
          </a:xfrm>
        </p:spPr>
        <p:txBody>
          <a:bodyPr/>
          <a:lstStyle/>
          <a:p>
            <a:fld id="{8ACEFDFC-287E-0A4D-81A7-6CC8C070690D}" type="slidenum">
              <a:rPr lang="nb-NO" smtClean="0"/>
              <a:t>‹#›</a:t>
            </a:fld>
            <a:endParaRPr lang="nb-NO"/>
          </a:p>
        </p:txBody>
      </p:sp>
      <p:sp>
        <p:nvSpPr>
          <p:cNvPr id="35" name="Tittel 34">
            <a:extLst>
              <a:ext uri="{FF2B5EF4-FFF2-40B4-BE49-F238E27FC236}">
                <a16:creationId xmlns:a16="http://schemas.microsoft.com/office/drawing/2014/main" id="{13593DB4-8276-BA48-85E6-903D48BB6195}"/>
              </a:ext>
            </a:extLst>
          </p:cNvPr>
          <p:cNvSpPr>
            <a:spLocks noGrp="1"/>
          </p:cNvSpPr>
          <p:nvPr>
            <p:ph type="ctrTitle" hasCustomPrompt="1"/>
          </p:nvPr>
        </p:nvSpPr>
        <p:spPr>
          <a:xfrm>
            <a:off x="-2" y="0"/>
            <a:ext cx="10164765" cy="6091200"/>
          </a:xfrm>
          <a:custGeom>
            <a:avLst/>
            <a:gdLst>
              <a:gd name="connsiteX0" fmla="*/ 0 w 10164765"/>
              <a:gd name="connsiteY0" fmla="*/ 0 h 6091200"/>
              <a:gd name="connsiteX1" fmla="*/ 7832037 w 10164765"/>
              <a:gd name="connsiteY1" fmla="*/ 0 h 6091200"/>
              <a:gd name="connsiteX2" fmla="*/ 8128001 w 10164765"/>
              <a:gd name="connsiteY2" fmla="*/ 0 h 6091200"/>
              <a:gd name="connsiteX3" fmla="*/ 10164765 w 10164765"/>
              <a:gd name="connsiteY3" fmla="*/ 0 h 6091200"/>
              <a:gd name="connsiteX4" fmla="*/ 10164765 w 10164765"/>
              <a:gd name="connsiteY4" fmla="*/ 4060824 h 6091200"/>
              <a:gd name="connsiteX5" fmla="*/ 8128001 w 10164765"/>
              <a:gd name="connsiteY5" fmla="*/ 4060824 h 6091200"/>
              <a:gd name="connsiteX6" fmla="*/ 8128001 w 10164765"/>
              <a:gd name="connsiteY6" fmla="*/ 6091200 h 6091200"/>
              <a:gd name="connsiteX7" fmla="*/ 0 w 10164765"/>
              <a:gd name="connsiteY7" fmla="*/ 6091200 h 60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4765" h="6091200">
                <a:moveTo>
                  <a:pt x="0" y="0"/>
                </a:moveTo>
                <a:lnTo>
                  <a:pt x="7832037" y="0"/>
                </a:lnTo>
                <a:lnTo>
                  <a:pt x="8128001" y="0"/>
                </a:lnTo>
                <a:lnTo>
                  <a:pt x="10164765" y="0"/>
                </a:lnTo>
                <a:lnTo>
                  <a:pt x="10164765" y="4060824"/>
                </a:lnTo>
                <a:lnTo>
                  <a:pt x="8128001" y="4060824"/>
                </a:lnTo>
                <a:lnTo>
                  <a:pt x="8128001" y="6091200"/>
                </a:lnTo>
                <a:lnTo>
                  <a:pt x="0" y="6091200"/>
                </a:lnTo>
                <a:close/>
              </a:path>
            </a:pathLst>
          </a:custGeom>
          <a:solidFill>
            <a:schemeClr val="accent4"/>
          </a:solidFill>
        </p:spPr>
        <p:txBody>
          <a:bodyPr wrap="square" lIns="1015200" tIns="0" rIns="2030400" bIns="0" anchor="ctr" anchorCtr="0">
            <a:noAutofit/>
          </a:bodyPr>
          <a:lstStyle>
            <a:lvl1pPr algn="l">
              <a:lnSpc>
                <a:spcPct val="100000"/>
              </a:lnSpc>
              <a:defRPr sz="3600">
                <a:solidFill>
                  <a:schemeClr val="tx1"/>
                </a:solidFill>
              </a:defRPr>
            </a:lvl1pPr>
          </a:lstStyle>
          <a:p>
            <a:r>
              <a:rPr lang="en-US"/>
              <a:t>Click to edit Master title style</a:t>
            </a:r>
            <a:endParaRPr/>
          </a:p>
        </p:txBody>
      </p:sp>
      <p:sp>
        <p:nvSpPr>
          <p:cNvPr id="3" name="Subtitle 2">
            <a:extLst>
              <a:ext uri="{FF2B5EF4-FFF2-40B4-BE49-F238E27FC236}">
                <a16:creationId xmlns:a16="http://schemas.microsoft.com/office/drawing/2014/main" id="{EA89F96C-53AF-C948-A865-09F73F95ADEC}"/>
              </a:ext>
            </a:extLst>
          </p:cNvPr>
          <p:cNvSpPr>
            <a:spLocks noGrp="1"/>
          </p:cNvSpPr>
          <p:nvPr>
            <p:ph type="subTitle" idx="1" hasCustomPrompt="1"/>
          </p:nvPr>
        </p:nvSpPr>
        <p:spPr>
          <a:xfrm>
            <a:off x="1019175" y="4060824"/>
            <a:ext cx="5076825" cy="2032001"/>
          </a:xfrm>
        </p:spPr>
        <p:txBody>
          <a:bodyPr lIns="0" tIns="180000" rIns="0" bIns="180000" anchor="ctr" anchorCtr="0">
            <a:normAutofit/>
          </a:bodyPr>
          <a:lstStyle>
            <a:lvl1pPr marL="0" indent="0" algn="l">
              <a:lnSpc>
                <a:spcPct val="100000"/>
              </a:lnSpc>
              <a:spcBef>
                <a:spcPts val="0"/>
              </a:spcBef>
              <a:spcAft>
                <a:spcPts val="200"/>
              </a:spcAft>
              <a:buNone/>
              <a:tabLst>
                <a:tab pos="1331913" algn="l"/>
              </a:tabLst>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9" name="TekstSylinder 8">
            <a:extLst>
              <a:ext uri="{FF2B5EF4-FFF2-40B4-BE49-F238E27FC236}">
                <a16:creationId xmlns:a16="http://schemas.microsoft.com/office/drawing/2014/main" id="{A301E017-7600-CA46-92E0-AFE66AACCA2B}"/>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Tittellysbilde blå 2</a:t>
            </a:r>
          </a:p>
        </p:txBody>
      </p:sp>
      <p:grpSp>
        <p:nvGrpSpPr>
          <p:cNvPr id="10" name="Gruppe 9">
            <a:extLst>
              <a:ext uri="{FF2B5EF4-FFF2-40B4-BE49-F238E27FC236}">
                <a16:creationId xmlns:a16="http://schemas.microsoft.com/office/drawing/2014/main" id="{A2CEFB0E-6E2E-E543-BC09-F383E69BD8F9}"/>
              </a:ext>
            </a:extLst>
          </p:cNvPr>
          <p:cNvGrpSpPr/>
          <p:nvPr userDrawn="1"/>
        </p:nvGrpSpPr>
        <p:grpSpPr>
          <a:xfrm>
            <a:off x="-715963" y="-1306644"/>
            <a:ext cx="12909163" cy="8164644"/>
            <a:chOff x="-715963" y="-1306644"/>
            <a:chExt cx="12909163" cy="8164644"/>
          </a:xfrm>
        </p:grpSpPr>
        <p:grpSp>
          <p:nvGrpSpPr>
            <p:cNvPr id="11" name="Gruppe 10">
              <a:extLst>
                <a:ext uri="{FF2B5EF4-FFF2-40B4-BE49-F238E27FC236}">
                  <a16:creationId xmlns:a16="http://schemas.microsoft.com/office/drawing/2014/main" id="{25773BD9-6C2A-2E45-974B-021C79B8A0F6}"/>
                </a:ext>
              </a:extLst>
            </p:cNvPr>
            <p:cNvGrpSpPr/>
            <p:nvPr userDrawn="1"/>
          </p:nvGrpSpPr>
          <p:grpSpPr>
            <a:xfrm>
              <a:off x="-800" y="-1306644"/>
              <a:ext cx="12194000" cy="1075340"/>
              <a:chOff x="-800" y="-1229864"/>
              <a:chExt cx="12194000" cy="1075340"/>
            </a:xfrm>
          </p:grpSpPr>
          <p:grpSp>
            <p:nvGrpSpPr>
              <p:cNvPr id="28" name="Gruppe 27">
                <a:extLst>
                  <a:ext uri="{FF2B5EF4-FFF2-40B4-BE49-F238E27FC236}">
                    <a16:creationId xmlns:a16="http://schemas.microsoft.com/office/drawing/2014/main" id="{CE1E3804-3FB4-B048-A83B-BD3930892E37}"/>
                  </a:ext>
                </a:extLst>
              </p:cNvPr>
              <p:cNvGrpSpPr/>
              <p:nvPr/>
            </p:nvGrpSpPr>
            <p:grpSpPr>
              <a:xfrm>
                <a:off x="0" y="-320124"/>
                <a:ext cx="12192000" cy="165600"/>
                <a:chOff x="0" y="-413084"/>
                <a:chExt cx="12192000" cy="206078"/>
              </a:xfrm>
              <a:solidFill>
                <a:schemeClr val="bg1"/>
              </a:solidFill>
            </p:grpSpPr>
            <p:sp>
              <p:nvSpPr>
                <p:cNvPr id="57" name="Rektangel 56">
                  <a:extLst>
                    <a:ext uri="{FF2B5EF4-FFF2-40B4-BE49-F238E27FC236}">
                      <a16:creationId xmlns:a16="http://schemas.microsoft.com/office/drawing/2014/main" id="{2DD1FCA6-63FF-D74F-8775-0893249E07DF}"/>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58" name="Rektangel 57">
                  <a:extLst>
                    <a:ext uri="{FF2B5EF4-FFF2-40B4-BE49-F238E27FC236}">
                      <a16:creationId xmlns:a16="http://schemas.microsoft.com/office/drawing/2014/main" id="{C51286A6-4A53-C144-B97B-7421D8D5F11C}"/>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59" name="Rektangel 58">
                  <a:extLst>
                    <a:ext uri="{FF2B5EF4-FFF2-40B4-BE49-F238E27FC236}">
                      <a16:creationId xmlns:a16="http://schemas.microsoft.com/office/drawing/2014/main" id="{6C69A02B-063E-ED44-BDE5-424A23AF1FC5}"/>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60" name="Rektangel 59">
                  <a:extLst>
                    <a:ext uri="{FF2B5EF4-FFF2-40B4-BE49-F238E27FC236}">
                      <a16:creationId xmlns:a16="http://schemas.microsoft.com/office/drawing/2014/main" id="{83626417-CDF0-3D45-AD9E-DFECCB7DF8A5}"/>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1" name="Rektangel 60">
                  <a:extLst>
                    <a:ext uri="{FF2B5EF4-FFF2-40B4-BE49-F238E27FC236}">
                      <a16:creationId xmlns:a16="http://schemas.microsoft.com/office/drawing/2014/main" id="{911B6A58-11E5-D84E-ACC8-EC16AE1CDD00}"/>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sp>
              <p:nvSpPr>
                <p:cNvPr id="62" name="Rektangel 61">
                  <a:extLst>
                    <a:ext uri="{FF2B5EF4-FFF2-40B4-BE49-F238E27FC236}">
                      <a16:creationId xmlns:a16="http://schemas.microsoft.com/office/drawing/2014/main" id="{C8973C97-9370-2242-98E5-45E434DB7BDE}"/>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5,64 cm</a:t>
                  </a:r>
                </a:p>
              </p:txBody>
            </p:sp>
          </p:grpSp>
          <p:cxnSp>
            <p:nvCxnSpPr>
              <p:cNvPr id="29" name="Rett linje 28">
                <a:extLst>
                  <a:ext uri="{FF2B5EF4-FFF2-40B4-BE49-F238E27FC236}">
                    <a16:creationId xmlns:a16="http://schemas.microsoft.com/office/drawing/2014/main" id="{96AB93ED-0FBE-AB48-9789-5ADF0BB61973}"/>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Rett linje 29">
                <a:extLst>
                  <a:ext uri="{FF2B5EF4-FFF2-40B4-BE49-F238E27FC236}">
                    <a16:creationId xmlns:a16="http://schemas.microsoft.com/office/drawing/2014/main" id="{5AB27E8C-8EEA-684B-A660-B8760E0FFB11}"/>
                  </a:ext>
                </a:extLst>
              </p:cNvPr>
              <p:cNvCxnSpPr>
                <a:cxnSpLocks/>
                <a:stCxn id="47"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Rett linje 30">
                <a:extLst>
                  <a:ext uri="{FF2B5EF4-FFF2-40B4-BE49-F238E27FC236}">
                    <a16:creationId xmlns:a16="http://schemas.microsoft.com/office/drawing/2014/main" id="{4D71D931-EF21-9C49-892F-B1B52A09E1F0}"/>
                  </a:ext>
                </a:extLst>
              </p:cNvPr>
              <p:cNvCxnSpPr>
                <a:cxnSpLocks/>
                <a:stCxn id="49"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tt linje 31">
                <a:extLst>
                  <a:ext uri="{FF2B5EF4-FFF2-40B4-BE49-F238E27FC236}">
                    <a16:creationId xmlns:a16="http://schemas.microsoft.com/office/drawing/2014/main" id="{A99BAA48-C174-C544-9DA8-230A3B74C46F}"/>
                  </a:ext>
                </a:extLst>
              </p:cNvPr>
              <p:cNvCxnSpPr>
                <a:cxnSpLocks/>
                <a:stCxn id="45"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Rett linje 32">
                <a:extLst>
                  <a:ext uri="{FF2B5EF4-FFF2-40B4-BE49-F238E27FC236}">
                    <a16:creationId xmlns:a16="http://schemas.microsoft.com/office/drawing/2014/main" id="{E5B7B5DF-40F4-2144-A96E-54C9ECCCE7AD}"/>
                  </a:ext>
                </a:extLst>
              </p:cNvPr>
              <p:cNvCxnSpPr>
                <a:cxnSpLocks/>
                <a:stCxn id="51"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Rett linje 33">
                <a:extLst>
                  <a:ext uri="{FF2B5EF4-FFF2-40B4-BE49-F238E27FC236}">
                    <a16:creationId xmlns:a16="http://schemas.microsoft.com/office/drawing/2014/main" id="{E280C9BE-B73B-D749-99AF-3C90CFCE71D2}"/>
                  </a:ext>
                </a:extLst>
              </p:cNvPr>
              <p:cNvCxnSpPr>
                <a:cxnSpLocks/>
                <a:stCxn id="55"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Rett linje 36">
                <a:extLst>
                  <a:ext uri="{FF2B5EF4-FFF2-40B4-BE49-F238E27FC236}">
                    <a16:creationId xmlns:a16="http://schemas.microsoft.com/office/drawing/2014/main" id="{4EF346E5-FC21-CE43-9AE3-016F4F44336E}"/>
                  </a:ext>
                </a:extLst>
              </p:cNvPr>
              <p:cNvCxnSpPr>
                <a:cxnSpLocks/>
                <a:stCxn id="53"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uppe 37">
                <a:extLst>
                  <a:ext uri="{FF2B5EF4-FFF2-40B4-BE49-F238E27FC236}">
                    <a16:creationId xmlns:a16="http://schemas.microsoft.com/office/drawing/2014/main" id="{6276475C-D8D5-9E4D-A2E4-CA3DC1A814AC}"/>
                  </a:ext>
                </a:extLst>
              </p:cNvPr>
              <p:cNvGrpSpPr/>
              <p:nvPr userDrawn="1"/>
            </p:nvGrpSpPr>
            <p:grpSpPr>
              <a:xfrm>
                <a:off x="0" y="-621464"/>
                <a:ext cx="12192000" cy="206078"/>
                <a:chOff x="0" y="-674874"/>
                <a:chExt cx="12192000" cy="206078"/>
              </a:xfrm>
            </p:grpSpPr>
            <p:sp>
              <p:nvSpPr>
                <p:cNvPr id="55" name="Rektangel 54">
                  <a:extLst>
                    <a:ext uri="{FF2B5EF4-FFF2-40B4-BE49-F238E27FC236}">
                      <a16:creationId xmlns:a16="http://schemas.microsoft.com/office/drawing/2014/main" id="{7E8EEA4C-0FD9-594C-9B75-1346201C58DB}"/>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33,87 cm</a:t>
                  </a:r>
                </a:p>
              </p:txBody>
            </p:sp>
            <p:cxnSp>
              <p:nvCxnSpPr>
                <p:cNvPr id="56" name="Rett linje 55">
                  <a:extLst>
                    <a:ext uri="{FF2B5EF4-FFF2-40B4-BE49-F238E27FC236}">
                      <a16:creationId xmlns:a16="http://schemas.microsoft.com/office/drawing/2014/main" id="{BF66CA8E-1BAC-E949-A7E3-173F81960256}"/>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9" name="Gruppe 38">
                <a:extLst>
                  <a:ext uri="{FF2B5EF4-FFF2-40B4-BE49-F238E27FC236}">
                    <a16:creationId xmlns:a16="http://schemas.microsoft.com/office/drawing/2014/main" id="{D71E4EB9-B7E6-2C42-92FA-53442C24B4E1}"/>
                  </a:ext>
                </a:extLst>
              </p:cNvPr>
              <p:cNvGrpSpPr/>
              <p:nvPr userDrawn="1"/>
            </p:nvGrpSpPr>
            <p:grpSpPr>
              <a:xfrm>
                <a:off x="0" y="-744566"/>
                <a:ext cx="10156824" cy="206078"/>
                <a:chOff x="0" y="-930144"/>
                <a:chExt cx="10156824" cy="206078"/>
              </a:xfrm>
            </p:grpSpPr>
            <p:sp>
              <p:nvSpPr>
                <p:cNvPr id="53" name="Rektangel 52">
                  <a:extLst>
                    <a:ext uri="{FF2B5EF4-FFF2-40B4-BE49-F238E27FC236}">
                      <a16:creationId xmlns:a16="http://schemas.microsoft.com/office/drawing/2014/main" id="{C5F7686B-27B5-BE40-B329-00C01FBCD02E}"/>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28,20 cm</a:t>
                  </a:r>
                </a:p>
              </p:txBody>
            </p:sp>
            <p:cxnSp>
              <p:nvCxnSpPr>
                <p:cNvPr id="54" name="Rett linje 53">
                  <a:extLst>
                    <a:ext uri="{FF2B5EF4-FFF2-40B4-BE49-F238E27FC236}">
                      <a16:creationId xmlns:a16="http://schemas.microsoft.com/office/drawing/2014/main" id="{9A68E00D-6901-4240-B8E5-1AA9F3DEA441}"/>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uppe 39">
                <a:extLst>
                  <a:ext uri="{FF2B5EF4-FFF2-40B4-BE49-F238E27FC236}">
                    <a16:creationId xmlns:a16="http://schemas.microsoft.com/office/drawing/2014/main" id="{71D7352F-67A4-4049-990F-0382FC7DC49F}"/>
                  </a:ext>
                </a:extLst>
              </p:cNvPr>
              <p:cNvGrpSpPr/>
              <p:nvPr userDrawn="1"/>
            </p:nvGrpSpPr>
            <p:grpSpPr>
              <a:xfrm>
                <a:off x="0" y="-867666"/>
                <a:ext cx="8128000" cy="206078"/>
                <a:chOff x="0" y="-1191934"/>
                <a:chExt cx="8128000" cy="206078"/>
              </a:xfrm>
            </p:grpSpPr>
            <p:sp>
              <p:nvSpPr>
                <p:cNvPr id="51" name="Rektangel 50">
                  <a:extLst>
                    <a:ext uri="{FF2B5EF4-FFF2-40B4-BE49-F238E27FC236}">
                      <a16:creationId xmlns:a16="http://schemas.microsoft.com/office/drawing/2014/main" id="{381DE301-98B9-644B-8D3D-17CC7FA7BDA3}"/>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22,56 cm</a:t>
                  </a:r>
                </a:p>
              </p:txBody>
            </p:sp>
            <p:cxnSp>
              <p:nvCxnSpPr>
                <p:cNvPr id="52" name="Rett linje 51">
                  <a:extLst>
                    <a:ext uri="{FF2B5EF4-FFF2-40B4-BE49-F238E27FC236}">
                      <a16:creationId xmlns:a16="http://schemas.microsoft.com/office/drawing/2014/main" id="{7480F39F-7C7E-3A4E-8287-A036857FB1FA}"/>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1" name="Gruppe 40">
                <a:extLst>
                  <a:ext uri="{FF2B5EF4-FFF2-40B4-BE49-F238E27FC236}">
                    <a16:creationId xmlns:a16="http://schemas.microsoft.com/office/drawing/2014/main" id="{38DB9731-B50F-5544-B812-A6BC265BD77D}"/>
                  </a:ext>
                </a:extLst>
              </p:cNvPr>
              <p:cNvGrpSpPr/>
              <p:nvPr userDrawn="1"/>
            </p:nvGrpSpPr>
            <p:grpSpPr>
              <a:xfrm>
                <a:off x="-800" y="-990766"/>
                <a:ext cx="6091200" cy="206078"/>
                <a:chOff x="0" y="-1453724"/>
                <a:chExt cx="6091200" cy="206078"/>
              </a:xfrm>
            </p:grpSpPr>
            <p:sp>
              <p:nvSpPr>
                <p:cNvPr id="49" name="Rektangel 48">
                  <a:extLst>
                    <a:ext uri="{FF2B5EF4-FFF2-40B4-BE49-F238E27FC236}">
                      <a16:creationId xmlns:a16="http://schemas.microsoft.com/office/drawing/2014/main" id="{819C4AB6-0EC3-DE4F-9E18-DF8A52339E90}"/>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50" name="Rett linje 49">
                  <a:extLst>
                    <a:ext uri="{FF2B5EF4-FFF2-40B4-BE49-F238E27FC236}">
                      <a16:creationId xmlns:a16="http://schemas.microsoft.com/office/drawing/2014/main" id="{FAF932E7-9631-FB48-B48D-769CF895031A}"/>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2" name="Gruppe 41">
                <a:extLst>
                  <a:ext uri="{FF2B5EF4-FFF2-40B4-BE49-F238E27FC236}">
                    <a16:creationId xmlns:a16="http://schemas.microsoft.com/office/drawing/2014/main" id="{9CC4BE46-793A-0949-9E5E-5F57255DE9CF}"/>
                  </a:ext>
                </a:extLst>
              </p:cNvPr>
              <p:cNvGrpSpPr/>
              <p:nvPr userDrawn="1"/>
            </p:nvGrpSpPr>
            <p:grpSpPr>
              <a:xfrm>
                <a:off x="0" y="-1113866"/>
                <a:ext cx="4060800" cy="206078"/>
                <a:chOff x="0" y="-1715514"/>
                <a:chExt cx="4060800" cy="206078"/>
              </a:xfrm>
            </p:grpSpPr>
            <p:sp>
              <p:nvSpPr>
                <p:cNvPr id="47" name="Rektangel 46">
                  <a:extLst>
                    <a:ext uri="{FF2B5EF4-FFF2-40B4-BE49-F238E27FC236}">
                      <a16:creationId xmlns:a16="http://schemas.microsoft.com/office/drawing/2014/main" id="{98110600-5784-7F43-8FB1-692FE513BCA1}"/>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48" name="Rett linje 47">
                  <a:extLst>
                    <a:ext uri="{FF2B5EF4-FFF2-40B4-BE49-F238E27FC236}">
                      <a16:creationId xmlns:a16="http://schemas.microsoft.com/office/drawing/2014/main" id="{74D71D80-358C-8847-B0E9-593F373F1FA7}"/>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3" name="Gruppe 42">
                <a:extLst>
                  <a:ext uri="{FF2B5EF4-FFF2-40B4-BE49-F238E27FC236}">
                    <a16:creationId xmlns:a16="http://schemas.microsoft.com/office/drawing/2014/main" id="{A519ED48-547D-BD45-BD12-B83B84F405FC}"/>
                  </a:ext>
                </a:extLst>
              </p:cNvPr>
              <p:cNvGrpSpPr/>
              <p:nvPr userDrawn="1"/>
            </p:nvGrpSpPr>
            <p:grpSpPr>
              <a:xfrm>
                <a:off x="0" y="-1229864"/>
                <a:ext cx="1015200" cy="206078"/>
                <a:chOff x="0" y="-1959289"/>
                <a:chExt cx="1015200" cy="206078"/>
              </a:xfrm>
            </p:grpSpPr>
            <p:sp>
              <p:nvSpPr>
                <p:cNvPr id="45" name="Rektangel 44">
                  <a:extLst>
                    <a:ext uri="{FF2B5EF4-FFF2-40B4-BE49-F238E27FC236}">
                      <a16:creationId xmlns:a16="http://schemas.microsoft.com/office/drawing/2014/main" id="{0D553266-15E1-BA4D-B0C9-C6DEDB1BB5AF}"/>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2,82 cm</a:t>
                  </a:r>
                </a:p>
              </p:txBody>
            </p:sp>
            <p:cxnSp>
              <p:nvCxnSpPr>
                <p:cNvPr id="46" name="Rett linje 45">
                  <a:extLst>
                    <a:ext uri="{FF2B5EF4-FFF2-40B4-BE49-F238E27FC236}">
                      <a16:creationId xmlns:a16="http://schemas.microsoft.com/office/drawing/2014/main" id="{BB328E21-8E98-874B-8FA1-B13055BD5CD3}"/>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44" name="Rett linje 43">
                <a:extLst>
                  <a:ext uri="{FF2B5EF4-FFF2-40B4-BE49-F238E27FC236}">
                    <a16:creationId xmlns:a16="http://schemas.microsoft.com/office/drawing/2014/main" id="{C2254678-6CC1-8842-B1EA-AD4375B525A9}"/>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uppe 11">
              <a:extLst>
                <a:ext uri="{FF2B5EF4-FFF2-40B4-BE49-F238E27FC236}">
                  <a16:creationId xmlns:a16="http://schemas.microsoft.com/office/drawing/2014/main" id="{3405E8BE-58E7-F840-AEB4-9A58944BA448}"/>
                </a:ext>
              </a:extLst>
            </p:cNvPr>
            <p:cNvGrpSpPr/>
            <p:nvPr userDrawn="1"/>
          </p:nvGrpSpPr>
          <p:grpSpPr>
            <a:xfrm>
              <a:off x="-715963" y="-4004"/>
              <a:ext cx="590564" cy="6862004"/>
              <a:chOff x="-715963" y="-4004"/>
              <a:chExt cx="590564" cy="6862004"/>
            </a:xfrm>
          </p:grpSpPr>
          <p:sp>
            <p:nvSpPr>
              <p:cNvPr id="14" name="Rektangel 13">
                <a:extLst>
                  <a:ext uri="{FF2B5EF4-FFF2-40B4-BE49-F238E27FC236}">
                    <a16:creationId xmlns:a16="http://schemas.microsoft.com/office/drawing/2014/main" id="{E24FCE0A-347D-AC49-8F20-FA63B68732E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2,13 cm</a:t>
                </a:r>
              </a:p>
            </p:txBody>
          </p:sp>
          <p:sp>
            <p:nvSpPr>
              <p:cNvPr id="15" name="Rektangel 14">
                <a:extLst>
                  <a:ext uri="{FF2B5EF4-FFF2-40B4-BE49-F238E27FC236}">
                    <a16:creationId xmlns:a16="http://schemas.microsoft.com/office/drawing/2014/main" id="{2F220C5E-10FD-9940-BE9D-E16B6DC8BDFD}"/>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16" name="Rektangel 15">
                <a:extLst>
                  <a:ext uri="{FF2B5EF4-FFF2-40B4-BE49-F238E27FC236}">
                    <a16:creationId xmlns:a16="http://schemas.microsoft.com/office/drawing/2014/main" id="{7D16F1D6-C980-1049-9336-9A91B2AAE2B6}"/>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sp>
            <p:nvSpPr>
              <p:cNvPr id="17" name="Rektangel 16">
                <a:extLst>
                  <a:ext uri="{FF2B5EF4-FFF2-40B4-BE49-F238E27FC236}">
                    <a16:creationId xmlns:a16="http://schemas.microsoft.com/office/drawing/2014/main" id="{2698120B-A4D7-1B44-88F0-DD387E118BC1}"/>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rPr>
                  <a:t>5,64 cm</a:t>
                </a:r>
              </a:p>
            </p:txBody>
          </p:sp>
          <p:cxnSp>
            <p:nvCxnSpPr>
              <p:cNvPr id="18" name="Rett linje 17">
                <a:extLst>
                  <a:ext uri="{FF2B5EF4-FFF2-40B4-BE49-F238E27FC236}">
                    <a16:creationId xmlns:a16="http://schemas.microsoft.com/office/drawing/2014/main" id="{FCCAB6FB-CE03-4349-A7D8-D89B2EB35DB4}"/>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547DB187-8151-3A4C-A344-EE86FDB1C176}"/>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Rett linje 19">
                <a:extLst>
                  <a:ext uri="{FF2B5EF4-FFF2-40B4-BE49-F238E27FC236}">
                    <a16:creationId xmlns:a16="http://schemas.microsoft.com/office/drawing/2014/main" id="{5FC04980-CFB7-F94F-ABFC-97DEA76615A8}"/>
                  </a:ext>
                </a:extLst>
              </p:cNvPr>
              <p:cNvCxnSpPr>
                <a:cxnSpLocks/>
                <a:stCxn id="22"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Rett linje 20">
                <a:extLst>
                  <a:ext uri="{FF2B5EF4-FFF2-40B4-BE49-F238E27FC236}">
                    <a16:creationId xmlns:a16="http://schemas.microsoft.com/office/drawing/2014/main" id="{D1EBDDF6-5D28-E740-9468-AEFF2C0B38C8}"/>
                  </a:ext>
                </a:extLst>
              </p:cNvPr>
              <p:cNvCxnSpPr>
                <a:cxnSpLocks/>
                <a:stCxn id="22"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ktangel 21">
                <a:extLst>
                  <a:ext uri="{FF2B5EF4-FFF2-40B4-BE49-F238E27FC236}">
                    <a16:creationId xmlns:a16="http://schemas.microsoft.com/office/drawing/2014/main" id="{3108A28A-8B03-4B4B-AED5-25C8F0B19A8E}"/>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16,92 cm</a:t>
                </a:r>
              </a:p>
            </p:txBody>
          </p:sp>
          <p:cxnSp>
            <p:nvCxnSpPr>
              <p:cNvPr id="23" name="Rett linje 22">
                <a:extLst>
                  <a:ext uri="{FF2B5EF4-FFF2-40B4-BE49-F238E27FC236}">
                    <a16:creationId xmlns:a16="http://schemas.microsoft.com/office/drawing/2014/main" id="{9EE85A3A-C811-B446-960C-CD4E7BF5F929}"/>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Rektangel 23">
                <a:extLst>
                  <a:ext uri="{FF2B5EF4-FFF2-40B4-BE49-F238E27FC236}">
                    <a16:creationId xmlns:a16="http://schemas.microsoft.com/office/drawing/2014/main" id="{D6200BCF-D719-1C47-A25F-61C92A75946F}"/>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rPr>
                  <a:t>11,28 cm</a:t>
                </a:r>
              </a:p>
            </p:txBody>
          </p:sp>
          <p:cxnSp>
            <p:nvCxnSpPr>
              <p:cNvPr id="25" name="Rett linje 24">
                <a:extLst>
                  <a:ext uri="{FF2B5EF4-FFF2-40B4-BE49-F238E27FC236}">
                    <a16:creationId xmlns:a16="http://schemas.microsoft.com/office/drawing/2014/main" id="{A79962BC-9B09-5E44-9541-31DFDF625EEA}"/>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Rett linje 25">
                <a:extLst>
                  <a:ext uri="{FF2B5EF4-FFF2-40B4-BE49-F238E27FC236}">
                    <a16:creationId xmlns:a16="http://schemas.microsoft.com/office/drawing/2014/main" id="{25DB8EF8-C74F-B040-AEC6-C512AD846CD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Rett linje 26">
                <a:extLst>
                  <a:ext uri="{FF2B5EF4-FFF2-40B4-BE49-F238E27FC236}">
                    <a16:creationId xmlns:a16="http://schemas.microsoft.com/office/drawing/2014/main" id="{3FF8B9DD-9221-E949-AEDD-F9A74EABB77D}"/>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kstSylinder 12">
              <a:extLst>
                <a:ext uri="{FF2B5EF4-FFF2-40B4-BE49-F238E27FC236}">
                  <a16:creationId xmlns:a16="http://schemas.microsoft.com/office/drawing/2014/main" id="{81039E17-039C-B545-AB44-BB92A2233FF0}"/>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rPr>
                <a:t>Oslo 2019</a:t>
              </a:r>
            </a:p>
          </p:txBody>
        </p:sp>
      </p:grpSp>
      <p:sp>
        <p:nvSpPr>
          <p:cNvPr id="84" name="Plassholder for tekst 10">
            <a:extLst>
              <a:ext uri="{FF2B5EF4-FFF2-40B4-BE49-F238E27FC236}">
                <a16:creationId xmlns:a16="http://schemas.microsoft.com/office/drawing/2014/main" id="{0D8F09A7-65FB-3F40-97E2-2CB9486DB088}"/>
              </a:ext>
            </a:extLst>
          </p:cNvPr>
          <p:cNvSpPr>
            <a:spLocks noGrp="1" noChangeAspect="1"/>
          </p:cNvSpPr>
          <p:nvPr>
            <p:ph type="body" sz="quarter" idx="20"/>
          </p:nvPr>
        </p:nvSpPr>
        <p:spPr>
          <a:xfrm>
            <a:off x="8596800" y="4536000"/>
            <a:ext cx="1080000" cy="1080000"/>
          </a:xfrm>
          <a:prstGeom prst="ellipse">
            <a:avLst/>
          </a:prstGeom>
          <a:blipFill>
            <a:blip r:embed="rId2"/>
            <a:stretch>
              <a:fillRect/>
            </a:stretch>
          </a:blipFill>
        </p:spPr>
        <p:txBody>
          <a:bodyPr>
            <a:normAutofit/>
          </a:bodyPr>
          <a:lstStyle>
            <a:lvl1pPr marL="216000" indent="-216000">
              <a:buFont typeface="Arial" panose="020B0604020202020204" pitchFamily="34" charset="0"/>
              <a:buChar char="•"/>
              <a:defRPr sz="100">
                <a:solidFill>
                  <a:schemeClr val="accent5"/>
                </a:solidFill>
              </a:defRPr>
            </a:lvl1pPr>
          </a:lstStyle>
          <a:p>
            <a:pPr lvl="0"/>
            <a:r>
              <a:rPr lang="nb-NO"/>
              <a:t>Klikk for å redigere tekststiler i malen</a:t>
            </a:r>
          </a:p>
        </p:txBody>
      </p:sp>
    </p:spTree>
    <p:extLst>
      <p:ext uri="{BB962C8B-B14F-4D97-AF65-F5344CB8AC3E}">
        <p14:creationId xmlns:p14="http://schemas.microsoft.com/office/powerpoint/2010/main" val="14223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Deloverskrift ">
    <p:bg>
      <p:bgPr>
        <a:solidFill>
          <a:schemeClr val="accent4"/>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BA9917C-153D-AA42-BA93-6AA607E22EDE}"/>
              </a:ext>
            </a:extLst>
          </p:cNvPr>
          <p:cNvSpPr>
            <a:spLocks noGrp="1"/>
          </p:cNvSpPr>
          <p:nvPr>
            <p:ph type="title"/>
          </p:nvPr>
        </p:nvSpPr>
        <p:spPr>
          <a:xfrm>
            <a:off x="1015200" y="-1"/>
            <a:ext cx="9149563" cy="3049200"/>
          </a:xfrm>
        </p:spPr>
        <p:txBody>
          <a:bodyPr anchor="b">
            <a:normAutofit/>
          </a:bodyPr>
          <a:lstStyle>
            <a:lvl1pPr>
              <a:defRPr sz="3600">
                <a:solidFill>
                  <a:schemeClr val="tx1"/>
                </a:solidFill>
              </a:defRPr>
            </a:lvl1pPr>
          </a:lstStyle>
          <a:p>
            <a:r>
              <a:rPr lang="nb-NO"/>
              <a:t>Klikk for å redigere tittelstil</a:t>
            </a:r>
          </a:p>
        </p:txBody>
      </p:sp>
      <p:sp>
        <p:nvSpPr>
          <p:cNvPr id="3" name="Plassholder for tekst 2">
            <a:extLst>
              <a:ext uri="{FF2B5EF4-FFF2-40B4-BE49-F238E27FC236}">
                <a16:creationId xmlns:a16="http://schemas.microsoft.com/office/drawing/2014/main" id="{F801228D-275A-C846-A330-49012CF8E173}"/>
              </a:ext>
            </a:extLst>
          </p:cNvPr>
          <p:cNvSpPr>
            <a:spLocks noGrp="1"/>
          </p:cNvSpPr>
          <p:nvPr>
            <p:ph type="body" idx="1"/>
          </p:nvPr>
        </p:nvSpPr>
        <p:spPr>
          <a:xfrm>
            <a:off x="1015200" y="3052799"/>
            <a:ext cx="9149563" cy="3040025"/>
          </a:xfrm>
        </p:spPr>
        <p:txBody>
          <a:bodyPr tIns="180000">
            <a:noAutofit/>
          </a:bodyPr>
          <a:lstStyle>
            <a:lvl1pPr marL="0" indent="0">
              <a:spcBef>
                <a:spcPts val="0"/>
              </a:spcBef>
              <a:spcAft>
                <a:spcPts val="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7" name="Plassholder for dato 6">
            <a:extLst>
              <a:ext uri="{FF2B5EF4-FFF2-40B4-BE49-F238E27FC236}">
                <a16:creationId xmlns:a16="http://schemas.microsoft.com/office/drawing/2014/main" id="{77F157D4-34D6-0F44-A5D8-A5C3BBE3B809}"/>
              </a:ext>
            </a:extLst>
          </p:cNvPr>
          <p:cNvSpPr>
            <a:spLocks noGrp="1"/>
          </p:cNvSpPr>
          <p:nvPr>
            <p:ph type="dt" sz="half" idx="10"/>
          </p:nvPr>
        </p:nvSpPr>
        <p:spPr/>
        <p:txBody>
          <a:bodyPr/>
          <a:lstStyle/>
          <a:p>
            <a:fld id="{D041A6F0-0B8A-9444-BB6E-70C7E9D9BBE0}" type="datetime1">
              <a:rPr lang="nb-NO" smtClean="0"/>
              <a:t>16.01.2025</a:t>
            </a:fld>
            <a:endParaRPr lang="nb-NO"/>
          </a:p>
        </p:txBody>
      </p:sp>
      <p:sp>
        <p:nvSpPr>
          <p:cNvPr id="9" name="Plassholder for bunntekst 8">
            <a:extLst>
              <a:ext uri="{FF2B5EF4-FFF2-40B4-BE49-F238E27FC236}">
                <a16:creationId xmlns:a16="http://schemas.microsoft.com/office/drawing/2014/main" id="{66471180-5D70-3944-9ACA-79BDABE2926E}"/>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5ED6F1D1-C340-3A4C-AF92-86E203942DBC}"/>
              </a:ext>
            </a:extLst>
          </p:cNvPr>
          <p:cNvSpPr>
            <a:spLocks noGrp="1"/>
          </p:cNvSpPr>
          <p:nvPr>
            <p:ph type="sldNum" sz="quarter" idx="12"/>
          </p:nvPr>
        </p:nvSpPr>
        <p:spPr/>
        <p:txBody>
          <a:bodyPr/>
          <a:lstStyle/>
          <a:p>
            <a:pPr algn="l"/>
            <a:fld id="{8ACEFDFC-287E-0A4D-81A7-6CC8C070690D}" type="slidenum">
              <a:rPr lang="nb-NO" smtClean="0"/>
              <a:pPr algn="l"/>
              <a:t>‹#›</a:t>
            </a:fld>
            <a:endParaRPr lang="nb-NO"/>
          </a:p>
        </p:txBody>
      </p:sp>
      <p:sp>
        <p:nvSpPr>
          <p:cNvPr id="11" name="TekstSylinder 10">
            <a:extLst>
              <a:ext uri="{FF2B5EF4-FFF2-40B4-BE49-F238E27FC236}">
                <a16:creationId xmlns:a16="http://schemas.microsoft.com/office/drawing/2014/main" id="{380454CF-FC92-4149-8A21-8BC7D56A2723}"/>
              </a:ext>
            </a:extLst>
          </p:cNvPr>
          <p:cNvSpPr txBox="1"/>
          <p:nvPr userDrawn="1"/>
        </p:nvSpPr>
        <p:spPr>
          <a:xfrm>
            <a:off x="695321" y="-213030"/>
            <a:ext cx="3368679" cy="206078"/>
          </a:xfrm>
          <a:prstGeom prst="rect">
            <a:avLst/>
          </a:prstGeom>
          <a:noFill/>
        </p:spPr>
        <p:txBody>
          <a:bodyPr wrap="none" lIns="0" tIns="0" rIns="0" bIns="0" rtlCol="0" anchor="ctr">
            <a:noAutofit/>
          </a:bodyPr>
          <a:lstStyle/>
          <a:p>
            <a:pPr algn="l"/>
            <a:r>
              <a:rPr lang="nb-NO" sz="800">
                <a:solidFill>
                  <a:schemeClr val="tx1"/>
                </a:solidFill>
              </a:rPr>
              <a:t>Deloverskrift rød</a:t>
            </a:r>
          </a:p>
        </p:txBody>
      </p:sp>
    </p:spTree>
    <p:extLst>
      <p:ext uri="{BB962C8B-B14F-4D97-AF65-F5344CB8AC3E}">
        <p14:creationId xmlns:p14="http://schemas.microsoft.com/office/powerpoint/2010/main" val="1417312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tel og innho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p:nvPr>
        </p:nvSpPr>
        <p:spPr>
          <a:xfrm>
            <a:off x="695326" y="720001"/>
            <a:ext cx="9469438"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p:nvPr>
        </p:nvSpPr>
        <p:spPr>
          <a:xfrm>
            <a:off x="695326" y="2032001"/>
            <a:ext cx="9469438" cy="4060824"/>
          </a:xfrm>
        </p:spPr>
        <p:txBody>
          <a:bodyPr/>
          <a:lstStyle>
            <a:lvl1pPr>
              <a:spcBef>
                <a:spcPts val="1800"/>
              </a:spcBef>
              <a:defRPr/>
            </a:lvl1pPr>
          </a:lstStyle>
          <a:p>
            <a:pPr lvl="0"/>
            <a:r>
              <a:rPr lang="nb-NO"/>
              <a:t>Klikk for å redigere tekststiler i malen</a:t>
            </a: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03491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6315074"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113940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innholds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6" y="720001"/>
            <a:ext cx="5181600"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5181600"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A2434FEE-7D88-AA46-8139-80D9197567F4}" type="datetime1">
              <a:rPr lang="nb-NO" smtClean="0"/>
              <a:t>16.01.2025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Tree>
    <p:extLst>
      <p:ext uri="{BB962C8B-B14F-4D97-AF65-F5344CB8AC3E}">
        <p14:creationId xmlns:p14="http://schemas.microsoft.com/office/powerpoint/2010/main" val="20281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re innholdsdel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4579-FABD-EC44-973E-C8A82F62C536}"/>
              </a:ext>
            </a:extLst>
          </p:cNvPr>
          <p:cNvSpPr>
            <a:spLocks noGrp="1"/>
          </p:cNvSpPr>
          <p:nvPr>
            <p:ph type="title"/>
          </p:nvPr>
        </p:nvSpPr>
        <p:spPr>
          <a:xfrm>
            <a:off x="695325" y="720001"/>
            <a:ext cx="10801349" cy="1311999"/>
          </a:xfrm>
        </p:spPr>
        <p:txBody>
          <a:bodyPr/>
          <a:lstStyle/>
          <a:p>
            <a:r>
              <a:rPr lang="nb-NO"/>
              <a:t>Klikk for å redigere tittelstil</a:t>
            </a:r>
            <a:endParaRPr/>
          </a:p>
        </p:txBody>
      </p:sp>
      <p:sp>
        <p:nvSpPr>
          <p:cNvPr id="3" name="Content Placeholder 2">
            <a:extLst>
              <a:ext uri="{FF2B5EF4-FFF2-40B4-BE49-F238E27FC236}">
                <a16:creationId xmlns:a16="http://schemas.microsoft.com/office/drawing/2014/main" id="{8F247774-B914-4F43-A197-7AAC71FDF8C2}"/>
              </a:ext>
            </a:extLst>
          </p:cNvPr>
          <p:cNvSpPr>
            <a:spLocks noGrp="1"/>
          </p:cNvSpPr>
          <p:nvPr>
            <p:ph sz="half" idx="1"/>
          </p:nvPr>
        </p:nvSpPr>
        <p:spPr>
          <a:xfrm>
            <a:off x="695325" y="2032000"/>
            <a:ext cx="2794087" cy="4060826"/>
          </a:xfrm>
        </p:spPr>
        <p:txBody>
          <a:bodyPr/>
          <a:lstStyle/>
          <a:p>
            <a:pPr lvl="0"/>
            <a:r>
              <a:rPr lang="nb-NO"/>
              <a:t>Klikk for å redigere tekststiler i malen</a:t>
            </a:r>
          </a:p>
        </p:txBody>
      </p:sp>
      <p:sp>
        <p:nvSpPr>
          <p:cNvPr id="4" name="Content Placeholder 3">
            <a:extLst>
              <a:ext uri="{FF2B5EF4-FFF2-40B4-BE49-F238E27FC236}">
                <a16:creationId xmlns:a16="http://schemas.microsoft.com/office/drawing/2014/main" id="{7FF75A28-A05B-4C45-9436-D5C5546D0D22}"/>
              </a:ext>
            </a:extLst>
          </p:cNvPr>
          <p:cNvSpPr>
            <a:spLocks noGrp="1"/>
          </p:cNvSpPr>
          <p:nvPr>
            <p:ph sz="half" idx="2"/>
          </p:nvPr>
        </p:nvSpPr>
        <p:spPr>
          <a:xfrm>
            <a:off x="4064001" y="2032000"/>
            <a:ext cx="3370812" cy="4060826"/>
          </a:xfrm>
        </p:spPr>
        <p:txBody>
          <a:bodyPr/>
          <a:lstStyle/>
          <a:p>
            <a:pPr lvl="0"/>
            <a:r>
              <a:rPr lang="nb-NO"/>
              <a:t>Klikk for å redigere tekststiler i malen</a:t>
            </a:r>
          </a:p>
        </p:txBody>
      </p:sp>
      <p:sp>
        <p:nvSpPr>
          <p:cNvPr id="5" name="Date Placeholder 4">
            <a:extLst>
              <a:ext uri="{FF2B5EF4-FFF2-40B4-BE49-F238E27FC236}">
                <a16:creationId xmlns:a16="http://schemas.microsoft.com/office/drawing/2014/main" id="{10A00CD6-D31A-494A-8DFA-BCD489A181F0}"/>
              </a:ext>
            </a:extLst>
          </p:cNvPr>
          <p:cNvSpPr>
            <a:spLocks noGrp="1"/>
          </p:cNvSpPr>
          <p:nvPr>
            <p:ph type="dt" sz="half" idx="10"/>
          </p:nvPr>
        </p:nvSpPr>
        <p:spPr/>
        <p:txBody>
          <a:bodyPr/>
          <a:lstStyle/>
          <a:p>
            <a:fld id="{442C1D8A-1AB1-7949-9E34-570CB6C6816A}" type="datetime1">
              <a:rPr lang="nb-NO" smtClean="0"/>
              <a:t>16.01.2025</a:t>
            </a:fld>
            <a:endParaRPr lang="nb-NO"/>
          </a:p>
        </p:txBody>
      </p:sp>
      <p:sp>
        <p:nvSpPr>
          <p:cNvPr id="6" name="Footer Placeholder 5">
            <a:extLst>
              <a:ext uri="{FF2B5EF4-FFF2-40B4-BE49-F238E27FC236}">
                <a16:creationId xmlns:a16="http://schemas.microsoft.com/office/drawing/2014/main" id="{E8D27627-5112-4945-AD07-C93525DEFBD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180D2FEF-D3CB-AD4E-9695-8CF14EC61688}"/>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8" name="Content Placeholder 3">
            <a:extLst>
              <a:ext uri="{FF2B5EF4-FFF2-40B4-BE49-F238E27FC236}">
                <a16:creationId xmlns:a16="http://schemas.microsoft.com/office/drawing/2014/main" id="{CA632195-EBBA-0E43-9228-823934194B1B}"/>
              </a:ext>
            </a:extLst>
          </p:cNvPr>
          <p:cNvSpPr>
            <a:spLocks noGrp="1"/>
          </p:cNvSpPr>
          <p:nvPr>
            <p:ph sz="half" idx="13"/>
          </p:nvPr>
        </p:nvSpPr>
        <p:spPr>
          <a:xfrm>
            <a:off x="8125862" y="2032000"/>
            <a:ext cx="3370812" cy="4060826"/>
          </a:xfrm>
        </p:spPr>
        <p:txBody>
          <a:bodyPr/>
          <a:lstStyle/>
          <a:p>
            <a:pPr lvl="0"/>
            <a:r>
              <a:rPr lang="nb-NO"/>
              <a:t>Klikk for å redigere tekststiler i malen</a:t>
            </a:r>
          </a:p>
        </p:txBody>
      </p:sp>
    </p:spTree>
    <p:extLst>
      <p:ext uri="{BB962C8B-B14F-4D97-AF65-F5344CB8AC3E}">
        <p14:creationId xmlns:p14="http://schemas.microsoft.com/office/powerpoint/2010/main" val="2859665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nhold bilde høy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615-DCB5-2B4F-BCCC-4EEFA0E4DF22}"/>
              </a:ext>
            </a:extLst>
          </p:cNvPr>
          <p:cNvSpPr>
            <a:spLocks noGrp="1"/>
          </p:cNvSpPr>
          <p:nvPr>
            <p:ph type="title" hasCustomPrompt="1"/>
          </p:nvPr>
        </p:nvSpPr>
        <p:spPr>
          <a:xfrm>
            <a:off x="695325" y="720001"/>
            <a:ext cx="5400675" cy="1311999"/>
          </a:xfrm>
        </p:spPr>
        <p:txBody>
          <a:bodyPr rIns="360000"/>
          <a:lstStyle/>
          <a:p>
            <a:r>
              <a:rPr lang="en-US"/>
              <a:t>Click to edit Master title style</a:t>
            </a:r>
            <a:endParaRPr/>
          </a:p>
        </p:txBody>
      </p:sp>
      <p:sp>
        <p:nvSpPr>
          <p:cNvPr id="3" name="Content Placeholder 2">
            <a:extLst>
              <a:ext uri="{FF2B5EF4-FFF2-40B4-BE49-F238E27FC236}">
                <a16:creationId xmlns:a16="http://schemas.microsoft.com/office/drawing/2014/main" id="{9DEDA618-8263-3B48-8419-2923D99A7CEB}"/>
              </a:ext>
            </a:extLst>
          </p:cNvPr>
          <p:cNvSpPr>
            <a:spLocks noGrp="1"/>
          </p:cNvSpPr>
          <p:nvPr>
            <p:ph idx="1" hasCustomPrompt="1"/>
          </p:nvPr>
        </p:nvSpPr>
        <p:spPr>
          <a:xfrm>
            <a:off x="695325" y="2032001"/>
            <a:ext cx="5400675" cy="3924272"/>
          </a:xfrm>
        </p:spPr>
        <p:txBody>
          <a:bodyPr rIns="360000"/>
          <a:lstStyle>
            <a:lvl1pPr>
              <a:spcBef>
                <a:spcPts val="1200"/>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Plassholder for dato 7">
            <a:extLst>
              <a:ext uri="{FF2B5EF4-FFF2-40B4-BE49-F238E27FC236}">
                <a16:creationId xmlns:a16="http://schemas.microsoft.com/office/drawing/2014/main" id="{3E12D321-ABE7-4749-B525-0C097A745C82}"/>
              </a:ext>
            </a:extLst>
          </p:cNvPr>
          <p:cNvSpPr>
            <a:spLocks noGrp="1"/>
          </p:cNvSpPr>
          <p:nvPr>
            <p:ph type="dt" sz="half" idx="10"/>
          </p:nvPr>
        </p:nvSpPr>
        <p:spPr/>
        <p:txBody>
          <a:bodyPr/>
          <a:lstStyle/>
          <a:p>
            <a:fld id="{4D766B14-D201-5E43-92B4-5BFC4FDF65D3}" type="datetime1">
              <a:rPr lang="nb-NO" smtClean="0"/>
              <a:t>16.01.2025</a:t>
            </a:fld>
            <a:endParaRPr lang="nb-NO"/>
          </a:p>
        </p:txBody>
      </p:sp>
      <p:sp>
        <p:nvSpPr>
          <p:cNvPr id="9" name="Plassholder for bunntekst 8">
            <a:extLst>
              <a:ext uri="{FF2B5EF4-FFF2-40B4-BE49-F238E27FC236}">
                <a16:creationId xmlns:a16="http://schemas.microsoft.com/office/drawing/2014/main" id="{654CE51F-6683-D445-88A7-E87B32F33BC5}"/>
              </a:ext>
            </a:extLst>
          </p:cNvPr>
          <p:cNvSpPr>
            <a:spLocks noGrp="1"/>
          </p:cNvSpPr>
          <p:nvPr>
            <p:ph type="ftr" sz="quarter" idx="11"/>
          </p:nvPr>
        </p:nvSpPr>
        <p:spPr>
          <a:xfrm>
            <a:off x="2027199" y="6292849"/>
            <a:ext cx="4064000" cy="365125"/>
          </a:xfrm>
        </p:spPr>
        <p:txBody>
          <a:bodyPr/>
          <a:lstStyle/>
          <a:p>
            <a:endParaRPr lang="nb-NO"/>
          </a:p>
        </p:txBody>
      </p:sp>
      <p:sp>
        <p:nvSpPr>
          <p:cNvPr id="10" name="Plassholder for lysbildenummer 9">
            <a:extLst>
              <a:ext uri="{FF2B5EF4-FFF2-40B4-BE49-F238E27FC236}">
                <a16:creationId xmlns:a16="http://schemas.microsoft.com/office/drawing/2014/main" id="{438A54BC-BEDC-5D49-9148-41A1E4A0EBB4}"/>
              </a:ext>
            </a:extLst>
          </p:cNvPr>
          <p:cNvSpPr>
            <a:spLocks noGrp="1"/>
          </p:cNvSpPr>
          <p:nvPr>
            <p:ph type="sldNum" sz="quarter" idx="12"/>
          </p:nvPr>
        </p:nvSpPr>
        <p:spPr/>
        <p:txBody>
          <a:bodyPr/>
          <a:lstStyle/>
          <a:p>
            <a:fld id="{8ACEFDFC-287E-0A4D-81A7-6CC8C070690D}" type="slidenum">
              <a:rPr lang="nb-NO" smtClean="0"/>
              <a:t>‹#›</a:t>
            </a:fld>
            <a:endParaRPr lang="nb-NO"/>
          </a:p>
        </p:txBody>
      </p:sp>
      <p:sp>
        <p:nvSpPr>
          <p:cNvPr id="5" name="Plassholder for bilde 4">
            <a:extLst>
              <a:ext uri="{FF2B5EF4-FFF2-40B4-BE49-F238E27FC236}">
                <a16:creationId xmlns:a16="http://schemas.microsoft.com/office/drawing/2014/main" id="{D25668C1-8BFE-9845-BF15-C29694E485B8}"/>
              </a:ext>
            </a:extLst>
          </p:cNvPr>
          <p:cNvSpPr>
            <a:spLocks noGrp="1"/>
          </p:cNvSpPr>
          <p:nvPr>
            <p:ph type="pic" sz="quarter" idx="13"/>
          </p:nvPr>
        </p:nvSpPr>
        <p:spPr>
          <a:xfrm>
            <a:off x="6091200" y="0"/>
            <a:ext cx="6091200" cy="6858000"/>
          </a:xfrm>
        </p:spPr>
        <p:txBody>
          <a:bodyPr tIns="720000">
            <a:normAutofit/>
          </a:bodyPr>
          <a:lstStyle>
            <a:lvl1pPr marL="0" indent="0" algn="ctr">
              <a:buFont typeface="Arial" panose="020B0604020202020204" pitchFamily="34" charset="0"/>
              <a:buNone/>
              <a:defRPr sz="1200"/>
            </a:lvl1pPr>
          </a:lstStyle>
          <a:p>
            <a:r>
              <a:rPr lang="nb-NO"/>
              <a:t>Klikk på ikonet for å legge til et bilde</a:t>
            </a:r>
          </a:p>
        </p:txBody>
      </p:sp>
    </p:spTree>
    <p:extLst>
      <p:ext uri="{BB962C8B-B14F-4D97-AF65-F5344CB8AC3E}">
        <p14:creationId xmlns:p14="http://schemas.microsoft.com/office/powerpoint/2010/main" val="381036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2.png"/><Relationship Id="rId4" Type="http://schemas.openxmlformats.org/officeDocument/2006/relationships/slideLayout" Target="../slideLayouts/slideLayout22.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D19DB-E18F-4144-9CBC-76AF7C95EB5D}"/>
              </a:ext>
            </a:extLst>
          </p:cNvPr>
          <p:cNvSpPr>
            <a:spLocks noGrp="1"/>
          </p:cNvSpPr>
          <p:nvPr>
            <p:ph type="title"/>
          </p:nvPr>
        </p:nvSpPr>
        <p:spPr>
          <a:xfrm>
            <a:off x="695326" y="720001"/>
            <a:ext cx="9469438" cy="1311999"/>
          </a:xfrm>
          <a:prstGeom prst="rect">
            <a:avLst/>
          </a:prstGeom>
        </p:spPr>
        <p:txBody>
          <a:bodyPr vert="horz" lIns="0" tIns="0" rIns="0" bIns="0" rtlCol="0" anchor="t">
            <a:normAutofit/>
          </a:bodyPr>
          <a:lstStyle/>
          <a:p>
            <a:r>
              <a:rPr lang="nb-NO"/>
              <a:t>Klikk for å redigere tittelstil</a:t>
            </a:r>
            <a:endParaRPr/>
          </a:p>
        </p:txBody>
      </p:sp>
      <p:sp>
        <p:nvSpPr>
          <p:cNvPr id="3" name="Text Placeholder 2">
            <a:extLst>
              <a:ext uri="{FF2B5EF4-FFF2-40B4-BE49-F238E27FC236}">
                <a16:creationId xmlns:a16="http://schemas.microsoft.com/office/drawing/2014/main" id="{F6E42F49-DDD6-394E-A8FF-1D33FFDB0437}"/>
              </a:ext>
            </a:extLst>
          </p:cNvPr>
          <p:cNvSpPr>
            <a:spLocks noGrp="1"/>
          </p:cNvSpPr>
          <p:nvPr>
            <p:ph type="body" idx="1"/>
          </p:nvPr>
        </p:nvSpPr>
        <p:spPr>
          <a:xfrm>
            <a:off x="695326" y="2032000"/>
            <a:ext cx="9469438" cy="4060795"/>
          </a:xfrm>
          <a:prstGeom prst="rect">
            <a:avLst/>
          </a:prstGeom>
        </p:spPr>
        <p:txBody>
          <a:bodyPr vert="horz" lIns="0" tIns="0" rIns="0" bIns="0" rtlCol="0" anchor="t">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a:p>
        </p:txBody>
      </p:sp>
      <p:sp>
        <p:nvSpPr>
          <p:cNvPr id="4" name="Date Placeholder 3">
            <a:extLst>
              <a:ext uri="{FF2B5EF4-FFF2-40B4-BE49-F238E27FC236}">
                <a16:creationId xmlns:a16="http://schemas.microsoft.com/office/drawing/2014/main" id="{60BD181B-26C6-1441-AC51-F9CA495AD871}"/>
              </a:ext>
            </a:extLst>
          </p:cNvPr>
          <p:cNvSpPr>
            <a:spLocks noGrp="1"/>
          </p:cNvSpPr>
          <p:nvPr>
            <p:ph type="dt" sz="half" idx="2"/>
          </p:nvPr>
        </p:nvSpPr>
        <p:spPr>
          <a:xfrm>
            <a:off x="10156825" y="6292352"/>
            <a:ext cx="1339850" cy="365125"/>
          </a:xfrm>
          <a:prstGeom prst="rect">
            <a:avLst/>
          </a:prstGeom>
        </p:spPr>
        <p:txBody>
          <a:bodyPr vert="horz" lIns="91440" tIns="45720" rIns="91440" bIns="45720" rtlCol="0" anchor="ctr"/>
          <a:lstStyle>
            <a:lvl1pPr algn="r">
              <a:defRPr sz="900" b="0" i="0">
                <a:solidFill>
                  <a:schemeClr val="tx1"/>
                </a:solidFill>
                <a:latin typeface="+mn-lt"/>
              </a:defRPr>
            </a:lvl1pPr>
          </a:lstStyle>
          <a:p>
            <a:fld id="{A40496DB-E8C8-4849-8A63-AC568158CC03}" type="datetime1">
              <a:rPr lang="nb-NO" smtClean="0"/>
              <a:pPr/>
              <a:t>16.01.2025</a:t>
            </a:fld>
            <a:endParaRPr lang="nb-NO"/>
          </a:p>
        </p:txBody>
      </p:sp>
      <p:sp>
        <p:nvSpPr>
          <p:cNvPr id="5" name="Footer Placeholder 4">
            <a:extLst>
              <a:ext uri="{FF2B5EF4-FFF2-40B4-BE49-F238E27FC236}">
                <a16:creationId xmlns:a16="http://schemas.microsoft.com/office/drawing/2014/main" id="{A4DFE725-0D07-7B47-98CD-EAA5EC15E8C6}"/>
              </a:ext>
            </a:extLst>
          </p:cNvPr>
          <p:cNvSpPr>
            <a:spLocks noGrp="1"/>
          </p:cNvSpPr>
          <p:nvPr>
            <p:ph type="ftr" sz="quarter" idx="3"/>
          </p:nvPr>
        </p:nvSpPr>
        <p:spPr>
          <a:xfrm>
            <a:off x="2035176" y="6292849"/>
            <a:ext cx="8121648" cy="365125"/>
          </a:xfrm>
          <a:prstGeom prst="rect">
            <a:avLst/>
          </a:prstGeom>
        </p:spPr>
        <p:txBody>
          <a:bodyPr vert="horz" lIns="91440" tIns="45720" rIns="91440" bIns="45720" rtlCol="0" anchor="ctr"/>
          <a:lstStyle>
            <a:lvl1pPr algn="ctr">
              <a:defRPr sz="1000" b="0" i="0">
                <a:solidFill>
                  <a:schemeClr val="tx1"/>
                </a:solidFill>
                <a:latin typeface="+mn-lt"/>
              </a:defRPr>
            </a:lvl1pPr>
          </a:lstStyle>
          <a:p>
            <a:endParaRPr lang="nb-NO"/>
          </a:p>
        </p:txBody>
      </p:sp>
      <p:sp>
        <p:nvSpPr>
          <p:cNvPr id="6" name="Slide Number Placeholder 5">
            <a:extLst>
              <a:ext uri="{FF2B5EF4-FFF2-40B4-BE49-F238E27FC236}">
                <a16:creationId xmlns:a16="http://schemas.microsoft.com/office/drawing/2014/main" id="{9038F127-E3EF-B346-96BD-C679BB3F2366}"/>
              </a:ext>
            </a:extLst>
          </p:cNvPr>
          <p:cNvSpPr>
            <a:spLocks noGrp="1"/>
          </p:cNvSpPr>
          <p:nvPr>
            <p:ph type="sldNum" sz="quarter" idx="4"/>
          </p:nvPr>
        </p:nvSpPr>
        <p:spPr>
          <a:xfrm>
            <a:off x="11496674" y="6292352"/>
            <a:ext cx="695325" cy="365125"/>
          </a:xfrm>
          <a:prstGeom prst="rect">
            <a:avLst/>
          </a:prstGeom>
        </p:spPr>
        <p:txBody>
          <a:bodyPr vert="horz" lIns="91440" tIns="45720" rIns="91440" bIns="45720" rtlCol="0" anchor="ctr"/>
          <a:lstStyle>
            <a:lvl1pPr algn="ctr">
              <a:defRPr sz="900" b="0" i="0">
                <a:solidFill>
                  <a:schemeClr val="tx1"/>
                </a:solidFill>
                <a:latin typeface="+mn-lt"/>
              </a:defRPr>
            </a:lvl1pPr>
          </a:lstStyle>
          <a:p>
            <a:pPr algn="l"/>
            <a:fld id="{8ACEFDFC-287E-0A4D-81A7-6CC8C070690D}" type="slidenum">
              <a:rPr lang="nb-NO" smtClean="0"/>
              <a:pPr algn="l"/>
              <a:t>‹#›</a:t>
            </a:fld>
            <a:endParaRPr lang="nb-NO"/>
          </a:p>
        </p:txBody>
      </p:sp>
      <p:pic>
        <p:nvPicPr>
          <p:cNvPr id="19" name="Bilde 18">
            <a:extLst>
              <a:ext uri="{FF2B5EF4-FFF2-40B4-BE49-F238E27FC236}">
                <a16:creationId xmlns:a16="http://schemas.microsoft.com/office/drawing/2014/main" id="{655AFB16-D4F3-C04D-8A8D-B4B481D6101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31200" y="6296400"/>
            <a:ext cx="688336" cy="360000"/>
          </a:xfrm>
          <a:prstGeom prst="rect">
            <a:avLst/>
          </a:prstGeom>
        </p:spPr>
      </p:pic>
      <p:grpSp>
        <p:nvGrpSpPr>
          <p:cNvPr id="7" name="Gruppe 6">
            <a:extLst>
              <a:ext uri="{FF2B5EF4-FFF2-40B4-BE49-F238E27FC236}">
                <a16:creationId xmlns:a16="http://schemas.microsoft.com/office/drawing/2014/main" id="{D82277FC-07F1-AB47-941F-3BC464842E95}"/>
              </a:ext>
            </a:extLst>
          </p:cNvPr>
          <p:cNvGrpSpPr/>
          <p:nvPr/>
        </p:nvGrpSpPr>
        <p:grpSpPr>
          <a:xfrm>
            <a:off x="-715963" y="-1306644"/>
            <a:ext cx="12909163" cy="8164644"/>
            <a:chOff x="-715963" y="-1306644"/>
            <a:chExt cx="12909163" cy="8164644"/>
          </a:xfrm>
        </p:grpSpPr>
        <p:grpSp>
          <p:nvGrpSpPr>
            <p:cNvPr id="51" name="Gruppe 50">
              <a:extLst>
                <a:ext uri="{FF2B5EF4-FFF2-40B4-BE49-F238E27FC236}">
                  <a16:creationId xmlns:a16="http://schemas.microsoft.com/office/drawing/2014/main" id="{B44CDB01-E460-3643-978B-976DFDCDC9FE}"/>
                </a:ext>
              </a:extLst>
            </p:cNvPr>
            <p:cNvGrpSpPr/>
            <p:nvPr userDrawn="1"/>
          </p:nvGrpSpPr>
          <p:grpSpPr>
            <a:xfrm>
              <a:off x="-800" y="-1306644"/>
              <a:ext cx="12194000" cy="1075340"/>
              <a:chOff x="-800" y="-1229864"/>
              <a:chExt cx="12194000" cy="1075340"/>
            </a:xfrm>
          </p:grpSpPr>
          <p:grpSp>
            <p:nvGrpSpPr>
              <p:cNvPr id="52" name="Gruppe 51">
                <a:extLst>
                  <a:ext uri="{FF2B5EF4-FFF2-40B4-BE49-F238E27FC236}">
                    <a16:creationId xmlns:a16="http://schemas.microsoft.com/office/drawing/2014/main" id="{DBE46DEF-60E7-5B46-AD1B-A57A5C59CA43}"/>
                  </a:ext>
                </a:extLst>
              </p:cNvPr>
              <p:cNvGrpSpPr/>
              <p:nvPr/>
            </p:nvGrpSpPr>
            <p:grpSpPr>
              <a:xfrm>
                <a:off x="0" y="-320124"/>
                <a:ext cx="12192000" cy="165600"/>
                <a:chOff x="0" y="-413084"/>
                <a:chExt cx="12192000" cy="206078"/>
              </a:xfrm>
              <a:solidFill>
                <a:schemeClr val="bg1"/>
              </a:solidFill>
            </p:grpSpPr>
            <p:sp>
              <p:nvSpPr>
                <p:cNvPr id="88" name="Rektangel 87">
                  <a:extLst>
                    <a:ext uri="{FF2B5EF4-FFF2-40B4-BE49-F238E27FC236}">
                      <a16:creationId xmlns:a16="http://schemas.microsoft.com/office/drawing/2014/main" id="{F13331D1-F609-AD44-83BF-BAEF95BF22E3}"/>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89" name="Rektangel 88">
                  <a:extLst>
                    <a:ext uri="{FF2B5EF4-FFF2-40B4-BE49-F238E27FC236}">
                      <a16:creationId xmlns:a16="http://schemas.microsoft.com/office/drawing/2014/main" id="{601DC206-D487-2146-B60B-9346351B6209}"/>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0" name="Rektangel 89">
                  <a:extLst>
                    <a:ext uri="{FF2B5EF4-FFF2-40B4-BE49-F238E27FC236}">
                      <a16:creationId xmlns:a16="http://schemas.microsoft.com/office/drawing/2014/main" id="{95563654-18C4-E049-B075-EFAE23D27B7F}"/>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1" name="Rektangel 90">
                  <a:extLst>
                    <a:ext uri="{FF2B5EF4-FFF2-40B4-BE49-F238E27FC236}">
                      <a16:creationId xmlns:a16="http://schemas.microsoft.com/office/drawing/2014/main" id="{C723BB83-6916-7F48-8496-B45E04B52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2" name="Rektangel 91">
                  <a:extLst>
                    <a:ext uri="{FF2B5EF4-FFF2-40B4-BE49-F238E27FC236}">
                      <a16:creationId xmlns:a16="http://schemas.microsoft.com/office/drawing/2014/main" id="{61EE50B3-2E35-D042-B07B-22CB8798A169}"/>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3" name="Rektangel 92">
                  <a:extLst>
                    <a:ext uri="{FF2B5EF4-FFF2-40B4-BE49-F238E27FC236}">
                      <a16:creationId xmlns:a16="http://schemas.microsoft.com/office/drawing/2014/main" id="{5F396E9B-C02C-E549-8D9D-2F635A7A1EE2}"/>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grpSp>
          <p:cxnSp>
            <p:nvCxnSpPr>
              <p:cNvPr id="53" name="Rett linje 52">
                <a:extLst>
                  <a:ext uri="{FF2B5EF4-FFF2-40B4-BE49-F238E27FC236}">
                    <a16:creationId xmlns:a16="http://schemas.microsoft.com/office/drawing/2014/main" id="{E17FFD9C-CA80-F742-92C1-C8300BFFB9C9}"/>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a:extLst>
                  <a:ext uri="{FF2B5EF4-FFF2-40B4-BE49-F238E27FC236}">
                    <a16:creationId xmlns:a16="http://schemas.microsoft.com/office/drawing/2014/main" id="{FE2AF690-3FA9-A94A-B8B5-A8D7675F87F1}"/>
                  </a:ext>
                </a:extLst>
              </p:cNvPr>
              <p:cNvCxnSpPr>
                <a:cxnSpLocks/>
                <a:stCxn id="78"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a:extLst>
                  <a:ext uri="{FF2B5EF4-FFF2-40B4-BE49-F238E27FC236}">
                    <a16:creationId xmlns:a16="http://schemas.microsoft.com/office/drawing/2014/main" id="{F4468E54-BA10-7244-BE9E-3618081B2E29}"/>
                  </a:ext>
                </a:extLst>
              </p:cNvPr>
              <p:cNvCxnSpPr>
                <a:cxnSpLocks/>
                <a:stCxn id="80"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Rett linje 59">
                <a:extLst>
                  <a:ext uri="{FF2B5EF4-FFF2-40B4-BE49-F238E27FC236}">
                    <a16:creationId xmlns:a16="http://schemas.microsoft.com/office/drawing/2014/main" id="{802EFB61-8B6A-3448-AEFC-573BD73CBA7B}"/>
                  </a:ext>
                </a:extLst>
              </p:cNvPr>
              <p:cNvCxnSpPr>
                <a:cxnSpLocks/>
                <a:stCxn id="76"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Rett linje 60">
                <a:extLst>
                  <a:ext uri="{FF2B5EF4-FFF2-40B4-BE49-F238E27FC236}">
                    <a16:creationId xmlns:a16="http://schemas.microsoft.com/office/drawing/2014/main" id="{4495D86F-83BB-D841-819E-E7EFE4C86368}"/>
                  </a:ext>
                </a:extLst>
              </p:cNvPr>
              <p:cNvCxnSpPr>
                <a:cxnSpLocks/>
                <a:stCxn id="82"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F6759061-AE87-FB4F-BE6C-CA10D3EF2F63}"/>
                  </a:ext>
                </a:extLst>
              </p:cNvPr>
              <p:cNvCxnSpPr>
                <a:cxnSpLocks/>
                <a:stCxn id="86"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Rett linje 67">
                <a:extLst>
                  <a:ext uri="{FF2B5EF4-FFF2-40B4-BE49-F238E27FC236}">
                    <a16:creationId xmlns:a16="http://schemas.microsoft.com/office/drawing/2014/main" id="{966CD6C9-85A9-6242-A16C-A89819B4F63B}"/>
                  </a:ext>
                </a:extLst>
              </p:cNvPr>
              <p:cNvCxnSpPr>
                <a:cxnSpLocks/>
                <a:stCxn id="84"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pe 68">
                <a:extLst>
                  <a:ext uri="{FF2B5EF4-FFF2-40B4-BE49-F238E27FC236}">
                    <a16:creationId xmlns:a16="http://schemas.microsoft.com/office/drawing/2014/main" id="{D22EC228-3961-D047-A490-0051EFBFB484}"/>
                  </a:ext>
                </a:extLst>
              </p:cNvPr>
              <p:cNvGrpSpPr/>
              <p:nvPr userDrawn="1"/>
            </p:nvGrpSpPr>
            <p:grpSpPr>
              <a:xfrm>
                <a:off x="0" y="-621464"/>
                <a:ext cx="12192000" cy="206078"/>
                <a:chOff x="0" y="-674874"/>
                <a:chExt cx="12192000" cy="206078"/>
              </a:xfrm>
            </p:grpSpPr>
            <p:sp>
              <p:nvSpPr>
                <p:cNvPr id="86" name="Rektangel 85">
                  <a:extLst>
                    <a:ext uri="{FF2B5EF4-FFF2-40B4-BE49-F238E27FC236}">
                      <a16:creationId xmlns:a16="http://schemas.microsoft.com/office/drawing/2014/main" id="{60D4D8E5-28E3-D043-872D-3C90EECEC9C1}"/>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33,87 cm</a:t>
                  </a:r>
                </a:p>
              </p:txBody>
            </p:sp>
            <p:cxnSp>
              <p:nvCxnSpPr>
                <p:cNvPr id="87" name="Rett linje 86">
                  <a:extLst>
                    <a:ext uri="{FF2B5EF4-FFF2-40B4-BE49-F238E27FC236}">
                      <a16:creationId xmlns:a16="http://schemas.microsoft.com/office/drawing/2014/main" id="{22AC440B-D129-2B46-906C-241A275D07F7}"/>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0" name="Gruppe 69">
                <a:extLst>
                  <a:ext uri="{FF2B5EF4-FFF2-40B4-BE49-F238E27FC236}">
                    <a16:creationId xmlns:a16="http://schemas.microsoft.com/office/drawing/2014/main" id="{DD245E6A-62D8-444C-8F4C-FA46DF1ACBF1}"/>
                  </a:ext>
                </a:extLst>
              </p:cNvPr>
              <p:cNvGrpSpPr/>
              <p:nvPr userDrawn="1"/>
            </p:nvGrpSpPr>
            <p:grpSpPr>
              <a:xfrm>
                <a:off x="0" y="-744566"/>
                <a:ext cx="10156824" cy="206078"/>
                <a:chOff x="0" y="-930144"/>
                <a:chExt cx="10156824" cy="206078"/>
              </a:xfrm>
            </p:grpSpPr>
            <p:sp>
              <p:nvSpPr>
                <p:cNvPr id="84" name="Rektangel 83">
                  <a:extLst>
                    <a:ext uri="{FF2B5EF4-FFF2-40B4-BE49-F238E27FC236}">
                      <a16:creationId xmlns:a16="http://schemas.microsoft.com/office/drawing/2014/main" id="{A6F930F5-1F42-8C44-912D-1E7AD767D42A}"/>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28,20 cm</a:t>
                  </a:r>
                </a:p>
              </p:txBody>
            </p:sp>
            <p:cxnSp>
              <p:nvCxnSpPr>
                <p:cNvPr id="85" name="Rett linje 84">
                  <a:extLst>
                    <a:ext uri="{FF2B5EF4-FFF2-40B4-BE49-F238E27FC236}">
                      <a16:creationId xmlns:a16="http://schemas.microsoft.com/office/drawing/2014/main" id="{0718B71B-1735-BA42-B9A4-84E37EF8111A}"/>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1" name="Gruppe 70">
                <a:extLst>
                  <a:ext uri="{FF2B5EF4-FFF2-40B4-BE49-F238E27FC236}">
                    <a16:creationId xmlns:a16="http://schemas.microsoft.com/office/drawing/2014/main" id="{7E1BCEC3-3A90-3740-BE0E-0C15D80AFDE3}"/>
                  </a:ext>
                </a:extLst>
              </p:cNvPr>
              <p:cNvGrpSpPr/>
              <p:nvPr userDrawn="1"/>
            </p:nvGrpSpPr>
            <p:grpSpPr>
              <a:xfrm>
                <a:off x="0" y="-867666"/>
                <a:ext cx="8128000" cy="206078"/>
                <a:chOff x="0" y="-1191934"/>
                <a:chExt cx="8128000" cy="206078"/>
              </a:xfrm>
            </p:grpSpPr>
            <p:sp>
              <p:nvSpPr>
                <p:cNvPr id="82" name="Rektangel 81">
                  <a:extLst>
                    <a:ext uri="{FF2B5EF4-FFF2-40B4-BE49-F238E27FC236}">
                      <a16:creationId xmlns:a16="http://schemas.microsoft.com/office/drawing/2014/main" id="{ABCA5FB8-8529-FD49-9610-5B2DAE59151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22,56 cm</a:t>
                  </a:r>
                </a:p>
              </p:txBody>
            </p:sp>
            <p:cxnSp>
              <p:nvCxnSpPr>
                <p:cNvPr id="83" name="Rett linje 82">
                  <a:extLst>
                    <a:ext uri="{FF2B5EF4-FFF2-40B4-BE49-F238E27FC236}">
                      <a16:creationId xmlns:a16="http://schemas.microsoft.com/office/drawing/2014/main" id="{DF3ADDFA-CA5C-4347-8A76-E401BD2421C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2" name="Gruppe 71">
                <a:extLst>
                  <a:ext uri="{FF2B5EF4-FFF2-40B4-BE49-F238E27FC236}">
                    <a16:creationId xmlns:a16="http://schemas.microsoft.com/office/drawing/2014/main" id="{E373B03A-43B9-F247-98EA-F0F315D19065}"/>
                  </a:ext>
                </a:extLst>
              </p:cNvPr>
              <p:cNvGrpSpPr/>
              <p:nvPr userDrawn="1"/>
            </p:nvGrpSpPr>
            <p:grpSpPr>
              <a:xfrm>
                <a:off x="-800" y="-990766"/>
                <a:ext cx="6091200" cy="206078"/>
                <a:chOff x="0" y="-1453724"/>
                <a:chExt cx="6091200" cy="206078"/>
              </a:xfrm>
            </p:grpSpPr>
            <p:sp>
              <p:nvSpPr>
                <p:cNvPr id="80" name="Rektangel 79">
                  <a:extLst>
                    <a:ext uri="{FF2B5EF4-FFF2-40B4-BE49-F238E27FC236}">
                      <a16:creationId xmlns:a16="http://schemas.microsoft.com/office/drawing/2014/main" id="{D7CC119A-59B2-4E45-ABF4-12CC9863D8DB}"/>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81" name="Rett linje 80">
                  <a:extLst>
                    <a:ext uri="{FF2B5EF4-FFF2-40B4-BE49-F238E27FC236}">
                      <a16:creationId xmlns:a16="http://schemas.microsoft.com/office/drawing/2014/main" id="{29E19601-BF3A-6945-B6EA-B39B514666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3" name="Gruppe 72">
                <a:extLst>
                  <a:ext uri="{FF2B5EF4-FFF2-40B4-BE49-F238E27FC236}">
                    <a16:creationId xmlns:a16="http://schemas.microsoft.com/office/drawing/2014/main" id="{46D3E486-E9D7-D246-8D34-D3E03C5ADDA2}"/>
                  </a:ext>
                </a:extLst>
              </p:cNvPr>
              <p:cNvGrpSpPr/>
              <p:nvPr userDrawn="1"/>
            </p:nvGrpSpPr>
            <p:grpSpPr>
              <a:xfrm>
                <a:off x="0" y="-1113866"/>
                <a:ext cx="4060800" cy="206078"/>
                <a:chOff x="0" y="-1715514"/>
                <a:chExt cx="4060800" cy="206078"/>
              </a:xfrm>
            </p:grpSpPr>
            <p:sp>
              <p:nvSpPr>
                <p:cNvPr id="78" name="Rektangel 77">
                  <a:extLst>
                    <a:ext uri="{FF2B5EF4-FFF2-40B4-BE49-F238E27FC236}">
                      <a16:creationId xmlns:a16="http://schemas.microsoft.com/office/drawing/2014/main" id="{2924E641-B14F-9342-93B1-45270397C558}"/>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79" name="Rett linje 78">
                  <a:extLst>
                    <a:ext uri="{FF2B5EF4-FFF2-40B4-BE49-F238E27FC236}">
                      <a16:creationId xmlns:a16="http://schemas.microsoft.com/office/drawing/2014/main" id="{7289E497-4845-2B47-8B11-9AA2E9007152}"/>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4" name="Gruppe 73">
                <a:extLst>
                  <a:ext uri="{FF2B5EF4-FFF2-40B4-BE49-F238E27FC236}">
                    <a16:creationId xmlns:a16="http://schemas.microsoft.com/office/drawing/2014/main" id="{A4AE3721-B59D-6F4A-8398-9214B952E02F}"/>
                  </a:ext>
                </a:extLst>
              </p:cNvPr>
              <p:cNvGrpSpPr/>
              <p:nvPr userDrawn="1"/>
            </p:nvGrpSpPr>
            <p:grpSpPr>
              <a:xfrm>
                <a:off x="0" y="-1229864"/>
                <a:ext cx="1015200" cy="206078"/>
                <a:chOff x="0" y="-1959289"/>
                <a:chExt cx="1015200" cy="206078"/>
              </a:xfrm>
            </p:grpSpPr>
            <p:sp>
              <p:nvSpPr>
                <p:cNvPr id="76" name="Rektangel 75">
                  <a:extLst>
                    <a:ext uri="{FF2B5EF4-FFF2-40B4-BE49-F238E27FC236}">
                      <a16:creationId xmlns:a16="http://schemas.microsoft.com/office/drawing/2014/main" id="{D735E99D-5AF9-174C-8E83-28479BD52A3E}"/>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 cm</a:t>
                  </a:r>
                </a:p>
              </p:txBody>
            </p:sp>
            <p:cxnSp>
              <p:nvCxnSpPr>
                <p:cNvPr id="77" name="Rett linje 76">
                  <a:extLst>
                    <a:ext uri="{FF2B5EF4-FFF2-40B4-BE49-F238E27FC236}">
                      <a16:creationId xmlns:a16="http://schemas.microsoft.com/office/drawing/2014/main" id="{A70D7560-61DB-994A-87B8-39AAE2B011A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5" name="Rett linje 74">
                <a:extLst>
                  <a:ext uri="{FF2B5EF4-FFF2-40B4-BE49-F238E27FC236}">
                    <a16:creationId xmlns:a16="http://schemas.microsoft.com/office/drawing/2014/main" id="{6BB287FE-25B7-6E46-A8D8-09106D1DE5E0}"/>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uppe 93">
              <a:extLst>
                <a:ext uri="{FF2B5EF4-FFF2-40B4-BE49-F238E27FC236}">
                  <a16:creationId xmlns:a16="http://schemas.microsoft.com/office/drawing/2014/main" id="{2C16CF82-97BF-0148-B86A-9951B518F6E9}"/>
                </a:ext>
              </a:extLst>
            </p:cNvPr>
            <p:cNvGrpSpPr/>
            <p:nvPr userDrawn="1"/>
          </p:nvGrpSpPr>
          <p:grpSpPr>
            <a:xfrm>
              <a:off x="-715963" y="-4004"/>
              <a:ext cx="590564" cy="6862004"/>
              <a:chOff x="-715963" y="-4004"/>
              <a:chExt cx="590564" cy="6862004"/>
            </a:xfrm>
          </p:grpSpPr>
          <p:sp>
            <p:nvSpPr>
              <p:cNvPr id="95" name="Rektangel 94">
                <a:extLst>
                  <a:ext uri="{FF2B5EF4-FFF2-40B4-BE49-F238E27FC236}">
                    <a16:creationId xmlns:a16="http://schemas.microsoft.com/office/drawing/2014/main" id="{CF65C379-267C-BB4F-A4C0-EF3E3538965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2,13 cm</a:t>
                </a:r>
              </a:p>
            </p:txBody>
          </p:sp>
          <p:sp>
            <p:nvSpPr>
              <p:cNvPr id="96" name="Rektangel 95">
                <a:extLst>
                  <a:ext uri="{FF2B5EF4-FFF2-40B4-BE49-F238E27FC236}">
                    <a16:creationId xmlns:a16="http://schemas.microsoft.com/office/drawing/2014/main" id="{B4C47047-2EED-5F40-82EE-04A3BFEAD50C}"/>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97" name="Rektangel 96">
                <a:extLst>
                  <a:ext uri="{FF2B5EF4-FFF2-40B4-BE49-F238E27FC236}">
                    <a16:creationId xmlns:a16="http://schemas.microsoft.com/office/drawing/2014/main" id="{8B1E96CC-ED06-AA41-8932-E34FD694D0DE}"/>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8" name="Rektangel 97">
                <a:extLst>
                  <a:ext uri="{FF2B5EF4-FFF2-40B4-BE49-F238E27FC236}">
                    <a16:creationId xmlns:a16="http://schemas.microsoft.com/office/drawing/2014/main" id="{642D5F4C-819A-1748-9143-910B7D3857BC}"/>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cxnSp>
            <p:nvCxnSpPr>
              <p:cNvPr id="99" name="Rett linje 98">
                <a:extLst>
                  <a:ext uri="{FF2B5EF4-FFF2-40B4-BE49-F238E27FC236}">
                    <a16:creationId xmlns:a16="http://schemas.microsoft.com/office/drawing/2014/main" id="{980BA797-8DD7-B649-833E-3D97C11FD37C}"/>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Rett linje 99">
                <a:extLst>
                  <a:ext uri="{FF2B5EF4-FFF2-40B4-BE49-F238E27FC236}">
                    <a16:creationId xmlns:a16="http://schemas.microsoft.com/office/drawing/2014/main" id="{BC32A0A9-54E5-CD4C-BE81-6E7DC431DB2A}"/>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Rett linje 100">
                <a:extLst>
                  <a:ext uri="{FF2B5EF4-FFF2-40B4-BE49-F238E27FC236}">
                    <a16:creationId xmlns:a16="http://schemas.microsoft.com/office/drawing/2014/main" id="{249C515F-6819-F04B-AD39-C3EBC7066AC1}"/>
                  </a:ext>
                </a:extLst>
              </p:cNvPr>
              <p:cNvCxnSpPr>
                <a:cxnSpLocks/>
                <a:stCxn id="10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Rett linje 101">
                <a:extLst>
                  <a:ext uri="{FF2B5EF4-FFF2-40B4-BE49-F238E27FC236}">
                    <a16:creationId xmlns:a16="http://schemas.microsoft.com/office/drawing/2014/main" id="{8C691848-1A12-F74A-A3FA-44B5DBFA0EF1}"/>
                  </a:ext>
                </a:extLst>
              </p:cNvPr>
              <p:cNvCxnSpPr>
                <a:cxnSpLocks/>
                <a:stCxn id="10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Rektangel 102">
                <a:extLst>
                  <a:ext uri="{FF2B5EF4-FFF2-40B4-BE49-F238E27FC236}">
                    <a16:creationId xmlns:a16="http://schemas.microsoft.com/office/drawing/2014/main" id="{679A96D0-630E-A248-8A66-85AFEAADB6D9}"/>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104" name="Rett linje 103">
                <a:extLst>
                  <a:ext uri="{FF2B5EF4-FFF2-40B4-BE49-F238E27FC236}">
                    <a16:creationId xmlns:a16="http://schemas.microsoft.com/office/drawing/2014/main" id="{277A3813-78CA-4245-9274-37A394F9AC8C}"/>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Rektangel 104">
                <a:extLst>
                  <a:ext uri="{FF2B5EF4-FFF2-40B4-BE49-F238E27FC236}">
                    <a16:creationId xmlns:a16="http://schemas.microsoft.com/office/drawing/2014/main" id="{D02A2843-C4BF-0948-A00B-ABA55DFA0E9B}"/>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106" name="Rett linje 105">
                <a:extLst>
                  <a:ext uri="{FF2B5EF4-FFF2-40B4-BE49-F238E27FC236}">
                    <a16:creationId xmlns:a16="http://schemas.microsoft.com/office/drawing/2014/main" id="{BB928164-D999-9747-8045-A70F91E56148}"/>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Rett linje 106">
                <a:extLst>
                  <a:ext uri="{FF2B5EF4-FFF2-40B4-BE49-F238E27FC236}">
                    <a16:creationId xmlns:a16="http://schemas.microsoft.com/office/drawing/2014/main" id="{C7477409-7230-4247-BA24-6E66275F588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Rett linje 107">
                <a:extLst>
                  <a:ext uri="{FF2B5EF4-FFF2-40B4-BE49-F238E27FC236}">
                    <a16:creationId xmlns:a16="http://schemas.microsoft.com/office/drawing/2014/main" id="{1DEAA521-022B-7E41-855C-0F5D51E729B6}"/>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9" name="TekstSylinder 108">
              <a:extLst>
                <a:ext uri="{FF2B5EF4-FFF2-40B4-BE49-F238E27FC236}">
                  <a16:creationId xmlns:a16="http://schemas.microsoft.com/office/drawing/2014/main" id="{45B3E6E9-F77A-DD45-98C1-8C513069745F}"/>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latin typeface="+mn-lt"/>
                </a:rPr>
                <a:t>Oslo 2019</a:t>
              </a:r>
            </a:p>
          </p:txBody>
        </p:sp>
      </p:grpSp>
    </p:spTree>
    <p:extLst>
      <p:ext uri="{BB962C8B-B14F-4D97-AF65-F5344CB8AC3E}">
        <p14:creationId xmlns:p14="http://schemas.microsoft.com/office/powerpoint/2010/main" val="1816548450"/>
      </p:ext>
    </p:extLst>
  </p:cSld>
  <p:clrMap bg1="lt1" tx1="dk1" bg2="lt2" tx2="dk2" accent1="accent1" accent2="accent2" accent3="accent3" accent4="accent4" accent5="accent5" accent6="accent6" hlink="hlink" folHlink="folHlink"/>
  <p:sldLayoutIdLst>
    <p:sldLayoutId id="2147483787" r:id="rId1"/>
    <p:sldLayoutId id="2147483711" r:id="rId2"/>
    <p:sldLayoutId id="2147483705" r:id="rId3"/>
    <p:sldLayoutId id="2147483844" r:id="rId4"/>
    <p:sldLayoutId id="2147483740" r:id="rId5"/>
    <p:sldLayoutId id="2147483741" r:id="rId6"/>
    <p:sldLayoutId id="2147483860" r:id="rId7"/>
    <p:sldLayoutId id="2147483742" r:id="rId8"/>
    <p:sldLayoutId id="2147483743" r:id="rId9"/>
    <p:sldLayoutId id="2147483864" r:id="rId10"/>
    <p:sldLayoutId id="2147483754" r:id="rId11"/>
    <p:sldLayoutId id="2147483756" r:id="rId12"/>
    <p:sldLayoutId id="2147483755" r:id="rId13"/>
    <p:sldLayoutId id="2147483757" r:id="rId14"/>
    <p:sldLayoutId id="2147483865" r:id="rId15"/>
    <p:sldLayoutId id="2147483867" r:id="rId16"/>
    <p:sldLayoutId id="2147483869" r:id="rId17"/>
    <p:sldLayoutId id="2147483878" r:id="rId18"/>
  </p:sldLayoutIdLst>
  <p:hf hdr="0" ftr="0"/>
  <p:txStyles>
    <p:title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p:titleStyle>
    <p:bodyStyle>
      <a:lvl1pPr marL="216000" indent="-216000" algn="l" defTabSz="914400" rtl="0" eaLnBrk="1" latinLnBrk="0" hangingPunct="1">
        <a:lnSpc>
          <a:spcPct val="100000"/>
        </a:lnSpc>
        <a:spcBef>
          <a:spcPts val="1200"/>
        </a:spcBef>
        <a:buSzPct val="100000"/>
        <a:buFontTx/>
        <a:buBlip>
          <a:blip r:embed="rId21"/>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438" userDrawn="1">
          <p15:clr>
            <a:srgbClr val="F26B43"/>
          </p15:clr>
        </p15:guide>
        <p15:guide id="3" pos="7242">
          <p15:clr>
            <a:srgbClr val="F26B43"/>
          </p15:clr>
        </p15:guide>
        <p15:guide id="4" pos="2560">
          <p15:clr>
            <a:srgbClr val="F26B43"/>
          </p15:clr>
        </p15:guide>
        <p15:guide id="5" pos="1282">
          <p15:clr>
            <a:srgbClr val="F26B43"/>
          </p15:clr>
        </p15:guide>
        <p15:guide id="6" pos="5120">
          <p15:clr>
            <a:srgbClr val="F26B43"/>
          </p15:clr>
        </p15:guide>
        <p15:guide id="7" pos="6403">
          <p15:clr>
            <a:srgbClr val="F26B43"/>
          </p15:clr>
        </p15:guide>
        <p15:guide id="8" orient="horz" pos="1280">
          <p15:clr>
            <a:srgbClr val="F26B43"/>
          </p15:clr>
        </p15:guide>
        <p15:guide id="9" orient="horz" pos="2561">
          <p15:clr>
            <a:srgbClr val="F26B43"/>
          </p15:clr>
        </p15:guide>
        <p15:guide id="10" orient="horz" pos="3838">
          <p15:clr>
            <a:srgbClr val="F26B43"/>
          </p15:clr>
        </p15:guide>
        <p15:guide id="11" orient="horz" pos="41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D19DB-E18F-4144-9CBC-76AF7C95EB5D}"/>
              </a:ext>
            </a:extLst>
          </p:cNvPr>
          <p:cNvSpPr>
            <a:spLocks noGrp="1"/>
          </p:cNvSpPr>
          <p:nvPr>
            <p:ph type="title"/>
          </p:nvPr>
        </p:nvSpPr>
        <p:spPr>
          <a:xfrm>
            <a:off x="695326" y="720001"/>
            <a:ext cx="9469438" cy="1311999"/>
          </a:xfrm>
          <a:prstGeom prst="rect">
            <a:avLst/>
          </a:prstGeom>
        </p:spPr>
        <p:txBody>
          <a:bodyPr vert="horz" lIns="0" tIns="0" rIns="0" bIns="0" rtlCol="0" anchor="t">
            <a:normAutofit/>
          </a:bodyPr>
          <a:lstStyle/>
          <a:p>
            <a:r>
              <a:rPr lang="nb-NO"/>
              <a:t>Klikk for å redigere tittelstil</a:t>
            </a:r>
            <a:endParaRPr/>
          </a:p>
        </p:txBody>
      </p:sp>
      <p:sp>
        <p:nvSpPr>
          <p:cNvPr id="3" name="Text Placeholder 2">
            <a:extLst>
              <a:ext uri="{FF2B5EF4-FFF2-40B4-BE49-F238E27FC236}">
                <a16:creationId xmlns:a16="http://schemas.microsoft.com/office/drawing/2014/main" id="{F6E42F49-DDD6-394E-A8FF-1D33FFDB0437}"/>
              </a:ext>
            </a:extLst>
          </p:cNvPr>
          <p:cNvSpPr>
            <a:spLocks noGrp="1"/>
          </p:cNvSpPr>
          <p:nvPr>
            <p:ph type="body" idx="1"/>
          </p:nvPr>
        </p:nvSpPr>
        <p:spPr>
          <a:xfrm>
            <a:off x="695326" y="2032000"/>
            <a:ext cx="9469438" cy="4060795"/>
          </a:xfrm>
          <a:prstGeom prst="rect">
            <a:avLst/>
          </a:prstGeom>
        </p:spPr>
        <p:txBody>
          <a:bodyPr vert="horz" lIns="0" tIns="0" rIns="0" bIns="0" rtlCol="0" anchor="t">
            <a:no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a:p>
        </p:txBody>
      </p:sp>
      <p:sp>
        <p:nvSpPr>
          <p:cNvPr id="4" name="Date Placeholder 3">
            <a:extLst>
              <a:ext uri="{FF2B5EF4-FFF2-40B4-BE49-F238E27FC236}">
                <a16:creationId xmlns:a16="http://schemas.microsoft.com/office/drawing/2014/main" id="{60BD181B-26C6-1441-AC51-F9CA495AD871}"/>
              </a:ext>
            </a:extLst>
          </p:cNvPr>
          <p:cNvSpPr>
            <a:spLocks noGrp="1"/>
          </p:cNvSpPr>
          <p:nvPr>
            <p:ph type="dt" sz="half" idx="2"/>
          </p:nvPr>
        </p:nvSpPr>
        <p:spPr>
          <a:xfrm>
            <a:off x="10156825" y="6292352"/>
            <a:ext cx="1339850" cy="365125"/>
          </a:xfrm>
          <a:prstGeom prst="rect">
            <a:avLst/>
          </a:prstGeom>
        </p:spPr>
        <p:txBody>
          <a:bodyPr vert="horz" lIns="91440" tIns="45720" rIns="91440" bIns="45720" rtlCol="0" anchor="ctr"/>
          <a:lstStyle>
            <a:lvl1pPr algn="r">
              <a:defRPr sz="900" b="0" i="0">
                <a:solidFill>
                  <a:schemeClr val="tx1"/>
                </a:solidFill>
                <a:latin typeface="+mn-lt"/>
              </a:defRPr>
            </a:lvl1pPr>
          </a:lstStyle>
          <a:p>
            <a:fld id="{A40496DB-E8C8-4849-8A63-AC568158CC03}" type="datetime1">
              <a:rPr lang="nb-NO" smtClean="0"/>
              <a:pPr/>
              <a:t>16.01.2025</a:t>
            </a:fld>
            <a:endParaRPr lang="nb-NO"/>
          </a:p>
        </p:txBody>
      </p:sp>
      <p:sp>
        <p:nvSpPr>
          <p:cNvPr id="5" name="Footer Placeholder 4">
            <a:extLst>
              <a:ext uri="{FF2B5EF4-FFF2-40B4-BE49-F238E27FC236}">
                <a16:creationId xmlns:a16="http://schemas.microsoft.com/office/drawing/2014/main" id="{A4DFE725-0D07-7B47-98CD-EAA5EC15E8C6}"/>
              </a:ext>
            </a:extLst>
          </p:cNvPr>
          <p:cNvSpPr>
            <a:spLocks noGrp="1"/>
          </p:cNvSpPr>
          <p:nvPr>
            <p:ph type="ftr" sz="quarter" idx="3"/>
          </p:nvPr>
        </p:nvSpPr>
        <p:spPr>
          <a:xfrm>
            <a:off x="2035176" y="6292849"/>
            <a:ext cx="8121648" cy="365125"/>
          </a:xfrm>
          <a:prstGeom prst="rect">
            <a:avLst/>
          </a:prstGeom>
        </p:spPr>
        <p:txBody>
          <a:bodyPr vert="horz" lIns="91440" tIns="45720" rIns="91440" bIns="45720" rtlCol="0" anchor="ctr"/>
          <a:lstStyle>
            <a:lvl1pPr algn="ctr">
              <a:defRPr sz="1000" b="0" i="0">
                <a:solidFill>
                  <a:schemeClr val="tx1"/>
                </a:solidFill>
                <a:latin typeface="+mn-lt"/>
              </a:defRPr>
            </a:lvl1pPr>
          </a:lstStyle>
          <a:p>
            <a:endParaRPr lang="nb-NO"/>
          </a:p>
        </p:txBody>
      </p:sp>
      <p:sp>
        <p:nvSpPr>
          <p:cNvPr id="6" name="Slide Number Placeholder 5">
            <a:extLst>
              <a:ext uri="{FF2B5EF4-FFF2-40B4-BE49-F238E27FC236}">
                <a16:creationId xmlns:a16="http://schemas.microsoft.com/office/drawing/2014/main" id="{9038F127-E3EF-B346-96BD-C679BB3F2366}"/>
              </a:ext>
            </a:extLst>
          </p:cNvPr>
          <p:cNvSpPr>
            <a:spLocks noGrp="1"/>
          </p:cNvSpPr>
          <p:nvPr>
            <p:ph type="sldNum" sz="quarter" idx="4"/>
          </p:nvPr>
        </p:nvSpPr>
        <p:spPr>
          <a:xfrm>
            <a:off x="11496674" y="6292352"/>
            <a:ext cx="695325" cy="365125"/>
          </a:xfrm>
          <a:prstGeom prst="rect">
            <a:avLst/>
          </a:prstGeom>
        </p:spPr>
        <p:txBody>
          <a:bodyPr vert="horz" lIns="91440" tIns="45720" rIns="91440" bIns="45720" rtlCol="0" anchor="ctr"/>
          <a:lstStyle>
            <a:lvl1pPr algn="ctr">
              <a:defRPr sz="900" b="0" i="0">
                <a:solidFill>
                  <a:schemeClr val="tx1"/>
                </a:solidFill>
                <a:latin typeface="+mn-lt"/>
              </a:defRPr>
            </a:lvl1pPr>
          </a:lstStyle>
          <a:p>
            <a:pPr algn="l"/>
            <a:fld id="{8ACEFDFC-287E-0A4D-81A7-6CC8C070690D}" type="slidenum">
              <a:rPr lang="nb-NO" smtClean="0"/>
              <a:pPr algn="l"/>
              <a:t>‹#›</a:t>
            </a:fld>
            <a:endParaRPr lang="nb-NO"/>
          </a:p>
        </p:txBody>
      </p:sp>
      <p:pic>
        <p:nvPicPr>
          <p:cNvPr id="19" name="Bilde 18">
            <a:extLst>
              <a:ext uri="{FF2B5EF4-FFF2-40B4-BE49-F238E27FC236}">
                <a16:creationId xmlns:a16="http://schemas.microsoft.com/office/drawing/2014/main" id="{655AFB16-D4F3-C04D-8A8D-B4B481D6101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31200" y="6296400"/>
            <a:ext cx="688336" cy="360000"/>
          </a:xfrm>
          <a:prstGeom prst="rect">
            <a:avLst/>
          </a:prstGeom>
        </p:spPr>
      </p:pic>
      <p:grpSp>
        <p:nvGrpSpPr>
          <p:cNvPr id="7" name="Gruppe 6">
            <a:extLst>
              <a:ext uri="{FF2B5EF4-FFF2-40B4-BE49-F238E27FC236}">
                <a16:creationId xmlns:a16="http://schemas.microsoft.com/office/drawing/2014/main" id="{D82277FC-07F1-AB47-941F-3BC464842E95}"/>
              </a:ext>
            </a:extLst>
          </p:cNvPr>
          <p:cNvGrpSpPr/>
          <p:nvPr/>
        </p:nvGrpSpPr>
        <p:grpSpPr>
          <a:xfrm>
            <a:off x="-715963" y="-1306644"/>
            <a:ext cx="12909163" cy="8164644"/>
            <a:chOff x="-715963" y="-1306644"/>
            <a:chExt cx="12909163" cy="8164644"/>
          </a:xfrm>
        </p:grpSpPr>
        <p:grpSp>
          <p:nvGrpSpPr>
            <p:cNvPr id="51" name="Gruppe 50">
              <a:extLst>
                <a:ext uri="{FF2B5EF4-FFF2-40B4-BE49-F238E27FC236}">
                  <a16:creationId xmlns:a16="http://schemas.microsoft.com/office/drawing/2014/main" id="{B44CDB01-E460-3643-978B-976DFDCDC9FE}"/>
                </a:ext>
              </a:extLst>
            </p:cNvPr>
            <p:cNvGrpSpPr/>
            <p:nvPr userDrawn="1"/>
          </p:nvGrpSpPr>
          <p:grpSpPr>
            <a:xfrm>
              <a:off x="-800" y="-1306644"/>
              <a:ext cx="12194000" cy="1075340"/>
              <a:chOff x="-800" y="-1229864"/>
              <a:chExt cx="12194000" cy="1075340"/>
            </a:xfrm>
          </p:grpSpPr>
          <p:grpSp>
            <p:nvGrpSpPr>
              <p:cNvPr id="52" name="Gruppe 51">
                <a:extLst>
                  <a:ext uri="{FF2B5EF4-FFF2-40B4-BE49-F238E27FC236}">
                    <a16:creationId xmlns:a16="http://schemas.microsoft.com/office/drawing/2014/main" id="{DBE46DEF-60E7-5B46-AD1B-A57A5C59CA43}"/>
                  </a:ext>
                </a:extLst>
              </p:cNvPr>
              <p:cNvGrpSpPr/>
              <p:nvPr/>
            </p:nvGrpSpPr>
            <p:grpSpPr>
              <a:xfrm>
                <a:off x="0" y="-320124"/>
                <a:ext cx="12192000" cy="165600"/>
                <a:chOff x="0" y="-413084"/>
                <a:chExt cx="12192000" cy="206078"/>
              </a:xfrm>
              <a:solidFill>
                <a:schemeClr val="bg1"/>
              </a:solidFill>
            </p:grpSpPr>
            <p:sp>
              <p:nvSpPr>
                <p:cNvPr id="88" name="Rektangel 87">
                  <a:extLst>
                    <a:ext uri="{FF2B5EF4-FFF2-40B4-BE49-F238E27FC236}">
                      <a16:creationId xmlns:a16="http://schemas.microsoft.com/office/drawing/2014/main" id="{F13331D1-F609-AD44-83BF-BAEF95BF22E3}"/>
                    </a:ext>
                  </a:extLst>
                </p:cNvPr>
                <p:cNvSpPr/>
                <p:nvPr/>
              </p:nvSpPr>
              <p:spPr>
                <a:xfrm>
                  <a:off x="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89" name="Rektangel 88">
                  <a:extLst>
                    <a:ext uri="{FF2B5EF4-FFF2-40B4-BE49-F238E27FC236}">
                      <a16:creationId xmlns:a16="http://schemas.microsoft.com/office/drawing/2014/main" id="{601DC206-D487-2146-B60B-9346351B6209}"/>
                    </a:ext>
                  </a:extLst>
                </p:cNvPr>
                <p:cNvSpPr/>
                <p:nvPr/>
              </p:nvSpPr>
              <p:spPr>
                <a:xfrm>
                  <a:off x="2032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0" name="Rektangel 89">
                  <a:extLst>
                    <a:ext uri="{FF2B5EF4-FFF2-40B4-BE49-F238E27FC236}">
                      <a16:creationId xmlns:a16="http://schemas.microsoft.com/office/drawing/2014/main" id="{95563654-18C4-E049-B075-EFAE23D27B7F}"/>
                    </a:ext>
                  </a:extLst>
                </p:cNvPr>
                <p:cNvSpPr/>
                <p:nvPr/>
              </p:nvSpPr>
              <p:spPr>
                <a:xfrm>
                  <a:off x="4064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1" name="Rektangel 90">
                  <a:extLst>
                    <a:ext uri="{FF2B5EF4-FFF2-40B4-BE49-F238E27FC236}">
                      <a16:creationId xmlns:a16="http://schemas.microsoft.com/office/drawing/2014/main" id="{C723BB83-6916-7F48-8496-B45E04B52E9D}"/>
                    </a:ext>
                  </a:extLst>
                </p:cNvPr>
                <p:cNvSpPr/>
                <p:nvPr/>
              </p:nvSpPr>
              <p:spPr>
                <a:xfrm>
                  <a:off x="6096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2" name="Rektangel 91">
                  <a:extLst>
                    <a:ext uri="{FF2B5EF4-FFF2-40B4-BE49-F238E27FC236}">
                      <a16:creationId xmlns:a16="http://schemas.microsoft.com/office/drawing/2014/main" id="{61EE50B3-2E35-D042-B07B-22CB8798A169}"/>
                    </a:ext>
                  </a:extLst>
                </p:cNvPr>
                <p:cNvSpPr/>
                <p:nvPr/>
              </p:nvSpPr>
              <p:spPr>
                <a:xfrm>
                  <a:off x="8128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sp>
              <p:nvSpPr>
                <p:cNvPr id="93" name="Rektangel 92">
                  <a:extLst>
                    <a:ext uri="{FF2B5EF4-FFF2-40B4-BE49-F238E27FC236}">
                      <a16:creationId xmlns:a16="http://schemas.microsoft.com/office/drawing/2014/main" id="{5F396E9B-C02C-E549-8D9D-2F635A7A1EE2}"/>
                    </a:ext>
                  </a:extLst>
                </p:cNvPr>
                <p:cNvSpPr/>
                <p:nvPr/>
              </p:nvSpPr>
              <p:spPr>
                <a:xfrm>
                  <a:off x="10160000" y="-413084"/>
                  <a:ext cx="2032000" cy="2060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5,64 cm</a:t>
                  </a:r>
                </a:p>
              </p:txBody>
            </p:sp>
          </p:grpSp>
          <p:cxnSp>
            <p:nvCxnSpPr>
              <p:cNvPr id="53" name="Rett linje 52">
                <a:extLst>
                  <a:ext uri="{FF2B5EF4-FFF2-40B4-BE49-F238E27FC236}">
                    <a16:creationId xmlns:a16="http://schemas.microsoft.com/office/drawing/2014/main" id="{E17FFD9C-CA80-F742-92C1-C8300BFFB9C9}"/>
                  </a:ext>
                </a:extLst>
              </p:cNvPr>
              <p:cNvCxnSpPr>
                <a:cxnSpLocks/>
              </p:cNvCxnSpPr>
              <p:nvPr userDrawn="1"/>
            </p:nvCxnSpPr>
            <p:spPr>
              <a:xfrm>
                <a:off x="2032200" y="-327852"/>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Rett linje 55">
                <a:extLst>
                  <a:ext uri="{FF2B5EF4-FFF2-40B4-BE49-F238E27FC236}">
                    <a16:creationId xmlns:a16="http://schemas.microsoft.com/office/drawing/2014/main" id="{FE2AF690-3FA9-A94A-B8B5-A8D7675F87F1}"/>
                  </a:ext>
                </a:extLst>
              </p:cNvPr>
              <p:cNvCxnSpPr>
                <a:cxnSpLocks/>
                <a:stCxn id="78" idx="3"/>
              </p:cNvCxnSpPr>
              <p:nvPr userDrawn="1"/>
            </p:nvCxnSpPr>
            <p:spPr>
              <a:xfrm>
                <a:off x="4060800" y="-1010827"/>
                <a:ext cx="3600" cy="8563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Rett linje 58">
                <a:extLst>
                  <a:ext uri="{FF2B5EF4-FFF2-40B4-BE49-F238E27FC236}">
                    <a16:creationId xmlns:a16="http://schemas.microsoft.com/office/drawing/2014/main" id="{F4468E54-BA10-7244-BE9E-3618081B2E29}"/>
                  </a:ext>
                </a:extLst>
              </p:cNvPr>
              <p:cNvCxnSpPr>
                <a:cxnSpLocks/>
                <a:stCxn id="80" idx="3"/>
              </p:cNvCxnSpPr>
              <p:nvPr userDrawn="1"/>
            </p:nvCxnSpPr>
            <p:spPr>
              <a:xfrm>
                <a:off x="6090400" y="-887727"/>
                <a:ext cx="5400" cy="7332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Rett linje 59">
                <a:extLst>
                  <a:ext uri="{FF2B5EF4-FFF2-40B4-BE49-F238E27FC236}">
                    <a16:creationId xmlns:a16="http://schemas.microsoft.com/office/drawing/2014/main" id="{802EFB61-8B6A-3448-AEFC-573BD73CBA7B}"/>
                  </a:ext>
                </a:extLst>
              </p:cNvPr>
              <p:cNvCxnSpPr>
                <a:cxnSpLocks/>
                <a:stCxn id="76" idx="1"/>
              </p:cNvCxnSpPr>
              <p:nvPr userDrawn="1"/>
            </p:nvCxnSpPr>
            <p:spPr>
              <a:xfrm>
                <a:off x="0" y="-1126825"/>
                <a:ext cx="0" cy="9723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Rett linje 60">
                <a:extLst>
                  <a:ext uri="{FF2B5EF4-FFF2-40B4-BE49-F238E27FC236}">
                    <a16:creationId xmlns:a16="http://schemas.microsoft.com/office/drawing/2014/main" id="{4495D86F-83BB-D841-819E-E7EFE4C86368}"/>
                  </a:ext>
                </a:extLst>
              </p:cNvPr>
              <p:cNvCxnSpPr>
                <a:cxnSpLocks/>
                <a:stCxn id="82" idx="3"/>
              </p:cNvCxnSpPr>
              <p:nvPr userDrawn="1"/>
            </p:nvCxnSpPr>
            <p:spPr>
              <a:xfrm>
                <a:off x="8128000" y="-764627"/>
                <a:ext cx="800" cy="610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Rett linje 62">
                <a:extLst>
                  <a:ext uri="{FF2B5EF4-FFF2-40B4-BE49-F238E27FC236}">
                    <a16:creationId xmlns:a16="http://schemas.microsoft.com/office/drawing/2014/main" id="{F6759061-AE87-FB4F-BE6C-CA10D3EF2F63}"/>
                  </a:ext>
                </a:extLst>
              </p:cNvPr>
              <p:cNvCxnSpPr>
                <a:cxnSpLocks/>
                <a:stCxn id="86" idx="3"/>
              </p:cNvCxnSpPr>
              <p:nvPr userDrawn="1"/>
            </p:nvCxnSpPr>
            <p:spPr>
              <a:xfrm>
                <a:off x="12192000" y="-518425"/>
                <a:ext cx="1200" cy="363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Rett linje 67">
                <a:extLst>
                  <a:ext uri="{FF2B5EF4-FFF2-40B4-BE49-F238E27FC236}">
                    <a16:creationId xmlns:a16="http://schemas.microsoft.com/office/drawing/2014/main" id="{966CD6C9-85A9-6242-A16C-A89819B4F63B}"/>
                  </a:ext>
                </a:extLst>
              </p:cNvPr>
              <p:cNvCxnSpPr>
                <a:cxnSpLocks/>
                <a:stCxn id="84" idx="3"/>
              </p:cNvCxnSpPr>
              <p:nvPr userDrawn="1"/>
            </p:nvCxnSpPr>
            <p:spPr>
              <a:xfrm>
                <a:off x="10156824" y="-641527"/>
                <a:ext cx="4176" cy="4870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pe 68">
                <a:extLst>
                  <a:ext uri="{FF2B5EF4-FFF2-40B4-BE49-F238E27FC236}">
                    <a16:creationId xmlns:a16="http://schemas.microsoft.com/office/drawing/2014/main" id="{D22EC228-3961-D047-A490-0051EFBFB484}"/>
                  </a:ext>
                </a:extLst>
              </p:cNvPr>
              <p:cNvGrpSpPr/>
              <p:nvPr userDrawn="1"/>
            </p:nvGrpSpPr>
            <p:grpSpPr>
              <a:xfrm>
                <a:off x="0" y="-621464"/>
                <a:ext cx="12192000" cy="206078"/>
                <a:chOff x="0" y="-674874"/>
                <a:chExt cx="12192000" cy="206078"/>
              </a:xfrm>
            </p:grpSpPr>
            <p:sp>
              <p:nvSpPr>
                <p:cNvPr id="86" name="Rektangel 85">
                  <a:extLst>
                    <a:ext uri="{FF2B5EF4-FFF2-40B4-BE49-F238E27FC236}">
                      <a16:creationId xmlns:a16="http://schemas.microsoft.com/office/drawing/2014/main" id="{60D4D8E5-28E3-D043-872D-3C90EECEC9C1}"/>
                    </a:ext>
                  </a:extLst>
                </p:cNvPr>
                <p:cNvSpPr/>
                <p:nvPr/>
              </p:nvSpPr>
              <p:spPr>
                <a:xfrm>
                  <a:off x="0" y="-674874"/>
                  <a:ext cx="12192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33,87 cm</a:t>
                  </a:r>
                </a:p>
              </p:txBody>
            </p:sp>
            <p:cxnSp>
              <p:nvCxnSpPr>
                <p:cNvPr id="87" name="Rett linje 86">
                  <a:extLst>
                    <a:ext uri="{FF2B5EF4-FFF2-40B4-BE49-F238E27FC236}">
                      <a16:creationId xmlns:a16="http://schemas.microsoft.com/office/drawing/2014/main" id="{22AC440B-D129-2B46-906C-241A275D07F7}"/>
                    </a:ext>
                  </a:extLst>
                </p:cNvPr>
                <p:cNvCxnSpPr/>
                <p:nvPr userDrawn="1"/>
              </p:nvCxnSpPr>
              <p:spPr>
                <a:xfrm>
                  <a:off x="0" y="-480093"/>
                  <a:ext cx="12192000" cy="11297"/>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0" name="Gruppe 69">
                <a:extLst>
                  <a:ext uri="{FF2B5EF4-FFF2-40B4-BE49-F238E27FC236}">
                    <a16:creationId xmlns:a16="http://schemas.microsoft.com/office/drawing/2014/main" id="{DD245E6A-62D8-444C-8F4C-FA46DF1ACBF1}"/>
                  </a:ext>
                </a:extLst>
              </p:cNvPr>
              <p:cNvGrpSpPr/>
              <p:nvPr userDrawn="1"/>
            </p:nvGrpSpPr>
            <p:grpSpPr>
              <a:xfrm>
                <a:off x="0" y="-744566"/>
                <a:ext cx="10156824" cy="206078"/>
                <a:chOff x="0" y="-930144"/>
                <a:chExt cx="10156824" cy="206078"/>
              </a:xfrm>
            </p:grpSpPr>
            <p:sp>
              <p:nvSpPr>
                <p:cNvPr id="84" name="Rektangel 83">
                  <a:extLst>
                    <a:ext uri="{FF2B5EF4-FFF2-40B4-BE49-F238E27FC236}">
                      <a16:creationId xmlns:a16="http://schemas.microsoft.com/office/drawing/2014/main" id="{A6F930F5-1F42-8C44-912D-1E7AD767D42A}"/>
                    </a:ext>
                  </a:extLst>
                </p:cNvPr>
                <p:cNvSpPr/>
                <p:nvPr/>
              </p:nvSpPr>
              <p:spPr>
                <a:xfrm>
                  <a:off x="0" y="-930144"/>
                  <a:ext cx="10156824"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28,20 cm</a:t>
                  </a:r>
                </a:p>
              </p:txBody>
            </p:sp>
            <p:cxnSp>
              <p:nvCxnSpPr>
                <p:cNvPr id="85" name="Rett linje 84">
                  <a:extLst>
                    <a:ext uri="{FF2B5EF4-FFF2-40B4-BE49-F238E27FC236}">
                      <a16:creationId xmlns:a16="http://schemas.microsoft.com/office/drawing/2014/main" id="{0718B71B-1735-BA42-B9A4-84E37EF8111A}"/>
                    </a:ext>
                  </a:extLst>
                </p:cNvPr>
                <p:cNvCxnSpPr>
                  <a:cxnSpLocks/>
                </p:cNvCxnSpPr>
                <p:nvPr userDrawn="1"/>
              </p:nvCxnSpPr>
              <p:spPr>
                <a:xfrm>
                  <a:off x="0" y="-724066"/>
                  <a:ext cx="10156824"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1" name="Gruppe 70">
                <a:extLst>
                  <a:ext uri="{FF2B5EF4-FFF2-40B4-BE49-F238E27FC236}">
                    <a16:creationId xmlns:a16="http://schemas.microsoft.com/office/drawing/2014/main" id="{7E1BCEC3-3A90-3740-BE0E-0C15D80AFDE3}"/>
                  </a:ext>
                </a:extLst>
              </p:cNvPr>
              <p:cNvGrpSpPr/>
              <p:nvPr userDrawn="1"/>
            </p:nvGrpSpPr>
            <p:grpSpPr>
              <a:xfrm>
                <a:off x="0" y="-867666"/>
                <a:ext cx="8128000" cy="206078"/>
                <a:chOff x="0" y="-1191934"/>
                <a:chExt cx="8128000" cy="206078"/>
              </a:xfrm>
            </p:grpSpPr>
            <p:sp>
              <p:nvSpPr>
                <p:cNvPr id="82" name="Rektangel 81">
                  <a:extLst>
                    <a:ext uri="{FF2B5EF4-FFF2-40B4-BE49-F238E27FC236}">
                      <a16:creationId xmlns:a16="http://schemas.microsoft.com/office/drawing/2014/main" id="{ABCA5FB8-8529-FD49-9610-5B2DAE59151B}"/>
                    </a:ext>
                  </a:extLst>
                </p:cNvPr>
                <p:cNvSpPr/>
                <p:nvPr/>
              </p:nvSpPr>
              <p:spPr>
                <a:xfrm>
                  <a:off x="0" y="-1191934"/>
                  <a:ext cx="81280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22,56 cm</a:t>
                  </a:r>
                </a:p>
              </p:txBody>
            </p:sp>
            <p:cxnSp>
              <p:nvCxnSpPr>
                <p:cNvPr id="83" name="Rett linje 82">
                  <a:extLst>
                    <a:ext uri="{FF2B5EF4-FFF2-40B4-BE49-F238E27FC236}">
                      <a16:creationId xmlns:a16="http://schemas.microsoft.com/office/drawing/2014/main" id="{DF3ADDFA-CA5C-4347-8A76-E401BD2421C4}"/>
                    </a:ext>
                  </a:extLst>
                </p:cNvPr>
                <p:cNvCxnSpPr>
                  <a:cxnSpLocks/>
                </p:cNvCxnSpPr>
                <p:nvPr userDrawn="1"/>
              </p:nvCxnSpPr>
              <p:spPr>
                <a:xfrm>
                  <a:off x="0" y="-985856"/>
                  <a:ext cx="81280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2" name="Gruppe 71">
                <a:extLst>
                  <a:ext uri="{FF2B5EF4-FFF2-40B4-BE49-F238E27FC236}">
                    <a16:creationId xmlns:a16="http://schemas.microsoft.com/office/drawing/2014/main" id="{E373B03A-43B9-F247-98EA-F0F315D19065}"/>
                  </a:ext>
                </a:extLst>
              </p:cNvPr>
              <p:cNvGrpSpPr/>
              <p:nvPr userDrawn="1"/>
            </p:nvGrpSpPr>
            <p:grpSpPr>
              <a:xfrm>
                <a:off x="-800" y="-990766"/>
                <a:ext cx="6091200" cy="206078"/>
                <a:chOff x="0" y="-1453724"/>
                <a:chExt cx="6091200" cy="206078"/>
              </a:xfrm>
            </p:grpSpPr>
            <p:sp>
              <p:nvSpPr>
                <p:cNvPr id="80" name="Rektangel 79">
                  <a:extLst>
                    <a:ext uri="{FF2B5EF4-FFF2-40B4-BE49-F238E27FC236}">
                      <a16:creationId xmlns:a16="http://schemas.microsoft.com/office/drawing/2014/main" id="{D7CC119A-59B2-4E45-ABF4-12CC9863D8DB}"/>
                    </a:ext>
                  </a:extLst>
                </p:cNvPr>
                <p:cNvSpPr/>
                <p:nvPr/>
              </p:nvSpPr>
              <p:spPr>
                <a:xfrm>
                  <a:off x="0" y="-1453724"/>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81" name="Rett linje 80">
                  <a:extLst>
                    <a:ext uri="{FF2B5EF4-FFF2-40B4-BE49-F238E27FC236}">
                      <a16:creationId xmlns:a16="http://schemas.microsoft.com/office/drawing/2014/main" id="{29E19601-BF3A-6945-B6EA-B39B514666DF}"/>
                    </a:ext>
                  </a:extLst>
                </p:cNvPr>
                <p:cNvCxnSpPr>
                  <a:cxnSpLocks/>
                </p:cNvCxnSpPr>
                <p:nvPr userDrawn="1"/>
              </p:nvCxnSpPr>
              <p:spPr>
                <a:xfrm>
                  <a:off x="0" y="-1247646"/>
                  <a:ext cx="6091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3" name="Gruppe 72">
                <a:extLst>
                  <a:ext uri="{FF2B5EF4-FFF2-40B4-BE49-F238E27FC236}">
                    <a16:creationId xmlns:a16="http://schemas.microsoft.com/office/drawing/2014/main" id="{46D3E486-E9D7-D246-8D34-D3E03C5ADDA2}"/>
                  </a:ext>
                </a:extLst>
              </p:cNvPr>
              <p:cNvGrpSpPr/>
              <p:nvPr userDrawn="1"/>
            </p:nvGrpSpPr>
            <p:grpSpPr>
              <a:xfrm>
                <a:off x="0" y="-1113866"/>
                <a:ext cx="4060800" cy="206078"/>
                <a:chOff x="0" y="-1715514"/>
                <a:chExt cx="4060800" cy="206078"/>
              </a:xfrm>
            </p:grpSpPr>
            <p:sp>
              <p:nvSpPr>
                <p:cNvPr id="78" name="Rektangel 77">
                  <a:extLst>
                    <a:ext uri="{FF2B5EF4-FFF2-40B4-BE49-F238E27FC236}">
                      <a16:creationId xmlns:a16="http://schemas.microsoft.com/office/drawing/2014/main" id="{2924E641-B14F-9342-93B1-45270397C558}"/>
                    </a:ext>
                  </a:extLst>
                </p:cNvPr>
                <p:cNvSpPr/>
                <p:nvPr/>
              </p:nvSpPr>
              <p:spPr>
                <a:xfrm>
                  <a:off x="0" y="-1715514"/>
                  <a:ext cx="40608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79" name="Rett linje 78">
                  <a:extLst>
                    <a:ext uri="{FF2B5EF4-FFF2-40B4-BE49-F238E27FC236}">
                      <a16:creationId xmlns:a16="http://schemas.microsoft.com/office/drawing/2014/main" id="{7289E497-4845-2B47-8B11-9AA2E9007152}"/>
                    </a:ext>
                  </a:extLst>
                </p:cNvPr>
                <p:cNvCxnSpPr>
                  <a:cxnSpLocks/>
                </p:cNvCxnSpPr>
                <p:nvPr userDrawn="1"/>
              </p:nvCxnSpPr>
              <p:spPr>
                <a:xfrm>
                  <a:off x="0" y="-1509436"/>
                  <a:ext cx="40608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4" name="Gruppe 73">
                <a:extLst>
                  <a:ext uri="{FF2B5EF4-FFF2-40B4-BE49-F238E27FC236}">
                    <a16:creationId xmlns:a16="http://schemas.microsoft.com/office/drawing/2014/main" id="{A4AE3721-B59D-6F4A-8398-9214B952E02F}"/>
                  </a:ext>
                </a:extLst>
              </p:cNvPr>
              <p:cNvGrpSpPr/>
              <p:nvPr userDrawn="1"/>
            </p:nvGrpSpPr>
            <p:grpSpPr>
              <a:xfrm>
                <a:off x="0" y="-1229864"/>
                <a:ext cx="1015200" cy="206078"/>
                <a:chOff x="0" y="-1959289"/>
                <a:chExt cx="1015200" cy="206078"/>
              </a:xfrm>
            </p:grpSpPr>
            <p:sp>
              <p:nvSpPr>
                <p:cNvPr id="76" name="Rektangel 75">
                  <a:extLst>
                    <a:ext uri="{FF2B5EF4-FFF2-40B4-BE49-F238E27FC236}">
                      <a16:creationId xmlns:a16="http://schemas.microsoft.com/office/drawing/2014/main" id="{D735E99D-5AF9-174C-8E83-28479BD52A3E}"/>
                    </a:ext>
                  </a:extLst>
                </p:cNvPr>
                <p:cNvSpPr/>
                <p:nvPr/>
              </p:nvSpPr>
              <p:spPr>
                <a:xfrm>
                  <a:off x="0" y="-1959289"/>
                  <a:ext cx="1015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r"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2,82 cm</a:t>
                  </a:r>
                </a:p>
              </p:txBody>
            </p:sp>
            <p:cxnSp>
              <p:nvCxnSpPr>
                <p:cNvPr id="77" name="Rett linje 76">
                  <a:extLst>
                    <a:ext uri="{FF2B5EF4-FFF2-40B4-BE49-F238E27FC236}">
                      <a16:creationId xmlns:a16="http://schemas.microsoft.com/office/drawing/2014/main" id="{A70D7560-61DB-994A-87B8-39AAE2B011A2}"/>
                    </a:ext>
                  </a:extLst>
                </p:cNvPr>
                <p:cNvCxnSpPr>
                  <a:cxnSpLocks/>
                </p:cNvCxnSpPr>
                <p:nvPr userDrawn="1"/>
              </p:nvCxnSpPr>
              <p:spPr>
                <a:xfrm>
                  <a:off x="0" y="-1764452"/>
                  <a:ext cx="1015200" cy="0"/>
                </a:xfrm>
                <a:prstGeom prst="line">
                  <a:avLst/>
                </a:prstGeom>
                <a:ln>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75" name="Rett linje 74">
                <a:extLst>
                  <a:ext uri="{FF2B5EF4-FFF2-40B4-BE49-F238E27FC236}">
                    <a16:creationId xmlns:a16="http://schemas.microsoft.com/office/drawing/2014/main" id="{6BB287FE-25B7-6E46-A8D8-09106D1DE5E0}"/>
                  </a:ext>
                </a:extLst>
              </p:cNvPr>
              <p:cNvCxnSpPr/>
              <p:nvPr userDrawn="1"/>
            </p:nvCxnSpPr>
            <p:spPr>
              <a:xfrm>
                <a:off x="1015200" y="-1113866"/>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uppe 93">
              <a:extLst>
                <a:ext uri="{FF2B5EF4-FFF2-40B4-BE49-F238E27FC236}">
                  <a16:creationId xmlns:a16="http://schemas.microsoft.com/office/drawing/2014/main" id="{2C16CF82-97BF-0148-B86A-9951B518F6E9}"/>
                </a:ext>
              </a:extLst>
            </p:cNvPr>
            <p:cNvGrpSpPr/>
            <p:nvPr userDrawn="1"/>
          </p:nvGrpSpPr>
          <p:grpSpPr>
            <a:xfrm>
              <a:off x="-715963" y="-4004"/>
              <a:ext cx="590564" cy="6862004"/>
              <a:chOff x="-715963" y="-4004"/>
              <a:chExt cx="590564" cy="6862004"/>
            </a:xfrm>
          </p:grpSpPr>
          <p:sp>
            <p:nvSpPr>
              <p:cNvPr id="95" name="Rektangel 94">
                <a:extLst>
                  <a:ext uri="{FF2B5EF4-FFF2-40B4-BE49-F238E27FC236}">
                    <a16:creationId xmlns:a16="http://schemas.microsoft.com/office/drawing/2014/main" id="{CF65C379-267C-BB4F-A4C0-EF3E35389651}"/>
                  </a:ext>
                </a:extLst>
              </p:cNvPr>
              <p:cNvSpPr/>
              <p:nvPr/>
            </p:nvSpPr>
            <p:spPr>
              <a:xfrm rot="16200000">
                <a:off x="-591311" y="6392613"/>
                <a:ext cx="765175"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2,13 cm</a:t>
                </a:r>
              </a:p>
            </p:txBody>
          </p:sp>
          <p:sp>
            <p:nvSpPr>
              <p:cNvPr id="96" name="Rektangel 95">
                <a:extLst>
                  <a:ext uri="{FF2B5EF4-FFF2-40B4-BE49-F238E27FC236}">
                    <a16:creationId xmlns:a16="http://schemas.microsoft.com/office/drawing/2014/main" id="{B4C47047-2EED-5F40-82EE-04A3BFEAD50C}"/>
                  </a:ext>
                </a:extLst>
              </p:cNvPr>
              <p:cNvSpPr/>
              <p:nvPr userDrawn="1"/>
            </p:nvSpPr>
            <p:spPr>
              <a:xfrm rot="16200000">
                <a:off x="-1224723" y="4993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700" b="0" i="0" u="none" strike="noStrike" kern="1200" cap="none" spc="0" normalizeH="0" baseline="0" noProof="0">
                    <a:ln>
                      <a:noFill/>
                    </a:ln>
                    <a:solidFill>
                      <a:schemeClr val="tx1"/>
                    </a:solidFill>
                    <a:effectLst/>
                    <a:uLnTx/>
                    <a:uFillTx/>
                    <a:latin typeface="+mn-lt"/>
                    <a:ea typeface="+mn-ea"/>
                    <a:cs typeface="+mn-cs"/>
                  </a:rPr>
                  <a:t>5,64 cm</a:t>
                </a:r>
              </a:p>
            </p:txBody>
          </p:sp>
          <p:sp>
            <p:nvSpPr>
              <p:cNvPr id="97" name="Rektangel 96">
                <a:extLst>
                  <a:ext uri="{FF2B5EF4-FFF2-40B4-BE49-F238E27FC236}">
                    <a16:creationId xmlns:a16="http://schemas.microsoft.com/office/drawing/2014/main" id="{8B1E96CC-ED06-AA41-8932-E34FD694D0DE}"/>
                  </a:ext>
                </a:extLst>
              </p:cNvPr>
              <p:cNvSpPr/>
              <p:nvPr userDrawn="1"/>
            </p:nvSpPr>
            <p:spPr>
              <a:xfrm rot="16200000">
                <a:off x="-1224723" y="2961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sp>
            <p:nvSpPr>
              <p:cNvPr id="98" name="Rektangel 97">
                <a:extLst>
                  <a:ext uri="{FF2B5EF4-FFF2-40B4-BE49-F238E27FC236}">
                    <a16:creationId xmlns:a16="http://schemas.microsoft.com/office/drawing/2014/main" id="{642D5F4C-819A-1748-9143-910B7D3857BC}"/>
                  </a:ext>
                </a:extLst>
              </p:cNvPr>
              <p:cNvSpPr/>
              <p:nvPr userDrawn="1"/>
            </p:nvSpPr>
            <p:spPr>
              <a:xfrm rot="16200000">
                <a:off x="-1224723" y="929196"/>
                <a:ext cx="2032000" cy="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r>
                  <a:rPr kumimoji="0" lang="nb-NO" sz="700" b="0" i="0" u="none" strike="noStrike" cap="none" spc="0" normalizeH="0" baseline="0">
                    <a:ln>
                      <a:noFill/>
                    </a:ln>
                    <a:solidFill>
                      <a:schemeClr val="tx1"/>
                    </a:solidFill>
                    <a:effectLst/>
                    <a:uLnTx/>
                    <a:uFillTx/>
                    <a:latin typeface="+mn-lt"/>
                  </a:rPr>
                  <a:t>5,64 cm</a:t>
                </a:r>
              </a:p>
            </p:txBody>
          </p:sp>
          <p:cxnSp>
            <p:nvCxnSpPr>
              <p:cNvPr id="99" name="Rett linje 98">
                <a:extLst>
                  <a:ext uri="{FF2B5EF4-FFF2-40B4-BE49-F238E27FC236}">
                    <a16:creationId xmlns:a16="http://schemas.microsoft.com/office/drawing/2014/main" id="{980BA797-8DD7-B649-833E-3D97C11FD37C}"/>
                  </a:ext>
                </a:extLst>
              </p:cNvPr>
              <p:cNvCxnSpPr>
                <a:cxnSpLocks/>
              </p:cNvCxnSpPr>
              <p:nvPr userDrawn="1"/>
            </p:nvCxnSpPr>
            <p:spPr>
              <a:xfrm rot="16200000">
                <a:off x="-216188" y="397673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Rett linje 99">
                <a:extLst>
                  <a:ext uri="{FF2B5EF4-FFF2-40B4-BE49-F238E27FC236}">
                    <a16:creationId xmlns:a16="http://schemas.microsoft.com/office/drawing/2014/main" id="{BC32A0A9-54E5-CD4C-BE81-6E7DC431DB2A}"/>
                  </a:ext>
                </a:extLst>
              </p:cNvPr>
              <p:cNvCxnSpPr>
                <a:cxnSpLocks/>
              </p:cNvCxnSpPr>
              <p:nvPr userDrawn="1"/>
            </p:nvCxnSpPr>
            <p:spPr>
              <a:xfrm flipV="1">
                <a:off x="-650022" y="4059797"/>
                <a:ext cx="523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Rett linje 100">
                <a:extLst>
                  <a:ext uri="{FF2B5EF4-FFF2-40B4-BE49-F238E27FC236}">
                    <a16:creationId xmlns:a16="http://schemas.microsoft.com/office/drawing/2014/main" id="{249C515F-6819-F04B-AD39-C3EBC7066AC1}"/>
                  </a:ext>
                </a:extLst>
              </p:cNvPr>
              <p:cNvCxnSpPr>
                <a:cxnSpLocks/>
                <a:stCxn id="103" idx="3"/>
              </p:cNvCxnSpPr>
              <p:nvPr userDrawn="1"/>
            </p:nvCxnSpPr>
            <p:spPr>
              <a:xfrm flipV="1">
                <a:off x="-489823" y="-3804"/>
                <a:ext cx="363900" cy="5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Rett linje 101">
                <a:extLst>
                  <a:ext uri="{FF2B5EF4-FFF2-40B4-BE49-F238E27FC236}">
                    <a16:creationId xmlns:a16="http://schemas.microsoft.com/office/drawing/2014/main" id="{8C691848-1A12-F74A-A3FA-44B5DBFA0EF1}"/>
                  </a:ext>
                </a:extLst>
              </p:cNvPr>
              <p:cNvCxnSpPr>
                <a:cxnSpLocks/>
                <a:stCxn id="103" idx="1"/>
              </p:cNvCxnSpPr>
              <p:nvPr userDrawn="1"/>
            </p:nvCxnSpPr>
            <p:spPr>
              <a:xfrm flipV="1">
                <a:off x="-489823" y="6091998"/>
                <a:ext cx="363900" cy="7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Rektangel 102">
                <a:extLst>
                  <a:ext uri="{FF2B5EF4-FFF2-40B4-BE49-F238E27FC236}">
                    <a16:creationId xmlns:a16="http://schemas.microsoft.com/office/drawing/2014/main" id="{679A96D0-630E-A248-8A66-85AFEAADB6D9}"/>
                  </a:ext>
                </a:extLst>
              </p:cNvPr>
              <p:cNvSpPr/>
              <p:nvPr userDrawn="1"/>
            </p:nvSpPr>
            <p:spPr>
              <a:xfrm rot="16200000">
                <a:off x="-3535423" y="2944157"/>
                <a:ext cx="6091200"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16,92 cm</a:t>
                </a:r>
              </a:p>
            </p:txBody>
          </p:sp>
          <p:cxnSp>
            <p:nvCxnSpPr>
              <p:cNvPr id="104" name="Rett linje 103">
                <a:extLst>
                  <a:ext uri="{FF2B5EF4-FFF2-40B4-BE49-F238E27FC236}">
                    <a16:creationId xmlns:a16="http://schemas.microsoft.com/office/drawing/2014/main" id="{277A3813-78CA-4245-9274-37A394F9AC8C}"/>
                  </a:ext>
                </a:extLst>
              </p:cNvPr>
              <p:cNvCxnSpPr>
                <a:cxnSpLocks/>
              </p:cNvCxnSpPr>
              <p:nvPr userDrawn="1"/>
            </p:nvCxnSpPr>
            <p:spPr>
              <a:xfrm rot="16200000">
                <a:off x="-3432384" y="3047196"/>
                <a:ext cx="60912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Rektangel 104">
                <a:extLst>
                  <a:ext uri="{FF2B5EF4-FFF2-40B4-BE49-F238E27FC236}">
                    <a16:creationId xmlns:a16="http://schemas.microsoft.com/office/drawing/2014/main" id="{D02A2843-C4BF-0948-A00B-ABA55DFA0E9B}"/>
                  </a:ext>
                </a:extLst>
              </p:cNvPr>
              <p:cNvSpPr/>
              <p:nvPr userDrawn="1"/>
            </p:nvSpPr>
            <p:spPr>
              <a:xfrm rot="16200000">
                <a:off x="-2642025" y="1927658"/>
                <a:ext cx="4058201" cy="206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l" fontAlgn="auto">
                  <a:lnSpc>
                    <a:spcPct val="100000"/>
                  </a:lnSpc>
                  <a:spcBef>
                    <a:spcPts val="0"/>
                  </a:spcBef>
                  <a:spcAft>
                    <a:spcPts val="0"/>
                  </a:spcAft>
                  <a:buClrTx/>
                  <a:buSzTx/>
                  <a:buFontTx/>
                  <a:buNone/>
                  <a:tabLst/>
                </a:pPr>
                <a:r>
                  <a:rPr kumimoji="0" lang="nb-NO" sz="700" b="0" i="0" u="none" strike="noStrike" cap="none" spc="0" normalizeH="0" baseline="0" noProof="0">
                    <a:ln>
                      <a:noFill/>
                    </a:ln>
                    <a:solidFill>
                      <a:schemeClr val="tx1"/>
                    </a:solidFill>
                    <a:effectLst/>
                    <a:uLnTx/>
                    <a:uFillTx/>
                    <a:latin typeface="+mn-lt"/>
                  </a:rPr>
                  <a:t>11,28 cm</a:t>
                </a:r>
              </a:p>
            </p:txBody>
          </p:sp>
          <p:cxnSp>
            <p:nvCxnSpPr>
              <p:cNvPr id="106" name="Rett linje 105">
                <a:extLst>
                  <a:ext uri="{FF2B5EF4-FFF2-40B4-BE49-F238E27FC236}">
                    <a16:creationId xmlns:a16="http://schemas.microsoft.com/office/drawing/2014/main" id="{BB928164-D999-9747-8045-A70F91E56148}"/>
                  </a:ext>
                </a:extLst>
              </p:cNvPr>
              <p:cNvCxnSpPr>
                <a:cxnSpLocks/>
              </p:cNvCxnSpPr>
              <p:nvPr userDrawn="1"/>
            </p:nvCxnSpPr>
            <p:spPr>
              <a:xfrm rot="16200000">
                <a:off x="-2540284" y="2031996"/>
                <a:ext cx="4060800" cy="0"/>
              </a:xfrm>
              <a:prstGeom prst="line">
                <a:avLst/>
              </a:prstGeom>
              <a:ln>
                <a:solidFill>
                  <a:schemeClr val="bg1">
                    <a:lumMod val="7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Rett linje 106">
                <a:extLst>
                  <a:ext uri="{FF2B5EF4-FFF2-40B4-BE49-F238E27FC236}">
                    <a16:creationId xmlns:a16="http://schemas.microsoft.com/office/drawing/2014/main" id="{C7477409-7230-4247-BA24-6E66275F588F}"/>
                  </a:ext>
                </a:extLst>
              </p:cNvPr>
              <p:cNvCxnSpPr/>
              <p:nvPr userDrawn="1"/>
            </p:nvCxnSpPr>
            <p:spPr>
              <a:xfrm rot="16200000">
                <a:off x="-208461" y="6773298"/>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Rett linje 107">
                <a:extLst>
                  <a:ext uri="{FF2B5EF4-FFF2-40B4-BE49-F238E27FC236}">
                    <a16:creationId xmlns:a16="http://schemas.microsoft.com/office/drawing/2014/main" id="{1DEAA521-022B-7E41-855C-0F5D51E729B6}"/>
                  </a:ext>
                </a:extLst>
              </p:cNvPr>
              <p:cNvCxnSpPr>
                <a:cxnSpLocks/>
              </p:cNvCxnSpPr>
              <p:nvPr userDrawn="1"/>
            </p:nvCxnSpPr>
            <p:spPr>
              <a:xfrm rot="16200000">
                <a:off x="-216188" y="1943964"/>
                <a:ext cx="0" cy="16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9" name="TekstSylinder 108">
              <a:extLst>
                <a:ext uri="{FF2B5EF4-FFF2-40B4-BE49-F238E27FC236}">
                  <a16:creationId xmlns:a16="http://schemas.microsoft.com/office/drawing/2014/main" id="{45B3E6E9-F77A-DD45-98C1-8C513069745F}"/>
                </a:ext>
              </a:extLst>
            </p:cNvPr>
            <p:cNvSpPr txBox="1"/>
            <p:nvPr userDrawn="1"/>
          </p:nvSpPr>
          <p:spPr>
            <a:xfrm>
              <a:off x="0" y="-213030"/>
              <a:ext cx="688336" cy="206078"/>
            </a:xfrm>
            <a:prstGeom prst="rect">
              <a:avLst/>
            </a:prstGeom>
            <a:noFill/>
          </p:spPr>
          <p:txBody>
            <a:bodyPr wrap="none" lIns="0" tIns="0" rIns="0" bIns="0" rtlCol="0" anchor="ctr">
              <a:noAutofit/>
            </a:bodyPr>
            <a:lstStyle/>
            <a:p>
              <a:pPr algn="l"/>
              <a:r>
                <a:rPr lang="nb-NO" sz="800">
                  <a:solidFill>
                    <a:schemeClr val="tx1"/>
                  </a:solidFill>
                  <a:latin typeface="+mn-lt"/>
                </a:rPr>
                <a:t>Oslo 2019</a:t>
              </a:r>
            </a:p>
          </p:txBody>
        </p:sp>
      </p:grpSp>
    </p:spTree>
    <p:extLst>
      <p:ext uri="{BB962C8B-B14F-4D97-AF65-F5344CB8AC3E}">
        <p14:creationId xmlns:p14="http://schemas.microsoft.com/office/powerpoint/2010/main" val="1816548450"/>
      </p:ext>
    </p:extLst>
  </p:cSld>
  <p:clrMap bg1="lt1" tx1="dk1" bg2="lt2" tx2="dk2" accent1="accent1" accent2="accent2" accent3="accent3" accent4="accent4" accent5="accent5" accent6="accent6" hlink="hlink" folHlink="folHlink"/>
  <p:sldLayoutIdLst>
    <p:sldLayoutId id="2147483877" r:id="rId1"/>
    <p:sldLayoutId id="2147483876" r:id="rId2"/>
    <p:sldLayoutId id="2147483875" r:id="rId3"/>
    <p:sldLayoutId id="2147483874" r:id="rId4"/>
    <p:sldLayoutId id="2147483873" r:id="rId5"/>
    <p:sldLayoutId id="2147483872" r:id="rId6"/>
    <p:sldLayoutId id="2147483879" r:id="rId7"/>
  </p:sldLayoutIdLst>
  <p:hf hdr="0" ftr="0"/>
  <p:txStyles>
    <p:title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p:titleStyle>
    <p:bodyStyle>
      <a:lvl1pPr marL="216000" indent="-216000" algn="l" defTabSz="914400" rtl="0" eaLnBrk="1" latinLnBrk="0" hangingPunct="1">
        <a:lnSpc>
          <a:spcPct val="100000"/>
        </a:lnSpc>
        <a:spcBef>
          <a:spcPts val="1200"/>
        </a:spcBef>
        <a:buSzPct val="100000"/>
        <a:buFontTx/>
        <a:buBlip>
          <a:blip r:embed="rId10"/>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438" userDrawn="1">
          <p15:clr>
            <a:srgbClr val="F26B43"/>
          </p15:clr>
        </p15:guide>
        <p15:guide id="3" pos="7242">
          <p15:clr>
            <a:srgbClr val="F26B43"/>
          </p15:clr>
        </p15:guide>
        <p15:guide id="4" pos="2560">
          <p15:clr>
            <a:srgbClr val="F26B43"/>
          </p15:clr>
        </p15:guide>
        <p15:guide id="5" pos="1282">
          <p15:clr>
            <a:srgbClr val="F26B43"/>
          </p15:clr>
        </p15:guide>
        <p15:guide id="6" pos="5120">
          <p15:clr>
            <a:srgbClr val="F26B43"/>
          </p15:clr>
        </p15:guide>
        <p15:guide id="7" pos="6403">
          <p15:clr>
            <a:srgbClr val="F26B43"/>
          </p15:clr>
        </p15:guide>
        <p15:guide id="8" orient="horz" pos="1280">
          <p15:clr>
            <a:srgbClr val="F26B43"/>
          </p15:clr>
        </p15:guide>
        <p15:guide id="9" orient="horz" pos="2561">
          <p15:clr>
            <a:srgbClr val="F26B43"/>
          </p15:clr>
        </p15:guide>
        <p15:guide id="10" orient="horz" pos="3838">
          <p15:clr>
            <a:srgbClr val="F26B43"/>
          </p15:clr>
        </p15:guide>
        <p15:guide id="11" orient="horz" pos="411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17" Type="http://schemas.openxmlformats.org/officeDocument/2006/relationships/customXml" Target="../ink/ink81.xml"/><Relationship Id="rId21" Type="http://schemas.openxmlformats.org/officeDocument/2006/relationships/image" Target="../media/image111.png"/><Relationship Id="rId42" Type="http://schemas.openxmlformats.org/officeDocument/2006/relationships/customXml" Target="../ink/ink43.xml"/><Relationship Id="rId63" Type="http://schemas.openxmlformats.org/officeDocument/2006/relationships/image" Target="../media/image132.png"/><Relationship Id="rId84" Type="http://schemas.openxmlformats.org/officeDocument/2006/relationships/customXml" Target="../ink/ink64.xml"/><Relationship Id="rId138" Type="http://schemas.openxmlformats.org/officeDocument/2006/relationships/image" Target="../media/image169.png"/><Relationship Id="rId159" Type="http://schemas.openxmlformats.org/officeDocument/2006/relationships/customXml" Target="../ink/ink104.xml"/><Relationship Id="rId170" Type="http://schemas.openxmlformats.org/officeDocument/2006/relationships/image" Target="../media/image183.png"/><Relationship Id="rId191" Type="http://schemas.openxmlformats.org/officeDocument/2006/relationships/customXml" Target="../ink/ink120.xml"/><Relationship Id="rId205" Type="http://schemas.openxmlformats.org/officeDocument/2006/relationships/customXml" Target="../ink/ink127.xml"/><Relationship Id="rId107" Type="http://schemas.openxmlformats.org/officeDocument/2006/relationships/customXml" Target="../ink/ink76.xml"/><Relationship Id="rId11" Type="http://schemas.openxmlformats.org/officeDocument/2006/relationships/image" Target="../media/image106.png"/><Relationship Id="rId32" Type="http://schemas.openxmlformats.org/officeDocument/2006/relationships/customXml" Target="../ink/ink38.xml"/><Relationship Id="rId53" Type="http://schemas.openxmlformats.org/officeDocument/2006/relationships/image" Target="../media/image127.png"/><Relationship Id="rId74" Type="http://schemas.openxmlformats.org/officeDocument/2006/relationships/customXml" Target="../ink/ink59.xml"/><Relationship Id="rId128" Type="http://schemas.openxmlformats.org/officeDocument/2006/relationships/image" Target="../media/image164.png"/><Relationship Id="rId149" Type="http://schemas.openxmlformats.org/officeDocument/2006/relationships/image" Target="../media/image174.png"/><Relationship Id="rId5" Type="http://schemas.openxmlformats.org/officeDocument/2006/relationships/image" Target="../media/image103.png"/><Relationship Id="rId95" Type="http://schemas.openxmlformats.org/officeDocument/2006/relationships/image" Target="../media/image148.png"/><Relationship Id="rId160" Type="http://schemas.openxmlformats.org/officeDocument/2006/relationships/image" Target="../media/image178.png"/><Relationship Id="rId181" Type="http://schemas.openxmlformats.org/officeDocument/2006/relationships/customXml" Target="../ink/ink115.xml"/><Relationship Id="rId216" Type="http://schemas.openxmlformats.org/officeDocument/2006/relationships/image" Target="../media/image206.png"/><Relationship Id="rId22" Type="http://schemas.openxmlformats.org/officeDocument/2006/relationships/customXml" Target="../ink/ink33.xml"/><Relationship Id="rId43" Type="http://schemas.openxmlformats.org/officeDocument/2006/relationships/image" Target="../media/image122.png"/><Relationship Id="rId64" Type="http://schemas.openxmlformats.org/officeDocument/2006/relationships/customXml" Target="../ink/ink54.xml"/><Relationship Id="rId118" Type="http://schemas.openxmlformats.org/officeDocument/2006/relationships/image" Target="../media/image159.png"/><Relationship Id="rId139" Type="http://schemas.openxmlformats.org/officeDocument/2006/relationships/customXml" Target="../ink/ink92.xml"/><Relationship Id="rId85" Type="http://schemas.openxmlformats.org/officeDocument/2006/relationships/image" Target="../media/image143.png"/><Relationship Id="rId150" Type="http://schemas.openxmlformats.org/officeDocument/2006/relationships/customXml" Target="../ink/ink98.xml"/><Relationship Id="rId171" Type="http://schemas.openxmlformats.org/officeDocument/2006/relationships/customXml" Target="../ink/ink110.xml"/><Relationship Id="rId192" Type="http://schemas.openxmlformats.org/officeDocument/2006/relationships/image" Target="../media/image194.png"/><Relationship Id="rId206" Type="http://schemas.openxmlformats.org/officeDocument/2006/relationships/image" Target="../media/image201.png"/><Relationship Id="rId12" Type="http://schemas.openxmlformats.org/officeDocument/2006/relationships/customXml" Target="../ink/ink28.xml"/><Relationship Id="rId33" Type="http://schemas.openxmlformats.org/officeDocument/2006/relationships/image" Target="../media/image117.png"/><Relationship Id="rId108" Type="http://schemas.openxmlformats.org/officeDocument/2006/relationships/image" Target="../media/image154.png"/><Relationship Id="rId129" Type="http://schemas.openxmlformats.org/officeDocument/2006/relationships/customXml" Target="../ink/ink87.xml"/><Relationship Id="rId54" Type="http://schemas.openxmlformats.org/officeDocument/2006/relationships/customXml" Target="../ink/ink49.xml"/><Relationship Id="rId75" Type="http://schemas.openxmlformats.org/officeDocument/2006/relationships/image" Target="../media/image138.png"/><Relationship Id="rId96" Type="http://schemas.openxmlformats.org/officeDocument/2006/relationships/customXml" Target="../ink/ink70.xml"/><Relationship Id="rId140" Type="http://schemas.openxmlformats.org/officeDocument/2006/relationships/image" Target="../media/image170.png"/><Relationship Id="rId161" Type="http://schemas.openxmlformats.org/officeDocument/2006/relationships/customXml" Target="../ink/ink105.xml"/><Relationship Id="rId182" Type="http://schemas.openxmlformats.org/officeDocument/2006/relationships/image" Target="../media/image189.png"/><Relationship Id="rId217" Type="http://schemas.openxmlformats.org/officeDocument/2006/relationships/customXml" Target="../ink/ink133.xml"/><Relationship Id="rId6" Type="http://schemas.openxmlformats.org/officeDocument/2006/relationships/customXml" Target="../ink/ink25.xml"/><Relationship Id="rId23" Type="http://schemas.openxmlformats.org/officeDocument/2006/relationships/image" Target="../media/image112.png"/><Relationship Id="rId119" Type="http://schemas.openxmlformats.org/officeDocument/2006/relationships/customXml" Target="../ink/ink82.xml"/><Relationship Id="rId44" Type="http://schemas.openxmlformats.org/officeDocument/2006/relationships/customXml" Target="../ink/ink44.xml"/><Relationship Id="rId65" Type="http://schemas.openxmlformats.org/officeDocument/2006/relationships/image" Target="../media/image133.png"/><Relationship Id="rId86" Type="http://schemas.openxmlformats.org/officeDocument/2006/relationships/customXml" Target="../ink/ink65.xml"/><Relationship Id="rId130" Type="http://schemas.openxmlformats.org/officeDocument/2006/relationships/image" Target="../media/image165.png"/><Relationship Id="rId151" Type="http://schemas.openxmlformats.org/officeDocument/2006/relationships/image" Target="../media/image175.png"/><Relationship Id="rId172" Type="http://schemas.openxmlformats.org/officeDocument/2006/relationships/image" Target="../media/image184.png"/><Relationship Id="rId193" Type="http://schemas.openxmlformats.org/officeDocument/2006/relationships/customXml" Target="../ink/ink121.xml"/><Relationship Id="rId207" Type="http://schemas.openxmlformats.org/officeDocument/2006/relationships/customXml" Target="../ink/ink128.xml"/><Relationship Id="rId13" Type="http://schemas.openxmlformats.org/officeDocument/2006/relationships/image" Target="../media/image107.png"/><Relationship Id="rId109" Type="http://schemas.openxmlformats.org/officeDocument/2006/relationships/customXml" Target="../ink/ink77.xml"/><Relationship Id="rId34" Type="http://schemas.openxmlformats.org/officeDocument/2006/relationships/customXml" Target="../ink/ink39.xml"/><Relationship Id="rId55" Type="http://schemas.openxmlformats.org/officeDocument/2006/relationships/image" Target="../media/image128.png"/><Relationship Id="rId76" Type="http://schemas.openxmlformats.org/officeDocument/2006/relationships/customXml" Target="../ink/ink60.xml"/><Relationship Id="rId97" Type="http://schemas.openxmlformats.org/officeDocument/2006/relationships/customXml" Target="../ink/ink71.xml"/><Relationship Id="rId120" Type="http://schemas.openxmlformats.org/officeDocument/2006/relationships/image" Target="../media/image160.png"/><Relationship Id="rId141" Type="http://schemas.openxmlformats.org/officeDocument/2006/relationships/customXml" Target="../ink/ink93.xml"/><Relationship Id="rId7" Type="http://schemas.openxmlformats.org/officeDocument/2006/relationships/image" Target="../media/image104.png"/><Relationship Id="rId162" Type="http://schemas.openxmlformats.org/officeDocument/2006/relationships/image" Target="../media/image179.png"/><Relationship Id="rId183" Type="http://schemas.openxmlformats.org/officeDocument/2006/relationships/customXml" Target="../ink/ink116.xml"/><Relationship Id="rId218" Type="http://schemas.openxmlformats.org/officeDocument/2006/relationships/image" Target="../media/image207.png"/><Relationship Id="rId24" Type="http://schemas.openxmlformats.org/officeDocument/2006/relationships/customXml" Target="../ink/ink34.xml"/><Relationship Id="rId45" Type="http://schemas.openxmlformats.org/officeDocument/2006/relationships/image" Target="../media/image123.png"/><Relationship Id="rId66" Type="http://schemas.openxmlformats.org/officeDocument/2006/relationships/customXml" Target="../ink/ink55.xml"/><Relationship Id="rId87" Type="http://schemas.openxmlformats.org/officeDocument/2006/relationships/image" Target="../media/image144.png"/><Relationship Id="rId110" Type="http://schemas.openxmlformats.org/officeDocument/2006/relationships/image" Target="../media/image155.png"/><Relationship Id="rId131" Type="http://schemas.openxmlformats.org/officeDocument/2006/relationships/customXml" Target="../ink/ink88.xml"/><Relationship Id="rId152" Type="http://schemas.openxmlformats.org/officeDocument/2006/relationships/customXml" Target="../ink/ink99.xml"/><Relationship Id="rId173" Type="http://schemas.openxmlformats.org/officeDocument/2006/relationships/customXml" Target="../ink/ink111.xml"/><Relationship Id="rId194" Type="http://schemas.openxmlformats.org/officeDocument/2006/relationships/image" Target="../media/image195.png"/><Relationship Id="rId208" Type="http://schemas.openxmlformats.org/officeDocument/2006/relationships/image" Target="../media/image202.png"/><Relationship Id="rId14" Type="http://schemas.openxmlformats.org/officeDocument/2006/relationships/customXml" Target="../ink/ink29.xml"/><Relationship Id="rId30" Type="http://schemas.openxmlformats.org/officeDocument/2006/relationships/customXml" Target="../ink/ink37.xml"/><Relationship Id="rId35" Type="http://schemas.openxmlformats.org/officeDocument/2006/relationships/image" Target="../media/image118.png"/><Relationship Id="rId56" Type="http://schemas.openxmlformats.org/officeDocument/2006/relationships/customXml" Target="../ink/ink50.xml"/><Relationship Id="rId77" Type="http://schemas.openxmlformats.org/officeDocument/2006/relationships/image" Target="../media/image139.png"/><Relationship Id="rId100" Type="http://schemas.openxmlformats.org/officeDocument/2006/relationships/image" Target="../media/image150.png"/><Relationship Id="rId105" Type="http://schemas.openxmlformats.org/officeDocument/2006/relationships/customXml" Target="../ink/ink75.xml"/><Relationship Id="rId126" Type="http://schemas.openxmlformats.org/officeDocument/2006/relationships/image" Target="../media/image163.png"/><Relationship Id="rId147" Type="http://schemas.openxmlformats.org/officeDocument/2006/relationships/image" Target="../media/image173.png"/><Relationship Id="rId168" Type="http://schemas.openxmlformats.org/officeDocument/2006/relationships/image" Target="../media/image182.png"/><Relationship Id="rId8" Type="http://schemas.openxmlformats.org/officeDocument/2006/relationships/customXml" Target="../ink/ink26.xml"/><Relationship Id="rId51" Type="http://schemas.openxmlformats.org/officeDocument/2006/relationships/image" Target="../media/image126.png"/><Relationship Id="rId72" Type="http://schemas.openxmlformats.org/officeDocument/2006/relationships/customXml" Target="../ink/ink58.xml"/><Relationship Id="rId93" Type="http://schemas.openxmlformats.org/officeDocument/2006/relationships/image" Target="../media/image147.png"/><Relationship Id="rId98" Type="http://schemas.openxmlformats.org/officeDocument/2006/relationships/image" Target="../media/image149.png"/><Relationship Id="rId121" Type="http://schemas.openxmlformats.org/officeDocument/2006/relationships/customXml" Target="../ink/ink83.xml"/><Relationship Id="rId142" Type="http://schemas.openxmlformats.org/officeDocument/2006/relationships/image" Target="../media/image171.png"/><Relationship Id="rId163" Type="http://schemas.openxmlformats.org/officeDocument/2006/relationships/customXml" Target="../ink/ink106.xml"/><Relationship Id="rId184" Type="http://schemas.openxmlformats.org/officeDocument/2006/relationships/image" Target="../media/image190.png"/><Relationship Id="rId189" Type="http://schemas.openxmlformats.org/officeDocument/2006/relationships/customXml" Target="../ink/ink119.xml"/><Relationship Id="rId3" Type="http://schemas.openxmlformats.org/officeDocument/2006/relationships/image" Target="../media/image102.png"/><Relationship Id="rId214" Type="http://schemas.openxmlformats.org/officeDocument/2006/relationships/image" Target="../media/image205.png"/><Relationship Id="rId25" Type="http://schemas.openxmlformats.org/officeDocument/2006/relationships/image" Target="../media/image113.png"/><Relationship Id="rId46" Type="http://schemas.openxmlformats.org/officeDocument/2006/relationships/customXml" Target="../ink/ink45.xml"/><Relationship Id="rId67" Type="http://schemas.openxmlformats.org/officeDocument/2006/relationships/image" Target="../media/image134.png"/><Relationship Id="rId116" Type="http://schemas.openxmlformats.org/officeDocument/2006/relationships/image" Target="../media/image158.png"/><Relationship Id="rId137" Type="http://schemas.openxmlformats.org/officeDocument/2006/relationships/customXml" Target="../ink/ink91.xml"/><Relationship Id="rId158" Type="http://schemas.openxmlformats.org/officeDocument/2006/relationships/image" Target="../media/image177.png"/><Relationship Id="rId20" Type="http://schemas.openxmlformats.org/officeDocument/2006/relationships/customXml" Target="../ink/ink32.xml"/><Relationship Id="rId41" Type="http://schemas.openxmlformats.org/officeDocument/2006/relationships/image" Target="../media/image121.png"/><Relationship Id="rId62" Type="http://schemas.openxmlformats.org/officeDocument/2006/relationships/customXml" Target="../ink/ink53.xml"/><Relationship Id="rId83" Type="http://schemas.openxmlformats.org/officeDocument/2006/relationships/image" Target="../media/image142.png"/><Relationship Id="rId88" Type="http://schemas.openxmlformats.org/officeDocument/2006/relationships/customXml" Target="../ink/ink66.xml"/><Relationship Id="rId111" Type="http://schemas.openxmlformats.org/officeDocument/2006/relationships/customXml" Target="../ink/ink78.xml"/><Relationship Id="rId132" Type="http://schemas.openxmlformats.org/officeDocument/2006/relationships/image" Target="../media/image166.png"/><Relationship Id="rId153" Type="http://schemas.openxmlformats.org/officeDocument/2006/relationships/customXml" Target="../ink/ink100.xml"/><Relationship Id="rId174" Type="http://schemas.openxmlformats.org/officeDocument/2006/relationships/image" Target="../media/image185.png"/><Relationship Id="rId179" Type="http://schemas.openxmlformats.org/officeDocument/2006/relationships/customXml" Target="../ink/ink114.xml"/><Relationship Id="rId195" Type="http://schemas.openxmlformats.org/officeDocument/2006/relationships/customXml" Target="../ink/ink122.xml"/><Relationship Id="rId209" Type="http://schemas.openxmlformats.org/officeDocument/2006/relationships/customXml" Target="../ink/ink129.xml"/><Relationship Id="rId190" Type="http://schemas.openxmlformats.org/officeDocument/2006/relationships/image" Target="../media/image193.png"/><Relationship Id="rId204" Type="http://schemas.openxmlformats.org/officeDocument/2006/relationships/image" Target="../media/image200.png"/><Relationship Id="rId15" Type="http://schemas.openxmlformats.org/officeDocument/2006/relationships/image" Target="../media/image108.png"/><Relationship Id="rId36" Type="http://schemas.openxmlformats.org/officeDocument/2006/relationships/customXml" Target="../ink/ink40.xml"/><Relationship Id="rId57" Type="http://schemas.openxmlformats.org/officeDocument/2006/relationships/image" Target="../media/image129.png"/><Relationship Id="rId106" Type="http://schemas.openxmlformats.org/officeDocument/2006/relationships/image" Target="../media/image153.png"/><Relationship Id="rId127" Type="http://schemas.openxmlformats.org/officeDocument/2006/relationships/customXml" Target="../ink/ink86.xml"/><Relationship Id="rId10" Type="http://schemas.openxmlformats.org/officeDocument/2006/relationships/customXml" Target="../ink/ink27.xml"/><Relationship Id="rId31" Type="http://schemas.openxmlformats.org/officeDocument/2006/relationships/image" Target="../media/image116.png"/><Relationship Id="rId52" Type="http://schemas.openxmlformats.org/officeDocument/2006/relationships/customXml" Target="../ink/ink48.xml"/><Relationship Id="rId73" Type="http://schemas.openxmlformats.org/officeDocument/2006/relationships/image" Target="../media/image137.png"/><Relationship Id="rId78" Type="http://schemas.openxmlformats.org/officeDocument/2006/relationships/customXml" Target="../ink/ink61.xml"/><Relationship Id="rId94" Type="http://schemas.openxmlformats.org/officeDocument/2006/relationships/customXml" Target="../ink/ink69.xml"/><Relationship Id="rId99" Type="http://schemas.openxmlformats.org/officeDocument/2006/relationships/customXml" Target="../ink/ink72.xml"/><Relationship Id="rId101" Type="http://schemas.openxmlformats.org/officeDocument/2006/relationships/customXml" Target="../ink/ink73.xml"/><Relationship Id="rId122" Type="http://schemas.openxmlformats.org/officeDocument/2006/relationships/image" Target="../media/image161.png"/><Relationship Id="rId143" Type="http://schemas.openxmlformats.org/officeDocument/2006/relationships/customXml" Target="../ink/ink94.xml"/><Relationship Id="rId148" Type="http://schemas.openxmlformats.org/officeDocument/2006/relationships/customXml" Target="../ink/ink97.xml"/><Relationship Id="rId164" Type="http://schemas.openxmlformats.org/officeDocument/2006/relationships/image" Target="../media/image180.png"/><Relationship Id="rId169" Type="http://schemas.openxmlformats.org/officeDocument/2006/relationships/customXml" Target="../ink/ink109.xml"/><Relationship Id="rId185" Type="http://schemas.openxmlformats.org/officeDocument/2006/relationships/customXml" Target="../ink/ink117.xml"/><Relationship Id="rId4" Type="http://schemas.openxmlformats.org/officeDocument/2006/relationships/customXml" Target="../ink/ink24.xml"/><Relationship Id="rId9" Type="http://schemas.openxmlformats.org/officeDocument/2006/relationships/image" Target="../media/image105.png"/><Relationship Id="rId180" Type="http://schemas.openxmlformats.org/officeDocument/2006/relationships/image" Target="../media/image188.png"/><Relationship Id="rId210" Type="http://schemas.openxmlformats.org/officeDocument/2006/relationships/image" Target="../media/image203.png"/><Relationship Id="rId215" Type="http://schemas.openxmlformats.org/officeDocument/2006/relationships/customXml" Target="../ink/ink132.xml"/><Relationship Id="rId26" Type="http://schemas.openxmlformats.org/officeDocument/2006/relationships/customXml" Target="../ink/ink35.xml"/><Relationship Id="rId47" Type="http://schemas.openxmlformats.org/officeDocument/2006/relationships/image" Target="../media/image124.png"/><Relationship Id="rId68" Type="http://schemas.openxmlformats.org/officeDocument/2006/relationships/customXml" Target="../ink/ink56.xml"/><Relationship Id="rId89" Type="http://schemas.openxmlformats.org/officeDocument/2006/relationships/image" Target="../media/image145.png"/><Relationship Id="rId112" Type="http://schemas.openxmlformats.org/officeDocument/2006/relationships/image" Target="../media/image156.png"/><Relationship Id="rId133" Type="http://schemas.openxmlformats.org/officeDocument/2006/relationships/customXml" Target="../ink/ink89.xml"/><Relationship Id="rId154" Type="http://schemas.openxmlformats.org/officeDocument/2006/relationships/customXml" Target="../ink/ink101.xml"/><Relationship Id="rId175" Type="http://schemas.openxmlformats.org/officeDocument/2006/relationships/customXml" Target="../ink/ink112.xml"/><Relationship Id="rId196" Type="http://schemas.openxmlformats.org/officeDocument/2006/relationships/image" Target="../media/image196.png"/><Relationship Id="rId200" Type="http://schemas.openxmlformats.org/officeDocument/2006/relationships/image" Target="../media/image198.png"/><Relationship Id="rId16" Type="http://schemas.openxmlformats.org/officeDocument/2006/relationships/customXml" Target="../ink/ink30.xml"/><Relationship Id="rId37" Type="http://schemas.openxmlformats.org/officeDocument/2006/relationships/image" Target="../media/image119.png"/><Relationship Id="rId58" Type="http://schemas.openxmlformats.org/officeDocument/2006/relationships/customXml" Target="../ink/ink51.xml"/><Relationship Id="rId79" Type="http://schemas.openxmlformats.org/officeDocument/2006/relationships/image" Target="../media/image140.png"/><Relationship Id="rId102" Type="http://schemas.openxmlformats.org/officeDocument/2006/relationships/image" Target="../media/image151.png"/><Relationship Id="rId123" Type="http://schemas.openxmlformats.org/officeDocument/2006/relationships/customXml" Target="../ink/ink84.xml"/><Relationship Id="rId144" Type="http://schemas.openxmlformats.org/officeDocument/2006/relationships/image" Target="../media/image172.png"/><Relationship Id="rId90" Type="http://schemas.openxmlformats.org/officeDocument/2006/relationships/customXml" Target="../ink/ink67.xml"/><Relationship Id="rId165" Type="http://schemas.openxmlformats.org/officeDocument/2006/relationships/customXml" Target="../ink/ink107.xml"/><Relationship Id="rId186" Type="http://schemas.openxmlformats.org/officeDocument/2006/relationships/image" Target="../media/image191.png"/><Relationship Id="rId211" Type="http://schemas.openxmlformats.org/officeDocument/2006/relationships/customXml" Target="../ink/ink130.xml"/><Relationship Id="rId27" Type="http://schemas.openxmlformats.org/officeDocument/2006/relationships/image" Target="../media/image114.png"/><Relationship Id="rId48" Type="http://schemas.openxmlformats.org/officeDocument/2006/relationships/customXml" Target="../ink/ink46.xml"/><Relationship Id="rId69" Type="http://schemas.openxmlformats.org/officeDocument/2006/relationships/image" Target="../media/image135.png"/><Relationship Id="rId113" Type="http://schemas.openxmlformats.org/officeDocument/2006/relationships/customXml" Target="../ink/ink79.xml"/><Relationship Id="rId134" Type="http://schemas.openxmlformats.org/officeDocument/2006/relationships/image" Target="../media/image167.png"/><Relationship Id="rId80" Type="http://schemas.openxmlformats.org/officeDocument/2006/relationships/customXml" Target="../ink/ink62.xml"/><Relationship Id="rId155" Type="http://schemas.openxmlformats.org/officeDocument/2006/relationships/image" Target="../media/image176.png"/><Relationship Id="rId176" Type="http://schemas.openxmlformats.org/officeDocument/2006/relationships/image" Target="../media/image186.png"/><Relationship Id="rId197" Type="http://schemas.openxmlformats.org/officeDocument/2006/relationships/customXml" Target="../ink/ink123.xml"/><Relationship Id="rId201" Type="http://schemas.openxmlformats.org/officeDocument/2006/relationships/customXml" Target="../ink/ink125.xml"/><Relationship Id="rId17" Type="http://schemas.openxmlformats.org/officeDocument/2006/relationships/image" Target="../media/image109.png"/><Relationship Id="rId38" Type="http://schemas.openxmlformats.org/officeDocument/2006/relationships/customXml" Target="../ink/ink41.xml"/><Relationship Id="rId59" Type="http://schemas.openxmlformats.org/officeDocument/2006/relationships/image" Target="../media/image130.png"/><Relationship Id="rId103" Type="http://schemas.openxmlformats.org/officeDocument/2006/relationships/customXml" Target="../ink/ink74.xml"/><Relationship Id="rId124" Type="http://schemas.openxmlformats.org/officeDocument/2006/relationships/image" Target="../media/image162.png"/><Relationship Id="rId70" Type="http://schemas.openxmlformats.org/officeDocument/2006/relationships/customXml" Target="../ink/ink57.xml"/><Relationship Id="rId91" Type="http://schemas.openxmlformats.org/officeDocument/2006/relationships/image" Target="../media/image146.png"/><Relationship Id="rId145" Type="http://schemas.openxmlformats.org/officeDocument/2006/relationships/customXml" Target="../ink/ink95.xml"/><Relationship Id="rId166" Type="http://schemas.openxmlformats.org/officeDocument/2006/relationships/image" Target="../media/image181.png"/><Relationship Id="rId187" Type="http://schemas.openxmlformats.org/officeDocument/2006/relationships/customXml" Target="../ink/ink118.xml"/><Relationship Id="rId1" Type="http://schemas.openxmlformats.org/officeDocument/2006/relationships/slideLayout" Target="../slideLayouts/slideLayout12.xml"/><Relationship Id="rId212" Type="http://schemas.openxmlformats.org/officeDocument/2006/relationships/image" Target="../media/image204.png"/><Relationship Id="rId28" Type="http://schemas.openxmlformats.org/officeDocument/2006/relationships/customXml" Target="../ink/ink36.xml"/><Relationship Id="rId49" Type="http://schemas.openxmlformats.org/officeDocument/2006/relationships/image" Target="../media/image125.png"/><Relationship Id="rId114" Type="http://schemas.openxmlformats.org/officeDocument/2006/relationships/image" Target="../media/image157.png"/><Relationship Id="rId60" Type="http://schemas.openxmlformats.org/officeDocument/2006/relationships/customXml" Target="../ink/ink52.xml"/><Relationship Id="rId81" Type="http://schemas.openxmlformats.org/officeDocument/2006/relationships/image" Target="../media/image141.png"/><Relationship Id="rId135" Type="http://schemas.openxmlformats.org/officeDocument/2006/relationships/customXml" Target="../ink/ink90.xml"/><Relationship Id="rId156" Type="http://schemas.openxmlformats.org/officeDocument/2006/relationships/customXml" Target="../ink/ink102.xml"/><Relationship Id="rId177" Type="http://schemas.openxmlformats.org/officeDocument/2006/relationships/customXml" Target="../ink/ink113.xml"/><Relationship Id="rId198" Type="http://schemas.openxmlformats.org/officeDocument/2006/relationships/image" Target="../media/image197.png"/><Relationship Id="rId202" Type="http://schemas.openxmlformats.org/officeDocument/2006/relationships/image" Target="../media/image199.png"/><Relationship Id="rId18" Type="http://schemas.openxmlformats.org/officeDocument/2006/relationships/customXml" Target="../ink/ink31.xml"/><Relationship Id="rId39" Type="http://schemas.openxmlformats.org/officeDocument/2006/relationships/image" Target="../media/image120.png"/><Relationship Id="rId50" Type="http://schemas.openxmlformats.org/officeDocument/2006/relationships/customXml" Target="../ink/ink47.xml"/><Relationship Id="rId104" Type="http://schemas.openxmlformats.org/officeDocument/2006/relationships/image" Target="../media/image152.png"/><Relationship Id="rId125" Type="http://schemas.openxmlformats.org/officeDocument/2006/relationships/customXml" Target="../ink/ink85.xml"/><Relationship Id="rId146" Type="http://schemas.openxmlformats.org/officeDocument/2006/relationships/customXml" Target="../ink/ink96.xml"/><Relationship Id="rId167" Type="http://schemas.openxmlformats.org/officeDocument/2006/relationships/customXml" Target="../ink/ink108.xml"/><Relationship Id="rId188" Type="http://schemas.openxmlformats.org/officeDocument/2006/relationships/image" Target="../media/image192.png"/><Relationship Id="rId71" Type="http://schemas.openxmlformats.org/officeDocument/2006/relationships/image" Target="../media/image136.png"/><Relationship Id="rId92" Type="http://schemas.openxmlformats.org/officeDocument/2006/relationships/customXml" Target="../ink/ink68.xml"/><Relationship Id="rId213" Type="http://schemas.openxmlformats.org/officeDocument/2006/relationships/customXml" Target="../ink/ink131.xml"/><Relationship Id="rId2" Type="http://schemas.openxmlformats.org/officeDocument/2006/relationships/customXml" Target="../ink/ink23.xml"/><Relationship Id="rId29" Type="http://schemas.openxmlformats.org/officeDocument/2006/relationships/image" Target="../media/image115.png"/><Relationship Id="rId40" Type="http://schemas.openxmlformats.org/officeDocument/2006/relationships/customXml" Target="../ink/ink42.xml"/><Relationship Id="rId115" Type="http://schemas.openxmlformats.org/officeDocument/2006/relationships/customXml" Target="../ink/ink80.xml"/><Relationship Id="rId136" Type="http://schemas.openxmlformats.org/officeDocument/2006/relationships/image" Target="../media/image168.png"/><Relationship Id="rId157" Type="http://schemas.openxmlformats.org/officeDocument/2006/relationships/customXml" Target="../ink/ink103.xml"/><Relationship Id="rId178" Type="http://schemas.openxmlformats.org/officeDocument/2006/relationships/image" Target="../media/image187.png"/><Relationship Id="rId61" Type="http://schemas.openxmlformats.org/officeDocument/2006/relationships/image" Target="../media/image131.png"/><Relationship Id="rId82" Type="http://schemas.openxmlformats.org/officeDocument/2006/relationships/customXml" Target="../ink/ink63.xml"/><Relationship Id="rId199" Type="http://schemas.openxmlformats.org/officeDocument/2006/relationships/customXml" Target="../ink/ink124.xml"/><Relationship Id="rId203" Type="http://schemas.openxmlformats.org/officeDocument/2006/relationships/customXml" Target="../ink/ink126.xml"/><Relationship Id="rId19" Type="http://schemas.openxmlformats.org/officeDocument/2006/relationships/image" Target="../media/image110.png"/></Relationships>
</file>

<file path=ppt/slides/_rels/slide103.xml.rels><?xml version="1.0" encoding="UTF-8" standalone="yes"?>
<Relationships xmlns="http://schemas.openxmlformats.org/package/2006/relationships"><Relationship Id="rId117" Type="http://schemas.openxmlformats.org/officeDocument/2006/relationships/customXml" Target="../ink/ink192.xml"/><Relationship Id="rId299" Type="http://schemas.openxmlformats.org/officeDocument/2006/relationships/customXml" Target="../ink/ink284.xml"/><Relationship Id="rId21" Type="http://schemas.openxmlformats.org/officeDocument/2006/relationships/image" Target="../media/image217.png"/><Relationship Id="rId63" Type="http://schemas.openxmlformats.org/officeDocument/2006/relationships/image" Target="../media/image238.png"/><Relationship Id="rId159" Type="http://schemas.openxmlformats.org/officeDocument/2006/relationships/image" Target="../media/image283.png"/><Relationship Id="rId324" Type="http://schemas.openxmlformats.org/officeDocument/2006/relationships/customXml" Target="../ink/ink297.xml"/><Relationship Id="rId170" Type="http://schemas.openxmlformats.org/officeDocument/2006/relationships/customXml" Target="../ink/ink219.xml"/><Relationship Id="rId226" Type="http://schemas.openxmlformats.org/officeDocument/2006/relationships/image" Target="../media/image316.png"/><Relationship Id="rId268" Type="http://schemas.openxmlformats.org/officeDocument/2006/relationships/image" Target="../media/image337.png"/><Relationship Id="rId32" Type="http://schemas.openxmlformats.org/officeDocument/2006/relationships/customXml" Target="../ink/ink149.xml"/><Relationship Id="rId74" Type="http://schemas.openxmlformats.org/officeDocument/2006/relationships/customXml" Target="../ink/ink170.xml"/><Relationship Id="rId128" Type="http://schemas.openxmlformats.org/officeDocument/2006/relationships/customXml" Target="../ink/ink198.xml"/><Relationship Id="rId335" Type="http://schemas.openxmlformats.org/officeDocument/2006/relationships/customXml" Target="../ink/ink303.xml"/><Relationship Id="rId5" Type="http://schemas.openxmlformats.org/officeDocument/2006/relationships/image" Target="../media/image209.png"/><Relationship Id="rId181" Type="http://schemas.openxmlformats.org/officeDocument/2006/relationships/customXml" Target="../ink/ink225.xml"/><Relationship Id="rId237" Type="http://schemas.openxmlformats.org/officeDocument/2006/relationships/customXml" Target="../ink/ink253.xml"/><Relationship Id="rId279" Type="http://schemas.openxmlformats.org/officeDocument/2006/relationships/customXml" Target="../ink/ink274.xml"/><Relationship Id="rId43" Type="http://schemas.openxmlformats.org/officeDocument/2006/relationships/image" Target="../media/image228.png"/><Relationship Id="rId139" Type="http://schemas.openxmlformats.org/officeDocument/2006/relationships/image" Target="../media/image273.png"/><Relationship Id="rId290" Type="http://schemas.openxmlformats.org/officeDocument/2006/relationships/image" Target="../media/image348.png"/><Relationship Id="rId304" Type="http://schemas.openxmlformats.org/officeDocument/2006/relationships/customXml" Target="../ink/ink287.xml"/><Relationship Id="rId85" Type="http://schemas.openxmlformats.org/officeDocument/2006/relationships/customXml" Target="../ink/ink176.xml"/><Relationship Id="rId150" Type="http://schemas.openxmlformats.org/officeDocument/2006/relationships/customXml" Target="../ink/ink209.xml"/><Relationship Id="rId192" Type="http://schemas.openxmlformats.org/officeDocument/2006/relationships/image" Target="../media/image299.png"/><Relationship Id="rId206" Type="http://schemas.openxmlformats.org/officeDocument/2006/relationships/image" Target="../media/image306.png"/><Relationship Id="rId248" Type="http://schemas.openxmlformats.org/officeDocument/2006/relationships/image" Target="../media/image327.png"/><Relationship Id="rId12" Type="http://schemas.openxmlformats.org/officeDocument/2006/relationships/customXml" Target="../ink/ink139.xml"/><Relationship Id="rId108" Type="http://schemas.openxmlformats.org/officeDocument/2006/relationships/image" Target="../media/image259.png"/><Relationship Id="rId315" Type="http://schemas.openxmlformats.org/officeDocument/2006/relationships/image" Target="../media/image360.png"/><Relationship Id="rId54" Type="http://schemas.openxmlformats.org/officeDocument/2006/relationships/customXml" Target="../ink/ink160.xml"/><Relationship Id="rId96" Type="http://schemas.openxmlformats.org/officeDocument/2006/relationships/image" Target="../media/image253.png"/><Relationship Id="rId161" Type="http://schemas.openxmlformats.org/officeDocument/2006/relationships/image" Target="../media/image284.png"/><Relationship Id="rId217" Type="http://schemas.openxmlformats.org/officeDocument/2006/relationships/customXml" Target="../ink/ink243.xml"/><Relationship Id="rId259" Type="http://schemas.openxmlformats.org/officeDocument/2006/relationships/customXml" Target="../ink/ink264.xml"/><Relationship Id="rId23" Type="http://schemas.openxmlformats.org/officeDocument/2006/relationships/image" Target="../media/image218.png"/><Relationship Id="rId119" Type="http://schemas.openxmlformats.org/officeDocument/2006/relationships/customXml" Target="../ink/ink193.xml"/><Relationship Id="rId270" Type="http://schemas.openxmlformats.org/officeDocument/2006/relationships/image" Target="../media/image338.png"/><Relationship Id="rId326" Type="http://schemas.openxmlformats.org/officeDocument/2006/relationships/customXml" Target="../ink/ink298.xml"/><Relationship Id="rId65" Type="http://schemas.openxmlformats.org/officeDocument/2006/relationships/image" Target="../media/image239.png"/><Relationship Id="rId130" Type="http://schemas.openxmlformats.org/officeDocument/2006/relationships/customXml" Target="../ink/ink199.xml"/><Relationship Id="rId172" Type="http://schemas.openxmlformats.org/officeDocument/2006/relationships/customXml" Target="../ink/ink220.xml"/><Relationship Id="rId228" Type="http://schemas.openxmlformats.org/officeDocument/2006/relationships/image" Target="../media/image317.png"/><Relationship Id="rId281" Type="http://schemas.openxmlformats.org/officeDocument/2006/relationships/customXml" Target="../ink/ink275.xml"/><Relationship Id="rId337" Type="http://schemas.openxmlformats.org/officeDocument/2006/relationships/customXml" Target="../ink/ink304.xml"/><Relationship Id="rId34" Type="http://schemas.openxmlformats.org/officeDocument/2006/relationships/customXml" Target="../ink/ink150.xml"/><Relationship Id="rId76" Type="http://schemas.openxmlformats.org/officeDocument/2006/relationships/customXml" Target="../ink/ink171.xml"/><Relationship Id="rId141" Type="http://schemas.openxmlformats.org/officeDocument/2006/relationships/image" Target="../media/image274.png"/><Relationship Id="rId7" Type="http://schemas.openxmlformats.org/officeDocument/2006/relationships/image" Target="../media/image210.png"/><Relationship Id="rId183" Type="http://schemas.openxmlformats.org/officeDocument/2006/relationships/customXml" Target="../ink/ink226.xml"/><Relationship Id="rId239" Type="http://schemas.openxmlformats.org/officeDocument/2006/relationships/customXml" Target="../ink/ink254.xml"/><Relationship Id="rId250" Type="http://schemas.openxmlformats.org/officeDocument/2006/relationships/image" Target="../media/image328.png"/><Relationship Id="rId292" Type="http://schemas.openxmlformats.org/officeDocument/2006/relationships/image" Target="../media/image349.png"/><Relationship Id="rId306" Type="http://schemas.openxmlformats.org/officeDocument/2006/relationships/customXml" Target="../ink/ink288.xml"/><Relationship Id="rId45" Type="http://schemas.openxmlformats.org/officeDocument/2006/relationships/image" Target="../media/image229.png"/><Relationship Id="rId87" Type="http://schemas.openxmlformats.org/officeDocument/2006/relationships/customXml" Target="../ink/ink177.xml"/><Relationship Id="rId110" Type="http://schemas.openxmlformats.org/officeDocument/2006/relationships/image" Target="../media/image260.png"/><Relationship Id="rId152" Type="http://schemas.openxmlformats.org/officeDocument/2006/relationships/customXml" Target="../ink/ink210.xml"/><Relationship Id="rId194" Type="http://schemas.openxmlformats.org/officeDocument/2006/relationships/image" Target="../media/image300.png"/><Relationship Id="rId208" Type="http://schemas.openxmlformats.org/officeDocument/2006/relationships/image" Target="../media/image307.png"/><Relationship Id="rId240" Type="http://schemas.openxmlformats.org/officeDocument/2006/relationships/image" Target="../media/image323.png"/><Relationship Id="rId261" Type="http://schemas.openxmlformats.org/officeDocument/2006/relationships/customXml" Target="../ink/ink265.xml"/><Relationship Id="rId14" Type="http://schemas.openxmlformats.org/officeDocument/2006/relationships/customXml" Target="../ink/ink140.xml"/><Relationship Id="rId35" Type="http://schemas.openxmlformats.org/officeDocument/2006/relationships/image" Target="../media/image224.png"/><Relationship Id="rId56" Type="http://schemas.openxmlformats.org/officeDocument/2006/relationships/customXml" Target="../ink/ink161.xml"/><Relationship Id="rId77" Type="http://schemas.openxmlformats.org/officeDocument/2006/relationships/customXml" Target="../ink/ink172.xml"/><Relationship Id="rId100" Type="http://schemas.openxmlformats.org/officeDocument/2006/relationships/image" Target="../media/image255.png"/><Relationship Id="rId282" Type="http://schemas.openxmlformats.org/officeDocument/2006/relationships/image" Target="../media/image344.png"/><Relationship Id="rId317" Type="http://schemas.openxmlformats.org/officeDocument/2006/relationships/image" Target="../media/image361.png"/><Relationship Id="rId338" Type="http://schemas.openxmlformats.org/officeDocument/2006/relationships/image" Target="../media/image370.png"/><Relationship Id="rId8" Type="http://schemas.openxmlformats.org/officeDocument/2006/relationships/customXml" Target="../ink/ink137.xml"/><Relationship Id="rId98" Type="http://schemas.openxmlformats.org/officeDocument/2006/relationships/image" Target="../media/image254.png"/><Relationship Id="rId121" Type="http://schemas.openxmlformats.org/officeDocument/2006/relationships/image" Target="../media/image265.png"/><Relationship Id="rId142" Type="http://schemas.openxmlformats.org/officeDocument/2006/relationships/customXml" Target="../ink/ink205.xml"/><Relationship Id="rId163" Type="http://schemas.openxmlformats.org/officeDocument/2006/relationships/image" Target="../media/image285.png"/><Relationship Id="rId184" Type="http://schemas.openxmlformats.org/officeDocument/2006/relationships/image" Target="../media/image295.png"/><Relationship Id="rId219" Type="http://schemas.openxmlformats.org/officeDocument/2006/relationships/customXml" Target="../ink/ink244.xml"/><Relationship Id="rId230" Type="http://schemas.openxmlformats.org/officeDocument/2006/relationships/image" Target="../media/image318.png"/><Relationship Id="rId251" Type="http://schemas.openxmlformats.org/officeDocument/2006/relationships/customXml" Target="../ink/ink260.xml"/><Relationship Id="rId25" Type="http://schemas.openxmlformats.org/officeDocument/2006/relationships/image" Target="../media/image219.png"/><Relationship Id="rId46" Type="http://schemas.openxmlformats.org/officeDocument/2006/relationships/customXml" Target="../ink/ink156.xml"/><Relationship Id="rId67" Type="http://schemas.openxmlformats.org/officeDocument/2006/relationships/image" Target="../media/image240.png"/><Relationship Id="rId272" Type="http://schemas.openxmlformats.org/officeDocument/2006/relationships/image" Target="../media/image339.png"/><Relationship Id="rId293" Type="http://schemas.openxmlformats.org/officeDocument/2006/relationships/customXml" Target="../ink/ink281.xml"/><Relationship Id="rId307" Type="http://schemas.openxmlformats.org/officeDocument/2006/relationships/image" Target="../media/image356.png"/><Relationship Id="rId328" Type="http://schemas.openxmlformats.org/officeDocument/2006/relationships/customXml" Target="../ink/ink299.xml"/><Relationship Id="rId88" Type="http://schemas.openxmlformats.org/officeDocument/2006/relationships/image" Target="../media/image249.png"/><Relationship Id="rId111" Type="http://schemas.openxmlformats.org/officeDocument/2006/relationships/customXml" Target="../ink/ink189.xml"/><Relationship Id="rId132" Type="http://schemas.openxmlformats.org/officeDocument/2006/relationships/customXml" Target="../ink/ink200.xml"/><Relationship Id="rId153" Type="http://schemas.openxmlformats.org/officeDocument/2006/relationships/image" Target="../media/image280.png"/><Relationship Id="rId174" Type="http://schemas.openxmlformats.org/officeDocument/2006/relationships/customXml" Target="../ink/ink221.xml"/><Relationship Id="rId195" Type="http://schemas.openxmlformats.org/officeDocument/2006/relationships/customXml" Target="../ink/ink232.xml"/><Relationship Id="rId209" Type="http://schemas.openxmlformats.org/officeDocument/2006/relationships/customXml" Target="../ink/ink239.xml"/><Relationship Id="rId220" Type="http://schemas.openxmlformats.org/officeDocument/2006/relationships/image" Target="../media/image313.png"/><Relationship Id="rId241" Type="http://schemas.openxmlformats.org/officeDocument/2006/relationships/customXml" Target="../ink/ink255.xml"/><Relationship Id="rId15" Type="http://schemas.openxmlformats.org/officeDocument/2006/relationships/image" Target="../media/image214.png"/><Relationship Id="rId36" Type="http://schemas.openxmlformats.org/officeDocument/2006/relationships/customXml" Target="../ink/ink151.xml"/><Relationship Id="rId57" Type="http://schemas.openxmlformats.org/officeDocument/2006/relationships/image" Target="../media/image235.png"/><Relationship Id="rId262" Type="http://schemas.openxmlformats.org/officeDocument/2006/relationships/image" Target="../media/image334.png"/><Relationship Id="rId283" Type="http://schemas.openxmlformats.org/officeDocument/2006/relationships/customXml" Target="../ink/ink276.xml"/><Relationship Id="rId318" Type="http://schemas.openxmlformats.org/officeDocument/2006/relationships/customXml" Target="../ink/ink294.xml"/><Relationship Id="rId339" Type="http://schemas.openxmlformats.org/officeDocument/2006/relationships/customXml" Target="../ink/ink305.xml"/><Relationship Id="rId78" Type="http://schemas.openxmlformats.org/officeDocument/2006/relationships/image" Target="../media/image244.png"/><Relationship Id="rId99" Type="http://schemas.openxmlformats.org/officeDocument/2006/relationships/customXml" Target="../ink/ink183.xml"/><Relationship Id="rId101" Type="http://schemas.openxmlformats.org/officeDocument/2006/relationships/customXml" Target="../ink/ink184.xml"/><Relationship Id="rId122" Type="http://schemas.openxmlformats.org/officeDocument/2006/relationships/customXml" Target="../ink/ink195.xml"/><Relationship Id="rId143" Type="http://schemas.openxmlformats.org/officeDocument/2006/relationships/image" Target="../media/image275.png"/><Relationship Id="rId164" Type="http://schemas.openxmlformats.org/officeDocument/2006/relationships/customXml" Target="../ink/ink216.xml"/><Relationship Id="rId185" Type="http://schemas.openxmlformats.org/officeDocument/2006/relationships/customXml" Target="../ink/ink227.xml"/><Relationship Id="rId9" Type="http://schemas.openxmlformats.org/officeDocument/2006/relationships/image" Target="../media/image211.png"/><Relationship Id="rId210" Type="http://schemas.openxmlformats.org/officeDocument/2006/relationships/image" Target="../media/image308.png"/><Relationship Id="rId26" Type="http://schemas.openxmlformats.org/officeDocument/2006/relationships/customXml" Target="../ink/ink146.xml"/><Relationship Id="rId231" Type="http://schemas.openxmlformats.org/officeDocument/2006/relationships/customXml" Target="../ink/ink250.xml"/><Relationship Id="rId252" Type="http://schemas.openxmlformats.org/officeDocument/2006/relationships/image" Target="../media/image329.png"/><Relationship Id="rId273" Type="http://schemas.openxmlformats.org/officeDocument/2006/relationships/customXml" Target="../ink/ink271.xml"/><Relationship Id="rId294" Type="http://schemas.openxmlformats.org/officeDocument/2006/relationships/image" Target="../media/image350.png"/><Relationship Id="rId308" Type="http://schemas.openxmlformats.org/officeDocument/2006/relationships/customXml" Target="../ink/ink289.xml"/><Relationship Id="rId329" Type="http://schemas.openxmlformats.org/officeDocument/2006/relationships/image" Target="../media/image367.png"/><Relationship Id="rId47" Type="http://schemas.openxmlformats.org/officeDocument/2006/relationships/image" Target="../media/image230.png"/><Relationship Id="rId68" Type="http://schemas.openxmlformats.org/officeDocument/2006/relationships/customXml" Target="../ink/ink167.xml"/><Relationship Id="rId89" Type="http://schemas.openxmlformats.org/officeDocument/2006/relationships/customXml" Target="../ink/ink178.xml"/><Relationship Id="rId112" Type="http://schemas.openxmlformats.org/officeDocument/2006/relationships/image" Target="../media/image261.png"/><Relationship Id="rId133" Type="http://schemas.openxmlformats.org/officeDocument/2006/relationships/image" Target="../media/image270.png"/><Relationship Id="rId154" Type="http://schemas.openxmlformats.org/officeDocument/2006/relationships/customXml" Target="../ink/ink211.xml"/><Relationship Id="rId175" Type="http://schemas.openxmlformats.org/officeDocument/2006/relationships/image" Target="../media/image291.png"/><Relationship Id="rId340" Type="http://schemas.openxmlformats.org/officeDocument/2006/relationships/image" Target="../media/image371.png"/><Relationship Id="rId196" Type="http://schemas.openxmlformats.org/officeDocument/2006/relationships/image" Target="../media/image301.png"/><Relationship Id="rId200" Type="http://schemas.openxmlformats.org/officeDocument/2006/relationships/image" Target="../media/image303.png"/><Relationship Id="rId16" Type="http://schemas.openxmlformats.org/officeDocument/2006/relationships/customXml" Target="../ink/ink141.xml"/><Relationship Id="rId221" Type="http://schemas.openxmlformats.org/officeDocument/2006/relationships/customXml" Target="../ink/ink245.xml"/><Relationship Id="rId242" Type="http://schemas.openxmlformats.org/officeDocument/2006/relationships/image" Target="../media/image324.png"/><Relationship Id="rId263" Type="http://schemas.openxmlformats.org/officeDocument/2006/relationships/customXml" Target="../ink/ink266.xml"/><Relationship Id="rId284" Type="http://schemas.openxmlformats.org/officeDocument/2006/relationships/image" Target="../media/image345.png"/><Relationship Id="rId319" Type="http://schemas.openxmlformats.org/officeDocument/2006/relationships/image" Target="../media/image362.png"/><Relationship Id="rId37" Type="http://schemas.openxmlformats.org/officeDocument/2006/relationships/image" Target="../media/image225.png"/><Relationship Id="rId58" Type="http://schemas.openxmlformats.org/officeDocument/2006/relationships/customXml" Target="../ink/ink162.xml"/><Relationship Id="rId79" Type="http://schemas.openxmlformats.org/officeDocument/2006/relationships/customXml" Target="../ink/ink173.xml"/><Relationship Id="rId102" Type="http://schemas.openxmlformats.org/officeDocument/2006/relationships/image" Target="../media/image256.png"/><Relationship Id="rId123" Type="http://schemas.openxmlformats.org/officeDocument/2006/relationships/image" Target="../media/image266.png"/><Relationship Id="rId144" Type="http://schemas.openxmlformats.org/officeDocument/2006/relationships/customXml" Target="../ink/ink206.xml"/><Relationship Id="rId330" Type="http://schemas.openxmlformats.org/officeDocument/2006/relationships/customXml" Target="../ink/ink300.xml"/><Relationship Id="rId90" Type="http://schemas.openxmlformats.org/officeDocument/2006/relationships/image" Target="../media/image250.png"/><Relationship Id="rId165" Type="http://schemas.openxmlformats.org/officeDocument/2006/relationships/image" Target="../media/image286.png"/><Relationship Id="rId186" Type="http://schemas.openxmlformats.org/officeDocument/2006/relationships/image" Target="../media/image296.png"/><Relationship Id="rId211" Type="http://schemas.openxmlformats.org/officeDocument/2006/relationships/customXml" Target="../ink/ink240.xml"/><Relationship Id="rId232" Type="http://schemas.openxmlformats.org/officeDocument/2006/relationships/image" Target="../media/image319.png"/><Relationship Id="rId253" Type="http://schemas.openxmlformats.org/officeDocument/2006/relationships/customXml" Target="../ink/ink261.xml"/><Relationship Id="rId274" Type="http://schemas.openxmlformats.org/officeDocument/2006/relationships/image" Target="../media/image340.png"/><Relationship Id="rId295" Type="http://schemas.openxmlformats.org/officeDocument/2006/relationships/customXml" Target="../ink/ink282.xml"/><Relationship Id="rId309" Type="http://schemas.openxmlformats.org/officeDocument/2006/relationships/image" Target="../media/image357.png"/><Relationship Id="rId27" Type="http://schemas.openxmlformats.org/officeDocument/2006/relationships/image" Target="../media/image220.png"/><Relationship Id="rId48" Type="http://schemas.openxmlformats.org/officeDocument/2006/relationships/customXml" Target="../ink/ink157.xml"/><Relationship Id="rId69" Type="http://schemas.openxmlformats.org/officeDocument/2006/relationships/image" Target="../media/image241.png"/><Relationship Id="rId113" Type="http://schemas.openxmlformats.org/officeDocument/2006/relationships/customXml" Target="../ink/ink190.xml"/><Relationship Id="rId134" Type="http://schemas.openxmlformats.org/officeDocument/2006/relationships/customXml" Target="../ink/ink201.xml"/><Relationship Id="rId320" Type="http://schemas.openxmlformats.org/officeDocument/2006/relationships/customXml" Target="../ink/ink295.xml"/><Relationship Id="rId80" Type="http://schemas.openxmlformats.org/officeDocument/2006/relationships/image" Target="../media/image245.png"/><Relationship Id="rId155" Type="http://schemas.openxmlformats.org/officeDocument/2006/relationships/image" Target="../media/image281.png"/><Relationship Id="rId176" Type="http://schemas.openxmlformats.org/officeDocument/2006/relationships/customXml" Target="../ink/ink222.xml"/><Relationship Id="rId197" Type="http://schemas.openxmlformats.org/officeDocument/2006/relationships/customXml" Target="../ink/ink233.xml"/><Relationship Id="rId341" Type="http://schemas.openxmlformats.org/officeDocument/2006/relationships/customXml" Target="../ink/ink306.xml"/><Relationship Id="rId201" Type="http://schemas.openxmlformats.org/officeDocument/2006/relationships/customXml" Target="../ink/ink235.xml"/><Relationship Id="rId222" Type="http://schemas.openxmlformats.org/officeDocument/2006/relationships/image" Target="../media/image314.png"/><Relationship Id="rId243" Type="http://schemas.openxmlformats.org/officeDocument/2006/relationships/customXml" Target="../ink/ink256.xml"/><Relationship Id="rId264" Type="http://schemas.openxmlformats.org/officeDocument/2006/relationships/image" Target="../media/image335.png"/><Relationship Id="rId285" Type="http://schemas.openxmlformats.org/officeDocument/2006/relationships/customXml" Target="../ink/ink277.xml"/><Relationship Id="rId17" Type="http://schemas.openxmlformats.org/officeDocument/2006/relationships/image" Target="../media/image215.png"/><Relationship Id="rId38" Type="http://schemas.openxmlformats.org/officeDocument/2006/relationships/customXml" Target="../ink/ink152.xml"/><Relationship Id="rId59" Type="http://schemas.openxmlformats.org/officeDocument/2006/relationships/image" Target="../media/image236.png"/><Relationship Id="rId103" Type="http://schemas.openxmlformats.org/officeDocument/2006/relationships/customXml" Target="../ink/ink185.xml"/><Relationship Id="rId124" Type="http://schemas.openxmlformats.org/officeDocument/2006/relationships/customXml" Target="../ink/ink196.xml"/><Relationship Id="rId310" Type="http://schemas.openxmlformats.org/officeDocument/2006/relationships/customXml" Target="../ink/ink290.xml"/><Relationship Id="rId70" Type="http://schemas.openxmlformats.org/officeDocument/2006/relationships/customXml" Target="../ink/ink168.xml"/><Relationship Id="rId91" Type="http://schemas.openxmlformats.org/officeDocument/2006/relationships/customXml" Target="../ink/ink179.xml"/><Relationship Id="rId145" Type="http://schemas.openxmlformats.org/officeDocument/2006/relationships/image" Target="../media/image276.png"/><Relationship Id="rId166" Type="http://schemas.openxmlformats.org/officeDocument/2006/relationships/customXml" Target="../ink/ink217.xml"/><Relationship Id="rId187" Type="http://schemas.openxmlformats.org/officeDocument/2006/relationships/customXml" Target="../ink/ink228.xml"/><Relationship Id="rId331" Type="http://schemas.openxmlformats.org/officeDocument/2006/relationships/customXml" Target="../ink/ink301.xml"/><Relationship Id="rId1" Type="http://schemas.openxmlformats.org/officeDocument/2006/relationships/slideLayout" Target="../slideLayouts/slideLayout12.xml"/><Relationship Id="rId212" Type="http://schemas.openxmlformats.org/officeDocument/2006/relationships/image" Target="../media/image309.png"/><Relationship Id="rId233" Type="http://schemas.openxmlformats.org/officeDocument/2006/relationships/customXml" Target="../ink/ink251.xml"/><Relationship Id="rId254" Type="http://schemas.openxmlformats.org/officeDocument/2006/relationships/image" Target="../media/image330.png"/><Relationship Id="rId28" Type="http://schemas.openxmlformats.org/officeDocument/2006/relationships/customXml" Target="../ink/ink147.xml"/><Relationship Id="rId49" Type="http://schemas.openxmlformats.org/officeDocument/2006/relationships/image" Target="../media/image231.png"/><Relationship Id="rId114" Type="http://schemas.openxmlformats.org/officeDocument/2006/relationships/image" Target="../media/image262.png"/><Relationship Id="rId275" Type="http://schemas.openxmlformats.org/officeDocument/2006/relationships/customXml" Target="../ink/ink272.xml"/><Relationship Id="rId296" Type="http://schemas.openxmlformats.org/officeDocument/2006/relationships/image" Target="../media/image351.png"/><Relationship Id="rId300" Type="http://schemas.openxmlformats.org/officeDocument/2006/relationships/image" Target="../media/image353.png"/><Relationship Id="rId60" Type="http://schemas.openxmlformats.org/officeDocument/2006/relationships/customXml" Target="../ink/ink163.xml"/><Relationship Id="rId81" Type="http://schemas.openxmlformats.org/officeDocument/2006/relationships/customXml" Target="../ink/ink174.xml"/><Relationship Id="rId135" Type="http://schemas.openxmlformats.org/officeDocument/2006/relationships/image" Target="../media/image271.png"/><Relationship Id="rId156" Type="http://schemas.openxmlformats.org/officeDocument/2006/relationships/customXml" Target="../ink/ink212.xml"/><Relationship Id="rId177" Type="http://schemas.openxmlformats.org/officeDocument/2006/relationships/customXml" Target="../ink/ink223.xml"/><Relationship Id="rId198" Type="http://schemas.openxmlformats.org/officeDocument/2006/relationships/image" Target="../media/image302.png"/><Relationship Id="rId321" Type="http://schemas.openxmlformats.org/officeDocument/2006/relationships/image" Target="../media/image363.png"/><Relationship Id="rId342" Type="http://schemas.openxmlformats.org/officeDocument/2006/relationships/image" Target="../media/image372.png"/><Relationship Id="rId202" Type="http://schemas.openxmlformats.org/officeDocument/2006/relationships/image" Target="../media/image304.png"/><Relationship Id="rId223" Type="http://schemas.openxmlformats.org/officeDocument/2006/relationships/customXml" Target="../ink/ink246.xml"/><Relationship Id="rId244" Type="http://schemas.openxmlformats.org/officeDocument/2006/relationships/image" Target="../media/image325.png"/><Relationship Id="rId18" Type="http://schemas.openxmlformats.org/officeDocument/2006/relationships/customXml" Target="../ink/ink142.xml"/><Relationship Id="rId39" Type="http://schemas.openxmlformats.org/officeDocument/2006/relationships/image" Target="../media/image226.png"/><Relationship Id="rId265" Type="http://schemas.openxmlformats.org/officeDocument/2006/relationships/customXml" Target="../ink/ink267.xml"/><Relationship Id="rId286" Type="http://schemas.openxmlformats.org/officeDocument/2006/relationships/image" Target="../media/image346.png"/><Relationship Id="rId50" Type="http://schemas.openxmlformats.org/officeDocument/2006/relationships/customXml" Target="../ink/ink158.xml"/><Relationship Id="rId104" Type="http://schemas.openxmlformats.org/officeDocument/2006/relationships/image" Target="../media/image257.png"/><Relationship Id="rId125" Type="http://schemas.openxmlformats.org/officeDocument/2006/relationships/image" Target="../media/image267.png"/><Relationship Id="rId146" Type="http://schemas.openxmlformats.org/officeDocument/2006/relationships/customXml" Target="../ink/ink207.xml"/><Relationship Id="rId167" Type="http://schemas.openxmlformats.org/officeDocument/2006/relationships/image" Target="../media/image287.png"/><Relationship Id="rId188" Type="http://schemas.openxmlformats.org/officeDocument/2006/relationships/image" Target="../media/image297.png"/><Relationship Id="rId311" Type="http://schemas.openxmlformats.org/officeDocument/2006/relationships/image" Target="../media/image358.png"/><Relationship Id="rId332" Type="http://schemas.openxmlformats.org/officeDocument/2006/relationships/image" Target="../media/image368.png"/><Relationship Id="rId71" Type="http://schemas.openxmlformats.org/officeDocument/2006/relationships/image" Target="../media/image242.png"/><Relationship Id="rId92" Type="http://schemas.openxmlformats.org/officeDocument/2006/relationships/image" Target="../media/image251.png"/><Relationship Id="rId213" Type="http://schemas.openxmlformats.org/officeDocument/2006/relationships/customXml" Target="../ink/ink241.xml"/><Relationship Id="rId234" Type="http://schemas.openxmlformats.org/officeDocument/2006/relationships/image" Target="../media/image320.png"/><Relationship Id="rId2" Type="http://schemas.openxmlformats.org/officeDocument/2006/relationships/customXml" Target="../ink/ink134.xml"/><Relationship Id="rId29" Type="http://schemas.openxmlformats.org/officeDocument/2006/relationships/image" Target="../media/image221.png"/><Relationship Id="rId255" Type="http://schemas.openxmlformats.org/officeDocument/2006/relationships/customXml" Target="../ink/ink262.xml"/><Relationship Id="rId276" Type="http://schemas.openxmlformats.org/officeDocument/2006/relationships/image" Target="../media/image341.png"/><Relationship Id="rId297" Type="http://schemas.openxmlformats.org/officeDocument/2006/relationships/customXml" Target="../ink/ink283.xml"/><Relationship Id="rId40" Type="http://schemas.openxmlformats.org/officeDocument/2006/relationships/customXml" Target="../ink/ink153.xml"/><Relationship Id="rId115" Type="http://schemas.openxmlformats.org/officeDocument/2006/relationships/customXml" Target="../ink/ink191.xml"/><Relationship Id="rId136" Type="http://schemas.openxmlformats.org/officeDocument/2006/relationships/customXml" Target="../ink/ink202.xml"/><Relationship Id="rId157" Type="http://schemas.openxmlformats.org/officeDocument/2006/relationships/image" Target="../media/image282.png"/><Relationship Id="rId178" Type="http://schemas.openxmlformats.org/officeDocument/2006/relationships/image" Target="../media/image292.png"/><Relationship Id="rId301" Type="http://schemas.openxmlformats.org/officeDocument/2006/relationships/customXml" Target="../ink/ink285.xml"/><Relationship Id="rId322" Type="http://schemas.openxmlformats.org/officeDocument/2006/relationships/customXml" Target="../ink/ink296.xml"/><Relationship Id="rId61" Type="http://schemas.openxmlformats.org/officeDocument/2006/relationships/image" Target="../media/image237.png"/><Relationship Id="rId82" Type="http://schemas.openxmlformats.org/officeDocument/2006/relationships/image" Target="../media/image246.png"/><Relationship Id="rId199" Type="http://schemas.openxmlformats.org/officeDocument/2006/relationships/customXml" Target="../ink/ink234.xml"/><Relationship Id="rId203" Type="http://schemas.openxmlformats.org/officeDocument/2006/relationships/customXml" Target="../ink/ink236.xml"/><Relationship Id="rId19" Type="http://schemas.openxmlformats.org/officeDocument/2006/relationships/image" Target="../media/image216.png"/><Relationship Id="rId224" Type="http://schemas.openxmlformats.org/officeDocument/2006/relationships/image" Target="../media/image315.png"/><Relationship Id="rId245" Type="http://schemas.openxmlformats.org/officeDocument/2006/relationships/customXml" Target="../ink/ink257.xml"/><Relationship Id="rId266" Type="http://schemas.openxmlformats.org/officeDocument/2006/relationships/image" Target="../media/image336.png"/><Relationship Id="rId287" Type="http://schemas.openxmlformats.org/officeDocument/2006/relationships/customXml" Target="../ink/ink278.xml"/><Relationship Id="rId30" Type="http://schemas.openxmlformats.org/officeDocument/2006/relationships/customXml" Target="../ink/ink148.xml"/><Relationship Id="rId105" Type="http://schemas.openxmlformats.org/officeDocument/2006/relationships/customXml" Target="../ink/ink186.xml"/><Relationship Id="rId126" Type="http://schemas.openxmlformats.org/officeDocument/2006/relationships/customXml" Target="../ink/ink197.xml"/><Relationship Id="rId147" Type="http://schemas.openxmlformats.org/officeDocument/2006/relationships/image" Target="../media/image277.png"/><Relationship Id="rId168" Type="http://schemas.openxmlformats.org/officeDocument/2006/relationships/customXml" Target="../ink/ink218.xml"/><Relationship Id="rId312" Type="http://schemas.openxmlformats.org/officeDocument/2006/relationships/customXml" Target="../ink/ink291.xml"/><Relationship Id="rId333" Type="http://schemas.openxmlformats.org/officeDocument/2006/relationships/customXml" Target="../ink/ink302.xml"/><Relationship Id="rId51" Type="http://schemas.openxmlformats.org/officeDocument/2006/relationships/image" Target="../media/image232.png"/><Relationship Id="rId72" Type="http://schemas.openxmlformats.org/officeDocument/2006/relationships/customXml" Target="../ink/ink169.xml"/><Relationship Id="rId93" Type="http://schemas.openxmlformats.org/officeDocument/2006/relationships/customXml" Target="../ink/ink180.xml"/><Relationship Id="rId189" Type="http://schemas.openxmlformats.org/officeDocument/2006/relationships/customXml" Target="../ink/ink229.xml"/><Relationship Id="rId3" Type="http://schemas.openxmlformats.org/officeDocument/2006/relationships/image" Target="../media/image208.png"/><Relationship Id="rId214" Type="http://schemas.openxmlformats.org/officeDocument/2006/relationships/image" Target="../media/image310.png"/><Relationship Id="rId235" Type="http://schemas.openxmlformats.org/officeDocument/2006/relationships/customXml" Target="../ink/ink252.xml"/><Relationship Id="rId256" Type="http://schemas.openxmlformats.org/officeDocument/2006/relationships/image" Target="../media/image331.png"/><Relationship Id="rId277" Type="http://schemas.openxmlformats.org/officeDocument/2006/relationships/customXml" Target="../ink/ink273.xml"/><Relationship Id="rId298" Type="http://schemas.openxmlformats.org/officeDocument/2006/relationships/image" Target="../media/image352.png"/><Relationship Id="rId116" Type="http://schemas.openxmlformats.org/officeDocument/2006/relationships/image" Target="../media/image263.png"/><Relationship Id="rId137" Type="http://schemas.openxmlformats.org/officeDocument/2006/relationships/image" Target="../media/image272.png"/><Relationship Id="rId158" Type="http://schemas.openxmlformats.org/officeDocument/2006/relationships/customXml" Target="../ink/ink213.xml"/><Relationship Id="rId302" Type="http://schemas.openxmlformats.org/officeDocument/2006/relationships/customXml" Target="../ink/ink286.xml"/><Relationship Id="rId323" Type="http://schemas.openxmlformats.org/officeDocument/2006/relationships/image" Target="../media/image364.png"/><Relationship Id="rId20" Type="http://schemas.openxmlformats.org/officeDocument/2006/relationships/customXml" Target="../ink/ink143.xml"/><Relationship Id="rId41" Type="http://schemas.openxmlformats.org/officeDocument/2006/relationships/image" Target="../media/image227.png"/><Relationship Id="rId62" Type="http://schemas.openxmlformats.org/officeDocument/2006/relationships/customXml" Target="../ink/ink164.xml"/><Relationship Id="rId83" Type="http://schemas.openxmlformats.org/officeDocument/2006/relationships/customXml" Target="../ink/ink175.xml"/><Relationship Id="rId179" Type="http://schemas.openxmlformats.org/officeDocument/2006/relationships/customXml" Target="../ink/ink224.xml"/><Relationship Id="rId190" Type="http://schemas.openxmlformats.org/officeDocument/2006/relationships/image" Target="../media/image298.png"/><Relationship Id="rId204" Type="http://schemas.openxmlformats.org/officeDocument/2006/relationships/image" Target="../media/image305.png"/><Relationship Id="rId225" Type="http://schemas.openxmlformats.org/officeDocument/2006/relationships/customXml" Target="../ink/ink247.xml"/><Relationship Id="rId246" Type="http://schemas.openxmlformats.org/officeDocument/2006/relationships/image" Target="../media/image326.png"/><Relationship Id="rId267" Type="http://schemas.openxmlformats.org/officeDocument/2006/relationships/customXml" Target="../ink/ink268.xml"/><Relationship Id="rId288" Type="http://schemas.openxmlformats.org/officeDocument/2006/relationships/image" Target="../media/image347.png"/><Relationship Id="rId106" Type="http://schemas.openxmlformats.org/officeDocument/2006/relationships/image" Target="../media/image258.png"/><Relationship Id="rId127" Type="http://schemas.openxmlformats.org/officeDocument/2006/relationships/image" Target="../media/image146.png"/><Relationship Id="rId313" Type="http://schemas.openxmlformats.org/officeDocument/2006/relationships/image" Target="../media/image359.png"/><Relationship Id="rId10" Type="http://schemas.openxmlformats.org/officeDocument/2006/relationships/customXml" Target="../ink/ink138.xml"/><Relationship Id="rId31" Type="http://schemas.openxmlformats.org/officeDocument/2006/relationships/image" Target="../media/image222.png"/><Relationship Id="rId52" Type="http://schemas.openxmlformats.org/officeDocument/2006/relationships/customXml" Target="../ink/ink159.xml"/><Relationship Id="rId73" Type="http://schemas.openxmlformats.org/officeDocument/2006/relationships/image" Target="../media/image243.png"/><Relationship Id="rId94" Type="http://schemas.openxmlformats.org/officeDocument/2006/relationships/image" Target="../media/image252.png"/><Relationship Id="rId148" Type="http://schemas.openxmlformats.org/officeDocument/2006/relationships/customXml" Target="../ink/ink208.xml"/><Relationship Id="rId169" Type="http://schemas.openxmlformats.org/officeDocument/2006/relationships/image" Target="../media/image288.png"/><Relationship Id="rId334" Type="http://schemas.openxmlformats.org/officeDocument/2006/relationships/image" Target="../media/image111.png"/><Relationship Id="rId4" Type="http://schemas.openxmlformats.org/officeDocument/2006/relationships/customXml" Target="../ink/ink135.xml"/><Relationship Id="rId180" Type="http://schemas.openxmlformats.org/officeDocument/2006/relationships/image" Target="../media/image293.png"/><Relationship Id="rId215" Type="http://schemas.openxmlformats.org/officeDocument/2006/relationships/customXml" Target="../ink/ink242.xml"/><Relationship Id="rId236" Type="http://schemas.openxmlformats.org/officeDocument/2006/relationships/image" Target="../media/image321.png"/><Relationship Id="rId257" Type="http://schemas.openxmlformats.org/officeDocument/2006/relationships/customXml" Target="../ink/ink263.xml"/><Relationship Id="rId278" Type="http://schemas.openxmlformats.org/officeDocument/2006/relationships/image" Target="../media/image342.png"/><Relationship Id="rId303" Type="http://schemas.openxmlformats.org/officeDocument/2006/relationships/image" Target="../media/image354.png"/><Relationship Id="rId42" Type="http://schemas.openxmlformats.org/officeDocument/2006/relationships/customXml" Target="../ink/ink154.xml"/><Relationship Id="rId84" Type="http://schemas.openxmlformats.org/officeDocument/2006/relationships/image" Target="../media/image247.png"/><Relationship Id="rId138" Type="http://schemas.openxmlformats.org/officeDocument/2006/relationships/customXml" Target="../ink/ink203.xml"/><Relationship Id="rId191" Type="http://schemas.openxmlformats.org/officeDocument/2006/relationships/customXml" Target="../ink/ink230.xml"/><Relationship Id="rId205" Type="http://schemas.openxmlformats.org/officeDocument/2006/relationships/customXml" Target="../ink/ink237.xml"/><Relationship Id="rId247" Type="http://schemas.openxmlformats.org/officeDocument/2006/relationships/customXml" Target="../ink/ink258.xml"/><Relationship Id="rId107" Type="http://schemas.openxmlformats.org/officeDocument/2006/relationships/customXml" Target="../ink/ink187.xml"/><Relationship Id="rId289" Type="http://schemas.openxmlformats.org/officeDocument/2006/relationships/customXml" Target="../ink/ink279.xml"/><Relationship Id="rId11" Type="http://schemas.openxmlformats.org/officeDocument/2006/relationships/image" Target="../media/image212.png"/><Relationship Id="rId53" Type="http://schemas.openxmlformats.org/officeDocument/2006/relationships/image" Target="../media/image233.png"/><Relationship Id="rId149" Type="http://schemas.openxmlformats.org/officeDocument/2006/relationships/image" Target="../media/image278.png"/><Relationship Id="rId314" Type="http://schemas.openxmlformats.org/officeDocument/2006/relationships/customXml" Target="../ink/ink292.xml"/><Relationship Id="rId95" Type="http://schemas.openxmlformats.org/officeDocument/2006/relationships/customXml" Target="../ink/ink181.xml"/><Relationship Id="rId160" Type="http://schemas.openxmlformats.org/officeDocument/2006/relationships/customXml" Target="../ink/ink214.xml"/><Relationship Id="rId216" Type="http://schemas.openxmlformats.org/officeDocument/2006/relationships/image" Target="../media/image311.png"/><Relationship Id="rId258" Type="http://schemas.openxmlformats.org/officeDocument/2006/relationships/image" Target="../media/image332.png"/><Relationship Id="rId22" Type="http://schemas.openxmlformats.org/officeDocument/2006/relationships/customXml" Target="../ink/ink144.xml"/><Relationship Id="rId64" Type="http://schemas.openxmlformats.org/officeDocument/2006/relationships/customXml" Target="../ink/ink165.xml"/><Relationship Id="rId118" Type="http://schemas.openxmlformats.org/officeDocument/2006/relationships/image" Target="../media/image264.png"/><Relationship Id="rId325" Type="http://schemas.openxmlformats.org/officeDocument/2006/relationships/image" Target="../media/image365.png"/><Relationship Id="rId171" Type="http://schemas.openxmlformats.org/officeDocument/2006/relationships/image" Target="../media/image289.png"/><Relationship Id="rId227" Type="http://schemas.openxmlformats.org/officeDocument/2006/relationships/customXml" Target="../ink/ink248.xml"/><Relationship Id="rId269" Type="http://schemas.openxmlformats.org/officeDocument/2006/relationships/customXml" Target="../ink/ink269.xml"/><Relationship Id="rId33" Type="http://schemas.openxmlformats.org/officeDocument/2006/relationships/image" Target="../media/image223.png"/><Relationship Id="rId129" Type="http://schemas.openxmlformats.org/officeDocument/2006/relationships/image" Target="../media/image268.png"/><Relationship Id="rId280" Type="http://schemas.openxmlformats.org/officeDocument/2006/relationships/image" Target="../media/image343.png"/><Relationship Id="rId336" Type="http://schemas.openxmlformats.org/officeDocument/2006/relationships/image" Target="../media/image369.png"/><Relationship Id="rId75" Type="http://schemas.openxmlformats.org/officeDocument/2006/relationships/image" Target="../media/image118.png"/><Relationship Id="rId140" Type="http://schemas.openxmlformats.org/officeDocument/2006/relationships/customXml" Target="../ink/ink204.xml"/><Relationship Id="rId182" Type="http://schemas.openxmlformats.org/officeDocument/2006/relationships/image" Target="../media/image294.png"/><Relationship Id="rId6" Type="http://schemas.openxmlformats.org/officeDocument/2006/relationships/customXml" Target="../ink/ink136.xml"/><Relationship Id="rId238" Type="http://schemas.openxmlformats.org/officeDocument/2006/relationships/image" Target="../media/image322.png"/><Relationship Id="rId291" Type="http://schemas.openxmlformats.org/officeDocument/2006/relationships/customXml" Target="../ink/ink280.xml"/><Relationship Id="rId305" Type="http://schemas.openxmlformats.org/officeDocument/2006/relationships/image" Target="../media/image355.png"/><Relationship Id="rId44" Type="http://schemas.openxmlformats.org/officeDocument/2006/relationships/customXml" Target="../ink/ink155.xml"/><Relationship Id="rId86" Type="http://schemas.openxmlformats.org/officeDocument/2006/relationships/image" Target="../media/image248.png"/><Relationship Id="rId151" Type="http://schemas.openxmlformats.org/officeDocument/2006/relationships/image" Target="../media/image279.png"/><Relationship Id="rId193" Type="http://schemas.openxmlformats.org/officeDocument/2006/relationships/customXml" Target="../ink/ink231.xml"/><Relationship Id="rId207" Type="http://schemas.openxmlformats.org/officeDocument/2006/relationships/customXml" Target="../ink/ink238.xml"/><Relationship Id="rId249" Type="http://schemas.openxmlformats.org/officeDocument/2006/relationships/customXml" Target="../ink/ink259.xml"/><Relationship Id="rId13" Type="http://schemas.openxmlformats.org/officeDocument/2006/relationships/image" Target="../media/image213.png"/><Relationship Id="rId109" Type="http://schemas.openxmlformats.org/officeDocument/2006/relationships/customXml" Target="../ink/ink188.xml"/><Relationship Id="rId260" Type="http://schemas.openxmlformats.org/officeDocument/2006/relationships/image" Target="../media/image333.png"/><Relationship Id="rId316" Type="http://schemas.openxmlformats.org/officeDocument/2006/relationships/customXml" Target="../ink/ink293.xml"/><Relationship Id="rId55" Type="http://schemas.openxmlformats.org/officeDocument/2006/relationships/image" Target="../media/image234.png"/><Relationship Id="rId97" Type="http://schemas.openxmlformats.org/officeDocument/2006/relationships/customXml" Target="../ink/ink182.xml"/><Relationship Id="rId120" Type="http://schemas.openxmlformats.org/officeDocument/2006/relationships/customXml" Target="../ink/ink194.xml"/><Relationship Id="rId162" Type="http://schemas.openxmlformats.org/officeDocument/2006/relationships/customXml" Target="../ink/ink215.xml"/><Relationship Id="rId218" Type="http://schemas.openxmlformats.org/officeDocument/2006/relationships/image" Target="../media/image312.png"/><Relationship Id="rId271" Type="http://schemas.openxmlformats.org/officeDocument/2006/relationships/customXml" Target="../ink/ink270.xml"/><Relationship Id="rId24" Type="http://schemas.openxmlformats.org/officeDocument/2006/relationships/customXml" Target="../ink/ink145.xml"/><Relationship Id="rId66" Type="http://schemas.openxmlformats.org/officeDocument/2006/relationships/customXml" Target="../ink/ink166.xml"/><Relationship Id="rId131" Type="http://schemas.openxmlformats.org/officeDocument/2006/relationships/image" Target="../media/image269.png"/><Relationship Id="rId327" Type="http://schemas.openxmlformats.org/officeDocument/2006/relationships/image" Target="../media/image366.png"/><Relationship Id="rId173" Type="http://schemas.openxmlformats.org/officeDocument/2006/relationships/image" Target="../media/image290.png"/><Relationship Id="rId229" Type="http://schemas.openxmlformats.org/officeDocument/2006/relationships/customXml" Target="../ink/ink249.xml"/></Relationships>
</file>

<file path=ppt/slides/_rels/slide104.xml.rels><?xml version="1.0" encoding="UTF-8" standalone="yes"?>
<Relationships xmlns="http://schemas.openxmlformats.org/package/2006/relationships"><Relationship Id="rId117" Type="http://schemas.openxmlformats.org/officeDocument/2006/relationships/customXml" Target="../ink/ink365.xml"/><Relationship Id="rId21" Type="http://schemas.openxmlformats.org/officeDocument/2006/relationships/image" Target="../media/image382.png"/><Relationship Id="rId42" Type="http://schemas.openxmlformats.org/officeDocument/2006/relationships/customXml" Target="../ink/ink327.xml"/><Relationship Id="rId63" Type="http://schemas.openxmlformats.org/officeDocument/2006/relationships/customXml" Target="../ink/ink338.xml"/><Relationship Id="rId84" Type="http://schemas.openxmlformats.org/officeDocument/2006/relationships/image" Target="../media/image412.png"/><Relationship Id="rId138" Type="http://schemas.openxmlformats.org/officeDocument/2006/relationships/image" Target="../media/image438.png"/><Relationship Id="rId159" Type="http://schemas.openxmlformats.org/officeDocument/2006/relationships/customXml" Target="../ink/ink386.xml"/><Relationship Id="rId170" Type="http://schemas.openxmlformats.org/officeDocument/2006/relationships/image" Target="../media/image454.png"/><Relationship Id="rId191" Type="http://schemas.openxmlformats.org/officeDocument/2006/relationships/image" Target="../media/image463.png"/><Relationship Id="rId205" Type="http://schemas.openxmlformats.org/officeDocument/2006/relationships/image" Target="../media/image469.png"/><Relationship Id="rId226" Type="http://schemas.openxmlformats.org/officeDocument/2006/relationships/customXml" Target="../ink/ink422.xml"/><Relationship Id="rId247" Type="http://schemas.openxmlformats.org/officeDocument/2006/relationships/image" Target="../media/image489.png"/><Relationship Id="rId107" Type="http://schemas.openxmlformats.org/officeDocument/2006/relationships/customXml" Target="../ink/ink360.xml"/><Relationship Id="rId11" Type="http://schemas.openxmlformats.org/officeDocument/2006/relationships/image" Target="../media/image377.png"/><Relationship Id="rId32" Type="http://schemas.openxmlformats.org/officeDocument/2006/relationships/customXml" Target="../ink/ink322.xml"/><Relationship Id="rId53" Type="http://schemas.openxmlformats.org/officeDocument/2006/relationships/customXml" Target="../ink/ink333.xml"/><Relationship Id="rId74" Type="http://schemas.openxmlformats.org/officeDocument/2006/relationships/image" Target="../media/image407.png"/><Relationship Id="rId128" Type="http://schemas.openxmlformats.org/officeDocument/2006/relationships/image" Target="../media/image434.png"/><Relationship Id="rId149" Type="http://schemas.openxmlformats.org/officeDocument/2006/relationships/customXml" Target="../ink/ink381.xml"/><Relationship Id="rId5" Type="http://schemas.openxmlformats.org/officeDocument/2006/relationships/image" Target="../media/image374.png"/><Relationship Id="rId95" Type="http://schemas.openxmlformats.org/officeDocument/2006/relationships/customXml" Target="../ink/ink354.xml"/><Relationship Id="rId160" Type="http://schemas.openxmlformats.org/officeDocument/2006/relationships/image" Target="../media/image449.png"/><Relationship Id="rId181" Type="http://schemas.openxmlformats.org/officeDocument/2006/relationships/image" Target="../media/image458.png"/><Relationship Id="rId216" Type="http://schemas.openxmlformats.org/officeDocument/2006/relationships/customXml" Target="../ink/ink417.xml"/><Relationship Id="rId237" Type="http://schemas.openxmlformats.org/officeDocument/2006/relationships/image" Target="../media/image484.png"/><Relationship Id="rId22" Type="http://schemas.openxmlformats.org/officeDocument/2006/relationships/customXml" Target="../ink/ink317.xml"/><Relationship Id="rId43" Type="http://schemas.openxmlformats.org/officeDocument/2006/relationships/image" Target="../media/image392.png"/><Relationship Id="rId64" Type="http://schemas.openxmlformats.org/officeDocument/2006/relationships/image" Target="../media/image402.png"/><Relationship Id="rId118" Type="http://schemas.openxmlformats.org/officeDocument/2006/relationships/image" Target="../media/image429.png"/><Relationship Id="rId139" Type="http://schemas.openxmlformats.org/officeDocument/2006/relationships/customXml" Target="../ink/ink376.xml"/><Relationship Id="rId85" Type="http://schemas.openxmlformats.org/officeDocument/2006/relationships/customXml" Target="../ink/ink349.xml"/><Relationship Id="rId150" Type="http://schemas.openxmlformats.org/officeDocument/2006/relationships/image" Target="../media/image444.png"/><Relationship Id="rId171" Type="http://schemas.openxmlformats.org/officeDocument/2006/relationships/customXml" Target="../ink/ink392.xml"/><Relationship Id="rId192" Type="http://schemas.openxmlformats.org/officeDocument/2006/relationships/customXml" Target="../ink/ink403.xml"/><Relationship Id="rId206" Type="http://schemas.openxmlformats.org/officeDocument/2006/relationships/customXml" Target="../ink/ink411.xml"/><Relationship Id="rId227" Type="http://schemas.openxmlformats.org/officeDocument/2006/relationships/image" Target="../media/image479.png"/><Relationship Id="rId12" Type="http://schemas.openxmlformats.org/officeDocument/2006/relationships/customXml" Target="../ink/ink312.xml"/><Relationship Id="rId33" Type="http://schemas.openxmlformats.org/officeDocument/2006/relationships/image" Target="../media/image387.png"/><Relationship Id="rId108" Type="http://schemas.openxmlformats.org/officeDocument/2006/relationships/image" Target="../media/image424.png"/><Relationship Id="rId129" Type="http://schemas.openxmlformats.org/officeDocument/2006/relationships/customXml" Target="../ink/ink371.xml"/><Relationship Id="rId54" Type="http://schemas.openxmlformats.org/officeDocument/2006/relationships/image" Target="../media/image397.png"/><Relationship Id="rId75" Type="http://schemas.openxmlformats.org/officeDocument/2006/relationships/customXml" Target="../ink/ink344.xml"/><Relationship Id="rId96" Type="http://schemas.openxmlformats.org/officeDocument/2006/relationships/image" Target="../media/image418.png"/><Relationship Id="rId140" Type="http://schemas.openxmlformats.org/officeDocument/2006/relationships/image" Target="../media/image439.png"/><Relationship Id="rId161" Type="http://schemas.openxmlformats.org/officeDocument/2006/relationships/customXml" Target="../ink/ink387.xml"/><Relationship Id="rId182" Type="http://schemas.openxmlformats.org/officeDocument/2006/relationships/customXml" Target="../ink/ink398.xml"/><Relationship Id="rId217" Type="http://schemas.openxmlformats.org/officeDocument/2006/relationships/image" Target="../media/image474.png"/><Relationship Id="rId6" Type="http://schemas.openxmlformats.org/officeDocument/2006/relationships/customXml" Target="../ink/ink309.xml"/><Relationship Id="rId238" Type="http://schemas.openxmlformats.org/officeDocument/2006/relationships/customXml" Target="../ink/ink428.xml"/><Relationship Id="rId23" Type="http://schemas.openxmlformats.org/officeDocument/2006/relationships/image" Target="../media/image383.png"/><Relationship Id="rId119" Type="http://schemas.openxmlformats.org/officeDocument/2006/relationships/customXml" Target="../ink/ink366.xml"/><Relationship Id="rId44" Type="http://schemas.openxmlformats.org/officeDocument/2006/relationships/customXml" Target="../ink/ink328.xml"/><Relationship Id="rId65" Type="http://schemas.openxmlformats.org/officeDocument/2006/relationships/customXml" Target="../ink/ink339.xml"/><Relationship Id="rId86" Type="http://schemas.openxmlformats.org/officeDocument/2006/relationships/image" Target="../media/image413.png"/><Relationship Id="rId130" Type="http://schemas.openxmlformats.org/officeDocument/2006/relationships/image" Target="../media/image435.png"/><Relationship Id="rId151" Type="http://schemas.openxmlformats.org/officeDocument/2006/relationships/customXml" Target="../ink/ink382.xml"/><Relationship Id="rId172" Type="http://schemas.openxmlformats.org/officeDocument/2006/relationships/customXml" Target="../ink/ink393.xml"/><Relationship Id="rId193" Type="http://schemas.openxmlformats.org/officeDocument/2006/relationships/image" Target="../media/image464.png"/><Relationship Id="rId207" Type="http://schemas.openxmlformats.org/officeDocument/2006/relationships/image" Target="../media/image470.png"/><Relationship Id="rId228" Type="http://schemas.openxmlformats.org/officeDocument/2006/relationships/customXml" Target="../ink/ink423.xml"/><Relationship Id="rId13" Type="http://schemas.openxmlformats.org/officeDocument/2006/relationships/image" Target="../media/image378.png"/><Relationship Id="rId109" Type="http://schemas.openxmlformats.org/officeDocument/2006/relationships/customXml" Target="../ink/ink361.xml"/><Relationship Id="rId34" Type="http://schemas.openxmlformats.org/officeDocument/2006/relationships/customXml" Target="../ink/ink323.xml"/><Relationship Id="rId55" Type="http://schemas.openxmlformats.org/officeDocument/2006/relationships/customXml" Target="../ink/ink334.xml"/><Relationship Id="rId76" Type="http://schemas.openxmlformats.org/officeDocument/2006/relationships/image" Target="../media/image408.png"/><Relationship Id="rId97" Type="http://schemas.openxmlformats.org/officeDocument/2006/relationships/customXml" Target="../ink/ink355.xml"/><Relationship Id="rId120" Type="http://schemas.openxmlformats.org/officeDocument/2006/relationships/image" Target="../media/image430.png"/><Relationship Id="rId141" Type="http://schemas.openxmlformats.org/officeDocument/2006/relationships/customXml" Target="../ink/ink377.xml"/><Relationship Id="rId7" Type="http://schemas.openxmlformats.org/officeDocument/2006/relationships/image" Target="../media/image375.png"/><Relationship Id="rId162" Type="http://schemas.openxmlformats.org/officeDocument/2006/relationships/image" Target="../media/image450.png"/><Relationship Id="rId183" Type="http://schemas.openxmlformats.org/officeDocument/2006/relationships/image" Target="../media/image459.png"/><Relationship Id="rId218" Type="http://schemas.openxmlformats.org/officeDocument/2006/relationships/customXml" Target="../ink/ink418.xml"/><Relationship Id="rId239" Type="http://schemas.openxmlformats.org/officeDocument/2006/relationships/image" Target="../media/image485.png"/><Relationship Id="rId24" Type="http://schemas.openxmlformats.org/officeDocument/2006/relationships/customXml" Target="../ink/ink318.xml"/><Relationship Id="rId45" Type="http://schemas.openxmlformats.org/officeDocument/2006/relationships/image" Target="../media/image393.png"/><Relationship Id="rId66" Type="http://schemas.openxmlformats.org/officeDocument/2006/relationships/image" Target="../media/image403.png"/><Relationship Id="rId87" Type="http://schemas.openxmlformats.org/officeDocument/2006/relationships/customXml" Target="../ink/ink350.xml"/><Relationship Id="rId110" Type="http://schemas.openxmlformats.org/officeDocument/2006/relationships/image" Target="../media/image425.png"/><Relationship Id="rId131" Type="http://schemas.openxmlformats.org/officeDocument/2006/relationships/customXml" Target="../ink/ink372.xml"/><Relationship Id="rId152" Type="http://schemas.openxmlformats.org/officeDocument/2006/relationships/image" Target="../media/image445.png"/><Relationship Id="rId173" Type="http://schemas.openxmlformats.org/officeDocument/2006/relationships/image" Target="../media/image455.png"/><Relationship Id="rId194" Type="http://schemas.openxmlformats.org/officeDocument/2006/relationships/customXml" Target="../ink/ink404.xml"/><Relationship Id="rId208" Type="http://schemas.openxmlformats.org/officeDocument/2006/relationships/customXml" Target="../ink/ink412.xml"/><Relationship Id="rId229" Type="http://schemas.openxmlformats.org/officeDocument/2006/relationships/image" Target="../media/image480.png"/><Relationship Id="rId240" Type="http://schemas.openxmlformats.org/officeDocument/2006/relationships/customXml" Target="../ink/ink429.xml"/><Relationship Id="rId14" Type="http://schemas.openxmlformats.org/officeDocument/2006/relationships/customXml" Target="../ink/ink313.xml"/><Relationship Id="rId35" Type="http://schemas.openxmlformats.org/officeDocument/2006/relationships/image" Target="../media/image388.png"/><Relationship Id="rId56" Type="http://schemas.openxmlformats.org/officeDocument/2006/relationships/image" Target="../media/image398.png"/><Relationship Id="rId77" Type="http://schemas.openxmlformats.org/officeDocument/2006/relationships/customXml" Target="../ink/ink345.xml"/><Relationship Id="rId100" Type="http://schemas.openxmlformats.org/officeDocument/2006/relationships/image" Target="../media/image420.png"/><Relationship Id="rId8" Type="http://schemas.openxmlformats.org/officeDocument/2006/relationships/customXml" Target="../ink/ink310.xml"/><Relationship Id="rId98" Type="http://schemas.openxmlformats.org/officeDocument/2006/relationships/image" Target="../media/image419.png"/><Relationship Id="rId121" Type="http://schemas.openxmlformats.org/officeDocument/2006/relationships/customXml" Target="../ink/ink367.xml"/><Relationship Id="rId142" Type="http://schemas.openxmlformats.org/officeDocument/2006/relationships/image" Target="../media/image440.png"/><Relationship Id="rId163" Type="http://schemas.openxmlformats.org/officeDocument/2006/relationships/customXml" Target="../ink/ink388.xml"/><Relationship Id="rId184" Type="http://schemas.openxmlformats.org/officeDocument/2006/relationships/customXml" Target="../ink/ink399.xml"/><Relationship Id="rId219" Type="http://schemas.openxmlformats.org/officeDocument/2006/relationships/image" Target="../media/image475.png"/><Relationship Id="rId230" Type="http://schemas.openxmlformats.org/officeDocument/2006/relationships/customXml" Target="../ink/ink424.xml"/><Relationship Id="rId25" Type="http://schemas.openxmlformats.org/officeDocument/2006/relationships/image" Target="../media/image384.png"/><Relationship Id="rId46" Type="http://schemas.openxmlformats.org/officeDocument/2006/relationships/customXml" Target="../ink/ink329.xml"/><Relationship Id="rId67" Type="http://schemas.openxmlformats.org/officeDocument/2006/relationships/customXml" Target="../ink/ink340.xml"/><Relationship Id="rId88" Type="http://schemas.openxmlformats.org/officeDocument/2006/relationships/image" Target="../media/image414.png"/><Relationship Id="rId111" Type="http://schemas.openxmlformats.org/officeDocument/2006/relationships/customXml" Target="../ink/ink362.xml"/><Relationship Id="rId132" Type="http://schemas.openxmlformats.org/officeDocument/2006/relationships/image" Target="../media/image436.png"/><Relationship Id="rId153" Type="http://schemas.openxmlformats.org/officeDocument/2006/relationships/customXml" Target="../ink/ink383.xml"/><Relationship Id="rId174" Type="http://schemas.openxmlformats.org/officeDocument/2006/relationships/customXml" Target="../ink/ink394.xml"/><Relationship Id="rId195" Type="http://schemas.openxmlformats.org/officeDocument/2006/relationships/customXml" Target="../ink/ink405.xml"/><Relationship Id="rId209" Type="http://schemas.openxmlformats.org/officeDocument/2006/relationships/customXml" Target="../ink/ink413.xml"/><Relationship Id="rId220" Type="http://schemas.openxmlformats.org/officeDocument/2006/relationships/customXml" Target="../ink/ink419.xml"/><Relationship Id="rId241" Type="http://schemas.openxmlformats.org/officeDocument/2006/relationships/image" Target="../media/image486.png"/><Relationship Id="rId15" Type="http://schemas.openxmlformats.org/officeDocument/2006/relationships/image" Target="../media/image379.png"/><Relationship Id="rId36" Type="http://schemas.openxmlformats.org/officeDocument/2006/relationships/customXml" Target="../ink/ink324.xml"/><Relationship Id="rId57" Type="http://schemas.openxmlformats.org/officeDocument/2006/relationships/customXml" Target="../ink/ink335.xml"/><Relationship Id="rId10" Type="http://schemas.openxmlformats.org/officeDocument/2006/relationships/customXml" Target="../ink/ink311.xml"/><Relationship Id="rId31" Type="http://schemas.openxmlformats.org/officeDocument/2006/relationships/image" Target="../media/image118.png"/><Relationship Id="rId52" Type="http://schemas.openxmlformats.org/officeDocument/2006/relationships/image" Target="../media/image396.png"/><Relationship Id="rId73" Type="http://schemas.openxmlformats.org/officeDocument/2006/relationships/customXml" Target="../ink/ink343.xml"/><Relationship Id="rId78" Type="http://schemas.openxmlformats.org/officeDocument/2006/relationships/image" Target="../media/image409.png"/><Relationship Id="rId94" Type="http://schemas.openxmlformats.org/officeDocument/2006/relationships/image" Target="../media/image417.png"/><Relationship Id="rId99" Type="http://schemas.openxmlformats.org/officeDocument/2006/relationships/customXml" Target="../ink/ink356.xml"/><Relationship Id="rId101" Type="http://schemas.openxmlformats.org/officeDocument/2006/relationships/customXml" Target="../ink/ink357.xml"/><Relationship Id="rId122" Type="http://schemas.openxmlformats.org/officeDocument/2006/relationships/image" Target="../media/image431.png"/><Relationship Id="rId143" Type="http://schemas.openxmlformats.org/officeDocument/2006/relationships/customXml" Target="../ink/ink378.xml"/><Relationship Id="rId148" Type="http://schemas.openxmlformats.org/officeDocument/2006/relationships/image" Target="../media/image443.png"/><Relationship Id="rId164" Type="http://schemas.openxmlformats.org/officeDocument/2006/relationships/image" Target="../media/image451.png"/><Relationship Id="rId169" Type="http://schemas.openxmlformats.org/officeDocument/2006/relationships/customXml" Target="../ink/ink391.xml"/><Relationship Id="rId185" Type="http://schemas.openxmlformats.org/officeDocument/2006/relationships/image" Target="../media/image460.png"/><Relationship Id="rId4" Type="http://schemas.openxmlformats.org/officeDocument/2006/relationships/customXml" Target="../ink/ink308.xml"/><Relationship Id="rId9" Type="http://schemas.openxmlformats.org/officeDocument/2006/relationships/image" Target="../media/image376.png"/><Relationship Id="rId180" Type="http://schemas.openxmlformats.org/officeDocument/2006/relationships/customXml" Target="../ink/ink397.xml"/><Relationship Id="rId210" Type="http://schemas.openxmlformats.org/officeDocument/2006/relationships/image" Target="../media/image471.png"/><Relationship Id="rId215" Type="http://schemas.openxmlformats.org/officeDocument/2006/relationships/customXml" Target="../ink/ink416.xml"/><Relationship Id="rId236" Type="http://schemas.openxmlformats.org/officeDocument/2006/relationships/customXml" Target="../ink/ink427.xml"/><Relationship Id="rId26" Type="http://schemas.openxmlformats.org/officeDocument/2006/relationships/customXml" Target="../ink/ink319.xml"/><Relationship Id="rId231" Type="http://schemas.openxmlformats.org/officeDocument/2006/relationships/image" Target="../media/image481.png"/><Relationship Id="rId47" Type="http://schemas.openxmlformats.org/officeDocument/2006/relationships/image" Target="../media/image394.png"/><Relationship Id="rId68" Type="http://schemas.openxmlformats.org/officeDocument/2006/relationships/image" Target="../media/image404.png"/><Relationship Id="rId89" Type="http://schemas.openxmlformats.org/officeDocument/2006/relationships/customXml" Target="../ink/ink351.xml"/><Relationship Id="rId112" Type="http://schemas.openxmlformats.org/officeDocument/2006/relationships/image" Target="../media/image426.png"/><Relationship Id="rId133" Type="http://schemas.openxmlformats.org/officeDocument/2006/relationships/customXml" Target="../ink/ink373.xml"/><Relationship Id="rId154" Type="http://schemas.openxmlformats.org/officeDocument/2006/relationships/image" Target="../media/image446.png"/><Relationship Id="rId175" Type="http://schemas.openxmlformats.org/officeDocument/2006/relationships/image" Target="../media/image456.png"/><Relationship Id="rId196" Type="http://schemas.openxmlformats.org/officeDocument/2006/relationships/image" Target="../media/image465.png"/><Relationship Id="rId200" Type="http://schemas.openxmlformats.org/officeDocument/2006/relationships/image" Target="../media/image467.png"/><Relationship Id="rId16" Type="http://schemas.openxmlformats.org/officeDocument/2006/relationships/customXml" Target="../ink/ink314.xml"/><Relationship Id="rId221" Type="http://schemas.openxmlformats.org/officeDocument/2006/relationships/image" Target="../media/image476.png"/><Relationship Id="rId242" Type="http://schemas.openxmlformats.org/officeDocument/2006/relationships/customXml" Target="../ink/ink430.xml"/><Relationship Id="rId37" Type="http://schemas.openxmlformats.org/officeDocument/2006/relationships/image" Target="../media/image389.png"/><Relationship Id="rId58" Type="http://schemas.openxmlformats.org/officeDocument/2006/relationships/image" Target="../media/image399.png"/><Relationship Id="rId79" Type="http://schemas.openxmlformats.org/officeDocument/2006/relationships/customXml" Target="../ink/ink346.xml"/><Relationship Id="rId102" Type="http://schemas.openxmlformats.org/officeDocument/2006/relationships/image" Target="../media/image421.png"/><Relationship Id="rId123" Type="http://schemas.openxmlformats.org/officeDocument/2006/relationships/customXml" Target="../ink/ink368.xml"/><Relationship Id="rId144" Type="http://schemas.openxmlformats.org/officeDocument/2006/relationships/image" Target="../media/image441.png"/><Relationship Id="rId90" Type="http://schemas.openxmlformats.org/officeDocument/2006/relationships/image" Target="../media/image415.png"/><Relationship Id="rId165" Type="http://schemas.openxmlformats.org/officeDocument/2006/relationships/customXml" Target="../ink/ink389.xml"/><Relationship Id="rId186" Type="http://schemas.openxmlformats.org/officeDocument/2006/relationships/customXml" Target="../ink/ink400.xml"/><Relationship Id="rId211" Type="http://schemas.openxmlformats.org/officeDocument/2006/relationships/customXml" Target="../ink/ink414.xml"/><Relationship Id="rId232" Type="http://schemas.openxmlformats.org/officeDocument/2006/relationships/customXml" Target="../ink/ink425.xml"/><Relationship Id="rId27" Type="http://schemas.openxmlformats.org/officeDocument/2006/relationships/image" Target="../media/image385.png"/><Relationship Id="rId48" Type="http://schemas.openxmlformats.org/officeDocument/2006/relationships/customXml" Target="../ink/ink330.xml"/><Relationship Id="rId69" Type="http://schemas.openxmlformats.org/officeDocument/2006/relationships/customXml" Target="../ink/ink341.xml"/><Relationship Id="rId113" Type="http://schemas.openxmlformats.org/officeDocument/2006/relationships/customXml" Target="../ink/ink363.xml"/><Relationship Id="rId134" Type="http://schemas.openxmlformats.org/officeDocument/2006/relationships/image" Target="../media/image111.png"/><Relationship Id="rId80" Type="http://schemas.openxmlformats.org/officeDocument/2006/relationships/image" Target="../media/image410.png"/><Relationship Id="rId155" Type="http://schemas.openxmlformats.org/officeDocument/2006/relationships/customXml" Target="../ink/ink384.xml"/><Relationship Id="rId176" Type="http://schemas.openxmlformats.org/officeDocument/2006/relationships/customXml" Target="../ink/ink395.xml"/><Relationship Id="rId197" Type="http://schemas.openxmlformats.org/officeDocument/2006/relationships/customXml" Target="../ink/ink406.xml"/><Relationship Id="rId201" Type="http://schemas.openxmlformats.org/officeDocument/2006/relationships/customXml" Target="../ink/ink408.xml"/><Relationship Id="rId222" Type="http://schemas.openxmlformats.org/officeDocument/2006/relationships/customXml" Target="../ink/ink420.xml"/><Relationship Id="rId243" Type="http://schemas.openxmlformats.org/officeDocument/2006/relationships/image" Target="../media/image487.png"/><Relationship Id="rId17" Type="http://schemas.openxmlformats.org/officeDocument/2006/relationships/image" Target="../media/image380.png"/><Relationship Id="rId38" Type="http://schemas.openxmlformats.org/officeDocument/2006/relationships/customXml" Target="../ink/ink325.xml"/><Relationship Id="rId59" Type="http://schemas.openxmlformats.org/officeDocument/2006/relationships/customXml" Target="../ink/ink336.xml"/><Relationship Id="rId103" Type="http://schemas.openxmlformats.org/officeDocument/2006/relationships/customXml" Target="../ink/ink358.xml"/><Relationship Id="rId124" Type="http://schemas.openxmlformats.org/officeDocument/2006/relationships/image" Target="../media/image432.png"/><Relationship Id="rId70" Type="http://schemas.openxmlformats.org/officeDocument/2006/relationships/image" Target="../media/image405.png"/><Relationship Id="rId91" Type="http://schemas.openxmlformats.org/officeDocument/2006/relationships/customXml" Target="../ink/ink352.xml"/><Relationship Id="rId145" Type="http://schemas.openxmlformats.org/officeDocument/2006/relationships/customXml" Target="../ink/ink379.xml"/><Relationship Id="rId166" Type="http://schemas.openxmlformats.org/officeDocument/2006/relationships/image" Target="../media/image452.png"/><Relationship Id="rId187" Type="http://schemas.openxmlformats.org/officeDocument/2006/relationships/image" Target="../media/image461.png"/><Relationship Id="rId1" Type="http://schemas.openxmlformats.org/officeDocument/2006/relationships/slideLayout" Target="../slideLayouts/slideLayout12.xml"/><Relationship Id="rId212" Type="http://schemas.openxmlformats.org/officeDocument/2006/relationships/image" Target="../media/image472.png"/><Relationship Id="rId233" Type="http://schemas.openxmlformats.org/officeDocument/2006/relationships/image" Target="../media/image482.png"/><Relationship Id="rId28" Type="http://schemas.openxmlformats.org/officeDocument/2006/relationships/customXml" Target="../ink/ink320.xml"/><Relationship Id="rId49" Type="http://schemas.openxmlformats.org/officeDocument/2006/relationships/image" Target="../media/image395.png"/><Relationship Id="rId114" Type="http://schemas.openxmlformats.org/officeDocument/2006/relationships/image" Target="../media/image427.png"/><Relationship Id="rId60" Type="http://schemas.openxmlformats.org/officeDocument/2006/relationships/image" Target="../media/image400.png"/><Relationship Id="rId81" Type="http://schemas.openxmlformats.org/officeDocument/2006/relationships/customXml" Target="../ink/ink347.xml"/><Relationship Id="rId135" Type="http://schemas.openxmlformats.org/officeDocument/2006/relationships/customXml" Target="../ink/ink374.xml"/><Relationship Id="rId156" Type="http://schemas.openxmlformats.org/officeDocument/2006/relationships/image" Target="../media/image447.png"/><Relationship Id="rId177" Type="http://schemas.openxmlformats.org/officeDocument/2006/relationships/image" Target="../media/image124.png"/><Relationship Id="rId198" Type="http://schemas.openxmlformats.org/officeDocument/2006/relationships/image" Target="../media/image466.png"/><Relationship Id="rId202" Type="http://schemas.openxmlformats.org/officeDocument/2006/relationships/customXml" Target="../ink/ink409.xml"/><Relationship Id="rId223" Type="http://schemas.openxmlformats.org/officeDocument/2006/relationships/image" Target="../media/image477.png"/><Relationship Id="rId244" Type="http://schemas.openxmlformats.org/officeDocument/2006/relationships/customXml" Target="../ink/ink431.xml"/><Relationship Id="rId18" Type="http://schemas.openxmlformats.org/officeDocument/2006/relationships/customXml" Target="../ink/ink315.xml"/><Relationship Id="rId39" Type="http://schemas.openxmlformats.org/officeDocument/2006/relationships/image" Target="../media/image390.png"/><Relationship Id="rId50" Type="http://schemas.openxmlformats.org/officeDocument/2006/relationships/customXml" Target="../ink/ink331.xml"/><Relationship Id="rId104" Type="http://schemas.openxmlformats.org/officeDocument/2006/relationships/image" Target="../media/image422.png"/><Relationship Id="rId125" Type="http://schemas.openxmlformats.org/officeDocument/2006/relationships/customXml" Target="../ink/ink369.xml"/><Relationship Id="rId146" Type="http://schemas.openxmlformats.org/officeDocument/2006/relationships/image" Target="../media/image442.png"/><Relationship Id="rId167" Type="http://schemas.openxmlformats.org/officeDocument/2006/relationships/customXml" Target="../ink/ink390.xml"/><Relationship Id="rId188" Type="http://schemas.openxmlformats.org/officeDocument/2006/relationships/customXml" Target="../ink/ink401.xml"/><Relationship Id="rId71" Type="http://schemas.openxmlformats.org/officeDocument/2006/relationships/customXml" Target="../ink/ink342.xml"/><Relationship Id="rId92" Type="http://schemas.openxmlformats.org/officeDocument/2006/relationships/image" Target="../media/image416.png"/><Relationship Id="rId213" Type="http://schemas.openxmlformats.org/officeDocument/2006/relationships/customXml" Target="../ink/ink415.xml"/><Relationship Id="rId234" Type="http://schemas.openxmlformats.org/officeDocument/2006/relationships/customXml" Target="../ink/ink426.xml"/><Relationship Id="rId2" Type="http://schemas.openxmlformats.org/officeDocument/2006/relationships/customXml" Target="../ink/ink307.xml"/><Relationship Id="rId29" Type="http://schemas.openxmlformats.org/officeDocument/2006/relationships/image" Target="../media/image386.png"/><Relationship Id="rId40" Type="http://schemas.openxmlformats.org/officeDocument/2006/relationships/customXml" Target="../ink/ink326.xml"/><Relationship Id="rId115" Type="http://schemas.openxmlformats.org/officeDocument/2006/relationships/customXml" Target="../ink/ink364.xml"/><Relationship Id="rId136" Type="http://schemas.openxmlformats.org/officeDocument/2006/relationships/image" Target="../media/image437.png"/><Relationship Id="rId157" Type="http://schemas.openxmlformats.org/officeDocument/2006/relationships/customXml" Target="../ink/ink385.xml"/><Relationship Id="rId178" Type="http://schemas.openxmlformats.org/officeDocument/2006/relationships/customXml" Target="../ink/ink396.xml"/><Relationship Id="rId61" Type="http://schemas.openxmlformats.org/officeDocument/2006/relationships/customXml" Target="../ink/ink337.xml"/><Relationship Id="rId82" Type="http://schemas.openxmlformats.org/officeDocument/2006/relationships/image" Target="../media/image411.png"/><Relationship Id="rId199" Type="http://schemas.openxmlformats.org/officeDocument/2006/relationships/customXml" Target="../ink/ink407.xml"/><Relationship Id="rId203" Type="http://schemas.openxmlformats.org/officeDocument/2006/relationships/image" Target="../media/image468.png"/><Relationship Id="rId19" Type="http://schemas.openxmlformats.org/officeDocument/2006/relationships/image" Target="../media/image381.png"/><Relationship Id="rId224" Type="http://schemas.openxmlformats.org/officeDocument/2006/relationships/customXml" Target="../ink/ink421.xml"/><Relationship Id="rId245" Type="http://schemas.openxmlformats.org/officeDocument/2006/relationships/image" Target="../media/image488.png"/><Relationship Id="rId30" Type="http://schemas.openxmlformats.org/officeDocument/2006/relationships/customXml" Target="../ink/ink321.xml"/><Relationship Id="rId105" Type="http://schemas.openxmlformats.org/officeDocument/2006/relationships/customXml" Target="../ink/ink359.xml"/><Relationship Id="rId126" Type="http://schemas.openxmlformats.org/officeDocument/2006/relationships/image" Target="../media/image433.png"/><Relationship Id="rId147" Type="http://schemas.openxmlformats.org/officeDocument/2006/relationships/customXml" Target="../ink/ink380.xml"/><Relationship Id="rId168" Type="http://schemas.openxmlformats.org/officeDocument/2006/relationships/image" Target="../media/image453.png"/><Relationship Id="rId51" Type="http://schemas.openxmlformats.org/officeDocument/2006/relationships/customXml" Target="../ink/ink332.xml"/><Relationship Id="rId72" Type="http://schemas.openxmlformats.org/officeDocument/2006/relationships/image" Target="../media/image406.png"/><Relationship Id="rId93" Type="http://schemas.openxmlformats.org/officeDocument/2006/relationships/customXml" Target="../ink/ink353.xml"/><Relationship Id="rId189" Type="http://schemas.openxmlformats.org/officeDocument/2006/relationships/image" Target="../media/image462.png"/><Relationship Id="rId3" Type="http://schemas.openxmlformats.org/officeDocument/2006/relationships/image" Target="../media/image373.png"/><Relationship Id="rId214" Type="http://schemas.openxmlformats.org/officeDocument/2006/relationships/image" Target="../media/image473.png"/><Relationship Id="rId235" Type="http://schemas.openxmlformats.org/officeDocument/2006/relationships/image" Target="../media/image483.png"/><Relationship Id="rId116" Type="http://schemas.openxmlformats.org/officeDocument/2006/relationships/image" Target="../media/image428.png"/><Relationship Id="rId137" Type="http://schemas.openxmlformats.org/officeDocument/2006/relationships/customXml" Target="../ink/ink375.xml"/><Relationship Id="rId158" Type="http://schemas.openxmlformats.org/officeDocument/2006/relationships/image" Target="../media/image448.png"/><Relationship Id="rId20" Type="http://schemas.openxmlformats.org/officeDocument/2006/relationships/customXml" Target="../ink/ink316.xml"/><Relationship Id="rId41" Type="http://schemas.openxmlformats.org/officeDocument/2006/relationships/image" Target="../media/image391.png"/><Relationship Id="rId62" Type="http://schemas.openxmlformats.org/officeDocument/2006/relationships/image" Target="../media/image401.png"/><Relationship Id="rId83" Type="http://schemas.openxmlformats.org/officeDocument/2006/relationships/customXml" Target="../ink/ink348.xml"/><Relationship Id="rId179" Type="http://schemas.openxmlformats.org/officeDocument/2006/relationships/image" Target="../media/image457.png"/><Relationship Id="rId190" Type="http://schemas.openxmlformats.org/officeDocument/2006/relationships/customXml" Target="../ink/ink402.xml"/><Relationship Id="rId204" Type="http://schemas.openxmlformats.org/officeDocument/2006/relationships/customXml" Target="../ink/ink410.xml"/><Relationship Id="rId225" Type="http://schemas.openxmlformats.org/officeDocument/2006/relationships/image" Target="../media/image478.png"/><Relationship Id="rId246" Type="http://schemas.openxmlformats.org/officeDocument/2006/relationships/customXml" Target="../ink/ink432.xml"/><Relationship Id="rId106" Type="http://schemas.openxmlformats.org/officeDocument/2006/relationships/image" Target="../media/image423.png"/><Relationship Id="rId127" Type="http://schemas.openxmlformats.org/officeDocument/2006/relationships/customXml" Target="../ink/ink37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hyperlink" Target="https://en.wikipedia.org/wiki/Activation_function" TargetMode="External"/><Relationship Id="rId1" Type="http://schemas.openxmlformats.org/officeDocument/2006/relationships/slideLayout" Target="../slideLayouts/slideLayout6.xml"/><Relationship Id="rId4" Type="http://schemas.openxmlformats.org/officeDocument/2006/relationships/image" Target="../media/image49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image" Target="../media/image495.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99.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3" Type="http://schemas.openxmlformats.org/officeDocument/2006/relationships/image" Target="../media/image506.png"/><Relationship Id="rId18" Type="http://schemas.openxmlformats.org/officeDocument/2006/relationships/customXml" Target="../ink/ink441.xml"/><Relationship Id="rId26" Type="http://schemas.openxmlformats.org/officeDocument/2006/relationships/customXml" Target="../ink/ink445.xml"/><Relationship Id="rId39" Type="http://schemas.openxmlformats.org/officeDocument/2006/relationships/image" Target="../media/image519.png"/><Relationship Id="rId21" Type="http://schemas.openxmlformats.org/officeDocument/2006/relationships/image" Target="../media/image510.png"/><Relationship Id="rId34" Type="http://schemas.openxmlformats.org/officeDocument/2006/relationships/customXml" Target="../ink/ink449.xml"/><Relationship Id="rId42" Type="http://schemas.openxmlformats.org/officeDocument/2006/relationships/customXml" Target="../ink/ink453.xml"/><Relationship Id="rId47" Type="http://schemas.openxmlformats.org/officeDocument/2006/relationships/image" Target="../media/image523.png"/><Relationship Id="rId50" Type="http://schemas.openxmlformats.org/officeDocument/2006/relationships/customXml" Target="../ink/ink457.xml"/><Relationship Id="rId7" Type="http://schemas.openxmlformats.org/officeDocument/2006/relationships/image" Target="../media/image503.png"/><Relationship Id="rId2" Type="http://schemas.openxmlformats.org/officeDocument/2006/relationships/customXml" Target="../ink/ink433.xml"/><Relationship Id="rId16" Type="http://schemas.openxmlformats.org/officeDocument/2006/relationships/customXml" Target="../ink/ink440.xml"/><Relationship Id="rId29" Type="http://schemas.openxmlformats.org/officeDocument/2006/relationships/image" Target="../media/image514.png"/><Relationship Id="rId11" Type="http://schemas.openxmlformats.org/officeDocument/2006/relationships/image" Target="../media/image505.png"/><Relationship Id="rId24" Type="http://schemas.openxmlformats.org/officeDocument/2006/relationships/customXml" Target="../ink/ink444.xml"/><Relationship Id="rId32" Type="http://schemas.openxmlformats.org/officeDocument/2006/relationships/customXml" Target="../ink/ink448.xml"/><Relationship Id="rId37" Type="http://schemas.openxmlformats.org/officeDocument/2006/relationships/image" Target="../media/image518.png"/><Relationship Id="rId40" Type="http://schemas.openxmlformats.org/officeDocument/2006/relationships/customXml" Target="../ink/ink452.xml"/><Relationship Id="rId45" Type="http://schemas.openxmlformats.org/officeDocument/2006/relationships/image" Target="../media/image522.png"/><Relationship Id="rId53" Type="http://schemas.openxmlformats.org/officeDocument/2006/relationships/image" Target="../media/image526.png"/><Relationship Id="rId5" Type="http://schemas.openxmlformats.org/officeDocument/2006/relationships/image" Target="../media/image502.png"/><Relationship Id="rId10" Type="http://schemas.openxmlformats.org/officeDocument/2006/relationships/customXml" Target="../ink/ink437.xml"/><Relationship Id="rId19" Type="http://schemas.openxmlformats.org/officeDocument/2006/relationships/image" Target="../media/image509.png"/><Relationship Id="rId31" Type="http://schemas.openxmlformats.org/officeDocument/2006/relationships/image" Target="../media/image515.png"/><Relationship Id="rId44" Type="http://schemas.openxmlformats.org/officeDocument/2006/relationships/customXml" Target="../ink/ink454.xml"/><Relationship Id="rId52" Type="http://schemas.openxmlformats.org/officeDocument/2006/relationships/customXml" Target="../ink/ink458.xml"/><Relationship Id="rId4" Type="http://schemas.openxmlformats.org/officeDocument/2006/relationships/customXml" Target="../ink/ink434.xml"/><Relationship Id="rId9" Type="http://schemas.openxmlformats.org/officeDocument/2006/relationships/image" Target="../media/image504.png"/><Relationship Id="rId14" Type="http://schemas.openxmlformats.org/officeDocument/2006/relationships/customXml" Target="../ink/ink439.xml"/><Relationship Id="rId22" Type="http://schemas.openxmlformats.org/officeDocument/2006/relationships/customXml" Target="../ink/ink443.xml"/><Relationship Id="rId27" Type="http://schemas.openxmlformats.org/officeDocument/2006/relationships/image" Target="../media/image513.png"/><Relationship Id="rId30" Type="http://schemas.openxmlformats.org/officeDocument/2006/relationships/customXml" Target="../ink/ink447.xml"/><Relationship Id="rId35" Type="http://schemas.openxmlformats.org/officeDocument/2006/relationships/image" Target="../media/image517.png"/><Relationship Id="rId43" Type="http://schemas.openxmlformats.org/officeDocument/2006/relationships/image" Target="../media/image521.png"/><Relationship Id="rId48" Type="http://schemas.openxmlformats.org/officeDocument/2006/relationships/customXml" Target="../ink/ink456.xml"/><Relationship Id="rId8" Type="http://schemas.openxmlformats.org/officeDocument/2006/relationships/customXml" Target="../ink/ink436.xml"/><Relationship Id="rId51" Type="http://schemas.openxmlformats.org/officeDocument/2006/relationships/image" Target="../media/image525.png"/><Relationship Id="rId3" Type="http://schemas.openxmlformats.org/officeDocument/2006/relationships/image" Target="../media/image501.png"/><Relationship Id="rId12" Type="http://schemas.openxmlformats.org/officeDocument/2006/relationships/customXml" Target="../ink/ink438.xml"/><Relationship Id="rId17" Type="http://schemas.openxmlformats.org/officeDocument/2006/relationships/image" Target="../media/image508.png"/><Relationship Id="rId25" Type="http://schemas.openxmlformats.org/officeDocument/2006/relationships/image" Target="../media/image512.png"/><Relationship Id="rId33" Type="http://schemas.openxmlformats.org/officeDocument/2006/relationships/image" Target="../media/image516.png"/><Relationship Id="rId38" Type="http://schemas.openxmlformats.org/officeDocument/2006/relationships/customXml" Target="../ink/ink451.xml"/><Relationship Id="rId46" Type="http://schemas.openxmlformats.org/officeDocument/2006/relationships/customXml" Target="../ink/ink455.xml"/><Relationship Id="rId20" Type="http://schemas.openxmlformats.org/officeDocument/2006/relationships/customXml" Target="../ink/ink442.xml"/><Relationship Id="rId41" Type="http://schemas.openxmlformats.org/officeDocument/2006/relationships/image" Target="../media/image520.png"/><Relationship Id="rId1" Type="http://schemas.openxmlformats.org/officeDocument/2006/relationships/slideLayout" Target="../slideLayouts/slideLayout10.xml"/><Relationship Id="rId6" Type="http://schemas.openxmlformats.org/officeDocument/2006/relationships/customXml" Target="../ink/ink435.xml"/><Relationship Id="rId15" Type="http://schemas.openxmlformats.org/officeDocument/2006/relationships/image" Target="../media/image507.png"/><Relationship Id="rId23" Type="http://schemas.openxmlformats.org/officeDocument/2006/relationships/image" Target="../media/image511.png"/><Relationship Id="rId28" Type="http://schemas.openxmlformats.org/officeDocument/2006/relationships/customXml" Target="../ink/ink446.xml"/><Relationship Id="rId36" Type="http://schemas.openxmlformats.org/officeDocument/2006/relationships/customXml" Target="../ink/ink450.xml"/><Relationship Id="rId49" Type="http://schemas.openxmlformats.org/officeDocument/2006/relationships/image" Target="../media/image52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image" Target="../media/image497.jpe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8" Type="http://schemas.openxmlformats.org/officeDocument/2006/relationships/image" Target="../media/image534.png"/><Relationship Id="rId3" Type="http://schemas.openxmlformats.org/officeDocument/2006/relationships/image" Target="../media/image498.png"/><Relationship Id="rId7" Type="http://schemas.openxmlformats.org/officeDocument/2006/relationships/image" Target="../media/image533.png"/><Relationship Id="rId12" Type="http://schemas.openxmlformats.org/officeDocument/2006/relationships/image" Target="../media/image538.png"/><Relationship Id="rId2" Type="http://schemas.openxmlformats.org/officeDocument/2006/relationships/image" Target="../media/image528.png"/><Relationship Id="rId1" Type="http://schemas.openxmlformats.org/officeDocument/2006/relationships/slideLayout" Target="../slideLayouts/slideLayout10.xml"/><Relationship Id="rId6" Type="http://schemas.openxmlformats.org/officeDocument/2006/relationships/image" Target="../media/image532.png"/><Relationship Id="rId11" Type="http://schemas.openxmlformats.org/officeDocument/2006/relationships/image" Target="../media/image537.png"/><Relationship Id="rId5" Type="http://schemas.openxmlformats.org/officeDocument/2006/relationships/image" Target="../media/image531.png"/><Relationship Id="rId10" Type="http://schemas.openxmlformats.org/officeDocument/2006/relationships/image" Target="../media/image536.png"/><Relationship Id="rId4" Type="http://schemas.openxmlformats.org/officeDocument/2006/relationships/image" Target="../media/image530.png"/><Relationship Id="rId9" Type="http://schemas.openxmlformats.org/officeDocument/2006/relationships/image" Target="../media/image535.png"/></Relationships>
</file>

<file path=ppt/slides/_rels/slide121.xml.rels><?xml version="1.0" encoding="UTF-8" standalone="yes"?>
<Relationships xmlns="http://schemas.openxmlformats.org/package/2006/relationships"><Relationship Id="rId2" Type="http://schemas.openxmlformats.org/officeDocument/2006/relationships/image" Target="../media/image539.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29.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8" Type="http://schemas.openxmlformats.org/officeDocument/2006/relationships/customXml" Target="../ink/ink462.xml"/><Relationship Id="rId3" Type="http://schemas.openxmlformats.org/officeDocument/2006/relationships/image" Target="../media/image544.png"/><Relationship Id="rId7" Type="http://schemas.openxmlformats.org/officeDocument/2006/relationships/image" Target="../media/image546.png"/><Relationship Id="rId2" Type="http://schemas.openxmlformats.org/officeDocument/2006/relationships/customXml" Target="../ink/ink459.xml"/><Relationship Id="rId1" Type="http://schemas.openxmlformats.org/officeDocument/2006/relationships/slideLayout" Target="../slideLayouts/slideLayout10.xml"/><Relationship Id="rId6" Type="http://schemas.openxmlformats.org/officeDocument/2006/relationships/customXml" Target="../ink/ink461.xml"/><Relationship Id="rId5" Type="http://schemas.openxmlformats.org/officeDocument/2006/relationships/image" Target="../media/image545.png"/><Relationship Id="rId4" Type="http://schemas.openxmlformats.org/officeDocument/2006/relationships/customXml" Target="../ink/ink460.xml"/><Relationship Id="rId9" Type="http://schemas.openxmlformats.org/officeDocument/2006/relationships/image" Target="../media/image54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548.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549.pn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image" Target="../media/image542.png"/><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image" Target="../media/image54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3.png"/><Relationship Id="rId1" Type="http://schemas.openxmlformats.org/officeDocument/2006/relationships/slideLayout" Target="../slideLayouts/slideLayout10.xml"/><Relationship Id="rId4" Type="http://schemas.openxmlformats.org/officeDocument/2006/relationships/image" Target="../media/image554.png"/></Relationships>
</file>

<file path=ppt/slides/_rels/slide141.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image" Target="../media/image556.png"/><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image" Target="../media/image557.png"/><Relationship Id="rId1" Type="http://schemas.openxmlformats.org/officeDocument/2006/relationships/slideLayout" Target="../slideLayouts/slideLayout10.xml"/><Relationship Id="rId4" Type="http://schemas.openxmlformats.org/officeDocument/2006/relationships/image" Target="../media/image559.png"/></Relationships>
</file>

<file path=ppt/slides/_rels/slide145.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image" Target="../media/image562.png"/><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image" Target="../media/image56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564.png"/><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image" Target="../media/image564.png"/><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2" Type="http://schemas.openxmlformats.org/officeDocument/2006/relationships/image" Target="../media/image555.png"/><Relationship Id="rId1" Type="http://schemas.openxmlformats.org/officeDocument/2006/relationships/slideLayout" Target="../slideLayouts/slideLayout22.xml"/></Relationships>
</file>

<file path=ppt/slides/_rels/slide155.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555.png"/><Relationship Id="rId4" Type="http://schemas.openxmlformats.org/officeDocument/2006/relationships/image" Target="../media/image565.png"/></Relationships>
</file>

<file path=ppt/slides/_rels/slide15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2" Type="http://schemas.openxmlformats.org/officeDocument/2006/relationships/image" Target="../media/image555.png"/><Relationship Id="rId1" Type="http://schemas.openxmlformats.org/officeDocument/2006/relationships/slideLayout" Target="../slideLayouts/slideLayout22.xml"/></Relationships>
</file>

<file path=ppt/slides/_rels/slide158.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555.png"/><Relationship Id="rId4" Type="http://schemas.openxmlformats.org/officeDocument/2006/relationships/image" Target="../media/image565.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jpeg"/><Relationship Id="rId1" Type="http://schemas.openxmlformats.org/officeDocument/2006/relationships/slideLayout" Target="../slideLayouts/slideLayout10.xml"/><Relationship Id="rId4" Type="http://schemas.openxmlformats.org/officeDocument/2006/relationships/hyperlink" Target="https://masteringllm.medium.com/demystifying-the-temperature-parameter-a-visual-guide-to-understanding-its-role-in-large-language-d9e8ea4b9956"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gif"/><Relationship Id="rId1" Type="http://schemas.openxmlformats.org/officeDocument/2006/relationships/slideLayout" Target="../slideLayouts/slideLayout9.xml"/><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hyperlink" Target="https://openclipart.org/detail/2864/adventurer-hat-by-liftarn" TargetMode="Externa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image" Target="../media/image40.png"/><Relationship Id="rId5" Type="http://schemas.openxmlformats.org/officeDocument/2006/relationships/diagramColors" Target="../diagrams/colors1.xml"/><Relationship Id="rId10" Type="http://schemas.openxmlformats.org/officeDocument/2006/relationships/customXml" Target="../ink/ink1.xml"/><Relationship Id="rId4" Type="http://schemas.openxmlformats.org/officeDocument/2006/relationships/diagramQuickStyle" Target="../diagrams/quickStyle1.xml"/><Relationship Id="rId9"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8.xml"/><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45.png"/><Relationship Id="rId2" Type="http://schemas.openxmlformats.org/officeDocument/2006/relationships/notesSlide" Target="../notesSlides/notesSlide12.xml"/><Relationship Id="rId16"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customXml" Target="../ink/ink7.xml"/><Relationship Id="rId5" Type="http://schemas.openxmlformats.org/officeDocument/2006/relationships/customXml" Target="../ink/ink3.xml"/><Relationship Id="rId15" Type="http://schemas.openxmlformats.org/officeDocument/2006/relationships/customXml" Target="../ink/ink9.xml"/><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customXml" Target="../ink/ink6.xml"/><Relationship Id="rId14"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55.png"/><Relationship Id="rId3" Type="http://schemas.openxmlformats.org/officeDocument/2006/relationships/customXml" Target="../ink/ink10.xml"/><Relationship Id="rId7" Type="http://schemas.openxmlformats.org/officeDocument/2006/relationships/image" Target="../media/image2.png"/><Relationship Id="rId12" Type="http://schemas.openxmlformats.org/officeDocument/2006/relationships/customXml" Target="../ink/ink15.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4.png"/><Relationship Id="rId5" Type="http://schemas.openxmlformats.org/officeDocument/2006/relationships/customXml" Target="../ink/ink11.xml"/><Relationship Id="rId10" Type="http://schemas.openxmlformats.org/officeDocument/2006/relationships/customXml" Target="../ink/ink14.xml"/><Relationship Id="rId4" Type="http://schemas.openxmlformats.org/officeDocument/2006/relationships/image" Target="../media/image52.png"/><Relationship Id="rId9" Type="http://schemas.openxmlformats.org/officeDocument/2006/relationships/customXml" Target="../ink/ink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s://rednuht.org/genetic_cars_2/"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5.xml"/><Relationship Id="rId5" Type="http://schemas.openxmlformats.org/officeDocument/2006/relationships/image" Target="../media/image70.jpeg"/><Relationship Id="rId4" Type="http://schemas.openxmlformats.org/officeDocument/2006/relationships/image" Target="../media/image69.jpeg"/></Relationships>
</file>

<file path=ppt/slides/_rels/slide8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5.xml"/><Relationship Id="rId5" Type="http://schemas.openxmlformats.org/officeDocument/2006/relationships/image" Target="../media/image74.jpeg"/><Relationship Id="rId4" Type="http://schemas.openxmlformats.org/officeDocument/2006/relationships/image" Target="../media/image73.jpeg"/></Relationships>
</file>

<file path=ppt/slides/_rels/slide8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5.xml"/><Relationship Id="rId4" Type="http://schemas.openxmlformats.org/officeDocument/2006/relationships/image" Target="../media/image77.jpeg"/></Relationships>
</file>

<file path=ppt/slides/_rels/slide84.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5.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customXml" Target="../ink/ink18.xml"/><Relationship Id="rId18" Type="http://schemas.openxmlformats.org/officeDocument/2006/relationships/image" Target="../media/image94.png"/><Relationship Id="rId3" Type="http://schemas.openxmlformats.org/officeDocument/2006/relationships/image" Target="../media/image84.png"/><Relationship Id="rId21" Type="http://schemas.openxmlformats.org/officeDocument/2006/relationships/customXml" Target="../ink/ink22.xml"/><Relationship Id="rId7" Type="http://schemas.openxmlformats.org/officeDocument/2006/relationships/image" Target="../media/image88.png"/><Relationship Id="rId12" Type="http://schemas.openxmlformats.org/officeDocument/2006/relationships/image" Target="../media/image91.png"/><Relationship Id="rId17" Type="http://schemas.openxmlformats.org/officeDocument/2006/relationships/customXml" Target="../ink/ink20.xml"/><Relationship Id="rId2" Type="http://schemas.openxmlformats.org/officeDocument/2006/relationships/hyperlink" Target="https://rantonse.no/art/2017-02-14" TargetMode="External"/><Relationship Id="rId16" Type="http://schemas.openxmlformats.org/officeDocument/2006/relationships/image" Target="../media/image93.png"/><Relationship Id="rId20" Type="http://schemas.openxmlformats.org/officeDocument/2006/relationships/image" Target="../media/image95.png"/><Relationship Id="rId1" Type="http://schemas.openxmlformats.org/officeDocument/2006/relationships/slideLayout" Target="../slideLayouts/slideLayout5.xml"/><Relationship Id="rId6" Type="http://schemas.openxmlformats.org/officeDocument/2006/relationships/image" Target="../media/image87.png"/><Relationship Id="rId11" Type="http://schemas.openxmlformats.org/officeDocument/2006/relationships/customXml" Target="../ink/ink17.xml"/><Relationship Id="rId5" Type="http://schemas.openxmlformats.org/officeDocument/2006/relationships/image" Target="../media/image86.png"/><Relationship Id="rId15" Type="http://schemas.openxmlformats.org/officeDocument/2006/relationships/customXml" Target="../ink/ink19.xml"/><Relationship Id="rId10" Type="http://schemas.openxmlformats.org/officeDocument/2006/relationships/image" Target="../media/image90.png"/><Relationship Id="rId19" Type="http://schemas.openxmlformats.org/officeDocument/2006/relationships/customXml" Target="../ink/ink21.xml"/><Relationship Id="rId4" Type="http://schemas.openxmlformats.org/officeDocument/2006/relationships/image" Target="../media/image85.png"/><Relationship Id="rId9" Type="http://schemas.openxmlformats.org/officeDocument/2006/relationships/customXml" Target="../ink/ink16.xml"/><Relationship Id="rId14" Type="http://schemas.openxmlformats.org/officeDocument/2006/relationships/image" Target="../media/image92.png"/><Relationship Id="rId22" Type="http://schemas.openxmlformats.org/officeDocument/2006/relationships/image" Target="../media/image9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AC57F3F-F160-4F64-BD73-1A6867D665E5}"/>
              </a:ext>
            </a:extLst>
          </p:cNvPr>
          <p:cNvSpPr>
            <a:spLocks noGrp="1"/>
          </p:cNvSpPr>
          <p:nvPr>
            <p:ph type="ctrTitle"/>
          </p:nvPr>
        </p:nvSpPr>
        <p:spPr/>
        <p:txBody>
          <a:bodyPr/>
          <a:lstStyle/>
          <a:p>
            <a:r>
              <a:rPr lang="nb-NO"/>
              <a:t>Forside mangler </a:t>
            </a:r>
            <a:r>
              <a:rPr lang="nb-NO">
                <a:sym typeface="Wingdings" panose="05000000000000000000" pitchFamily="2" charset="2"/>
              </a:rPr>
              <a:t></a:t>
            </a:r>
            <a:endParaRPr lang="nb-NO"/>
          </a:p>
        </p:txBody>
      </p:sp>
      <p:sp>
        <p:nvSpPr>
          <p:cNvPr id="3" name="Undertittel 2">
            <a:extLst>
              <a:ext uri="{FF2B5EF4-FFF2-40B4-BE49-F238E27FC236}">
                <a16:creationId xmlns:a16="http://schemas.microsoft.com/office/drawing/2014/main" id="{FA1B6E8D-2C4B-4EB9-9803-1FB2D5D79C51}"/>
              </a:ext>
            </a:extLst>
          </p:cNvPr>
          <p:cNvSpPr>
            <a:spLocks noGrp="1"/>
          </p:cNvSpPr>
          <p:nvPr>
            <p:ph type="subTitle" idx="1"/>
          </p:nvPr>
        </p:nvSpPr>
        <p:spPr/>
        <p:txBody>
          <a:bodyPr/>
          <a:lstStyle/>
          <a:p>
            <a:r>
              <a:rPr lang="nb-NO"/>
              <a:t>RealfagOslo2025</a:t>
            </a:r>
          </a:p>
        </p:txBody>
      </p:sp>
    </p:spTree>
    <p:extLst>
      <p:ext uri="{BB962C8B-B14F-4D97-AF65-F5344CB8AC3E}">
        <p14:creationId xmlns:p14="http://schemas.microsoft.com/office/powerpoint/2010/main" val="3415480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E527ECE-E9BB-EA5E-C8A4-4C4B57387275}"/>
              </a:ext>
            </a:extLst>
          </p:cNvPr>
          <p:cNvSpPr>
            <a:spLocks noGrp="1"/>
          </p:cNvSpPr>
          <p:nvPr>
            <p:ph type="title"/>
          </p:nvPr>
        </p:nvSpPr>
        <p:spPr/>
        <p:txBody>
          <a:bodyPr>
            <a:noAutofit/>
          </a:bodyPr>
          <a:lstStyle/>
          <a:p>
            <a:r>
              <a:rPr lang="nb-NO" sz="5000"/>
              <a:t>La oss prøve å være kunstig intelligens</a:t>
            </a:r>
          </a:p>
        </p:txBody>
      </p:sp>
      <p:sp>
        <p:nvSpPr>
          <p:cNvPr id="4" name="Plassholder for dato 3">
            <a:extLst>
              <a:ext uri="{FF2B5EF4-FFF2-40B4-BE49-F238E27FC236}">
                <a16:creationId xmlns:a16="http://schemas.microsoft.com/office/drawing/2014/main" id="{A9529756-DD15-D82C-A278-C38105F9B9BA}"/>
              </a:ext>
            </a:extLst>
          </p:cNvPr>
          <p:cNvSpPr>
            <a:spLocks noGrp="1"/>
          </p:cNvSpPr>
          <p:nvPr>
            <p:ph type="dt" sz="half" idx="10"/>
          </p:nvPr>
        </p:nvSpPr>
        <p:spPr/>
        <p:txBody>
          <a:bodyPr/>
          <a:lstStyle/>
          <a:p>
            <a:fld id="{4D766B14-D201-5E43-92B4-5BFC4FDF65D3}" type="datetime1">
              <a:rPr lang="nb-NO" smtClean="0"/>
              <a:t>16.01.2025</a:t>
            </a:fld>
            <a:endParaRPr lang="nb-NO"/>
          </a:p>
        </p:txBody>
      </p:sp>
      <p:sp>
        <p:nvSpPr>
          <p:cNvPr id="5" name="Plassholder for lysbildenummer 4">
            <a:extLst>
              <a:ext uri="{FF2B5EF4-FFF2-40B4-BE49-F238E27FC236}">
                <a16:creationId xmlns:a16="http://schemas.microsoft.com/office/drawing/2014/main" id="{B09A812E-D6FA-7818-4B33-67E1E424F0F5}"/>
              </a:ext>
            </a:extLst>
          </p:cNvPr>
          <p:cNvSpPr>
            <a:spLocks noGrp="1"/>
          </p:cNvSpPr>
          <p:nvPr>
            <p:ph type="sldNum" sz="quarter" idx="12"/>
          </p:nvPr>
        </p:nvSpPr>
        <p:spPr/>
        <p:txBody>
          <a:bodyPr/>
          <a:lstStyle/>
          <a:p>
            <a:fld id="{8ACEFDFC-287E-0A4D-81A7-6CC8C070690D}" type="slidenum">
              <a:rPr lang="nb-NO" smtClean="0"/>
              <a:t>10</a:t>
            </a:fld>
            <a:endParaRPr lang="nb-NO"/>
          </a:p>
        </p:txBody>
      </p:sp>
      <p:sp>
        <p:nvSpPr>
          <p:cNvPr id="6" name="Plassholder for bilde 5">
            <a:extLst>
              <a:ext uri="{FF2B5EF4-FFF2-40B4-BE49-F238E27FC236}">
                <a16:creationId xmlns:a16="http://schemas.microsoft.com/office/drawing/2014/main" id="{8D4D0747-3908-99BB-E26F-BA3D264C52AF}"/>
              </a:ext>
            </a:extLst>
          </p:cNvPr>
          <p:cNvSpPr>
            <a:spLocks noGrp="1"/>
          </p:cNvSpPr>
          <p:nvPr>
            <p:ph type="pic" sz="quarter" idx="13"/>
          </p:nvPr>
        </p:nvSpPr>
        <p:spPr/>
        <p:txBody>
          <a:bodyPr/>
          <a:lstStyle/>
          <a:p>
            <a:endParaRPr lang="nb-NO"/>
          </a:p>
        </p:txBody>
      </p:sp>
      <p:sp>
        <p:nvSpPr>
          <p:cNvPr id="3" name="Plassholder for innhold 2">
            <a:extLst>
              <a:ext uri="{FF2B5EF4-FFF2-40B4-BE49-F238E27FC236}">
                <a16:creationId xmlns:a16="http://schemas.microsoft.com/office/drawing/2014/main" id="{0CD35DF0-2DA0-AA8D-C6FF-5AD185AA1BF9}"/>
              </a:ext>
            </a:extLst>
          </p:cNvPr>
          <p:cNvSpPr>
            <a:spLocks noGrp="1"/>
          </p:cNvSpPr>
          <p:nvPr>
            <p:ph idx="1"/>
          </p:nvPr>
        </p:nvSpPr>
        <p:spPr/>
        <p:txBody>
          <a:bodyPr/>
          <a:lstStyle/>
          <a:p>
            <a:endParaRPr lang="nb-NO"/>
          </a:p>
        </p:txBody>
      </p:sp>
      <p:pic>
        <p:nvPicPr>
          <p:cNvPr id="7" name="Plassholder for innhold 20" descr="Et bilde som inneholder klær, innendørs, tekst, møbler&#10;&#10;Automatisk generert beskrivelse">
            <a:extLst>
              <a:ext uri="{FF2B5EF4-FFF2-40B4-BE49-F238E27FC236}">
                <a16:creationId xmlns:a16="http://schemas.microsoft.com/office/drawing/2014/main" id="{2837C7B2-6480-EACF-623E-5BC75558AADB}"/>
              </a:ext>
            </a:extLst>
          </p:cNvPr>
          <p:cNvPicPr>
            <a:picLocks noChangeAspect="1"/>
          </p:cNvPicPr>
          <p:nvPr/>
        </p:nvPicPr>
        <p:blipFill>
          <a:blip r:embed="rId2"/>
          <a:stretch/>
        </p:blipFill>
        <p:spPr>
          <a:xfrm>
            <a:off x="6096000" y="0"/>
            <a:ext cx="6858000" cy="6858000"/>
          </a:xfrm>
          <a:prstGeom prst="rect">
            <a:avLst/>
          </a:prstGeom>
          <a:noFill/>
        </p:spPr>
      </p:pic>
    </p:spTree>
    <p:extLst>
      <p:ext uri="{BB962C8B-B14F-4D97-AF65-F5344CB8AC3E}">
        <p14:creationId xmlns:p14="http://schemas.microsoft.com/office/powerpoint/2010/main" val="1030079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DB9FA75F-E754-25DE-7FB9-BE4F759693C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151AF668-4A27-4F3A-D0BF-3364385060F0}"/>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100</a:t>
            </a:fld>
            <a:endParaRPr lang="nb-NO"/>
          </a:p>
        </p:txBody>
      </p:sp>
      <p:sp>
        <p:nvSpPr>
          <p:cNvPr id="7" name="Tittel 1">
            <a:extLst>
              <a:ext uri="{FF2B5EF4-FFF2-40B4-BE49-F238E27FC236}">
                <a16:creationId xmlns:a16="http://schemas.microsoft.com/office/drawing/2014/main" id="{46848ADD-C86C-524F-5932-46B31CC61C50}"/>
              </a:ext>
            </a:extLst>
          </p:cNvPr>
          <p:cNvSpPr txBox="1">
            <a:spLocks/>
          </p:cNvSpPr>
          <p:nvPr/>
        </p:nvSpPr>
        <p:spPr>
          <a:xfrm>
            <a:off x="695325" y="720001"/>
            <a:ext cx="10801349" cy="1311999"/>
          </a:xfrm>
          <a:prstGeom prst="rect">
            <a:avLst/>
          </a:prstGeom>
        </p:spPr>
        <p:txBody>
          <a:bodyPr anchor="t">
            <a:norm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a:t>En nervecelle ser slik ut og vi forklarer denne litt </a:t>
            </a:r>
            <a:r>
              <a:rPr lang="nb-NO">
                <a:sym typeface="Wingdings" panose="05000000000000000000" pitchFamily="2" charset="2"/>
              </a:rPr>
              <a:t></a:t>
            </a:r>
            <a:endParaRPr lang="nb-NO"/>
          </a:p>
        </p:txBody>
      </p:sp>
      <p:pic>
        <p:nvPicPr>
          <p:cNvPr id="10" name="Bilde 9">
            <a:extLst>
              <a:ext uri="{FF2B5EF4-FFF2-40B4-BE49-F238E27FC236}">
                <a16:creationId xmlns:a16="http://schemas.microsoft.com/office/drawing/2014/main" id="{B6191EE1-1969-EF29-3F40-B599E38B64B0}"/>
              </a:ext>
            </a:extLst>
          </p:cNvPr>
          <p:cNvPicPr>
            <a:picLocks noChangeAspect="1"/>
          </p:cNvPicPr>
          <p:nvPr/>
        </p:nvPicPr>
        <p:blipFill>
          <a:blip r:embed="rId2"/>
          <a:stretch>
            <a:fillRect/>
          </a:stretch>
        </p:blipFill>
        <p:spPr>
          <a:xfrm>
            <a:off x="233902" y="1376000"/>
            <a:ext cx="10169168" cy="5005549"/>
          </a:xfrm>
          <a:prstGeom prst="rect">
            <a:avLst/>
          </a:prstGeom>
        </p:spPr>
      </p:pic>
    </p:spTree>
    <p:extLst>
      <p:ext uri="{BB962C8B-B14F-4D97-AF65-F5344CB8AC3E}">
        <p14:creationId xmlns:p14="http://schemas.microsoft.com/office/powerpoint/2010/main" val="26071216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49E24284-D0D9-0153-5CF0-D7D5025C74C7}"/>
              </a:ext>
            </a:extLst>
          </p:cNvPr>
          <p:cNvSpPr>
            <a:spLocks noGrp="1"/>
          </p:cNvSpPr>
          <p:nvPr>
            <p:ph type="dt" sz="half" idx="10"/>
          </p:nvPr>
        </p:nvSpPr>
        <p:spPr/>
        <p:txBody>
          <a:bodyPr/>
          <a:lstStyle/>
          <a:p>
            <a:fld id="{4CD1A60D-DB44-0749-AE29-4712892B2B84}" type="datetime1">
              <a:rPr lang="nb-NO" smtClean="0"/>
              <a:t>16.01.2025</a:t>
            </a:fld>
            <a:endParaRPr lang="nb-NO"/>
          </a:p>
        </p:txBody>
      </p:sp>
      <p:sp>
        <p:nvSpPr>
          <p:cNvPr id="3" name="Plassholder for lysbildenummer 2">
            <a:extLst>
              <a:ext uri="{FF2B5EF4-FFF2-40B4-BE49-F238E27FC236}">
                <a16:creationId xmlns:a16="http://schemas.microsoft.com/office/drawing/2014/main" id="{BA046072-FF52-5955-1D99-4C11B2F140AE}"/>
              </a:ext>
            </a:extLst>
          </p:cNvPr>
          <p:cNvSpPr>
            <a:spLocks noGrp="1"/>
          </p:cNvSpPr>
          <p:nvPr>
            <p:ph type="sldNum" sz="quarter" idx="12"/>
          </p:nvPr>
        </p:nvSpPr>
        <p:spPr/>
        <p:txBody>
          <a:bodyPr/>
          <a:lstStyle/>
          <a:p>
            <a:fld id="{8ACEFDFC-287E-0A4D-81A7-6CC8C070690D}" type="slidenum">
              <a:rPr lang="nb-NO" smtClean="0"/>
              <a:t>101</a:t>
            </a:fld>
            <a:endParaRPr lang="nb-NO"/>
          </a:p>
        </p:txBody>
      </p:sp>
      <p:cxnSp>
        <p:nvCxnSpPr>
          <p:cNvPr id="6" name="Kobling: vinkel 5">
            <a:extLst>
              <a:ext uri="{FF2B5EF4-FFF2-40B4-BE49-F238E27FC236}">
                <a16:creationId xmlns:a16="http://schemas.microsoft.com/office/drawing/2014/main" id="{F5B11A4D-DAF0-FF54-C32F-A864E2753411}"/>
              </a:ext>
            </a:extLst>
          </p:cNvPr>
          <p:cNvCxnSpPr>
            <a:cxnSpLocks/>
            <a:stCxn id="11" idx="6"/>
            <a:endCxn id="39" idx="1"/>
          </p:cNvCxnSpPr>
          <p:nvPr/>
        </p:nvCxnSpPr>
        <p:spPr>
          <a:xfrm>
            <a:off x="1278541" y="954861"/>
            <a:ext cx="780883" cy="22981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C6D37725-B650-F844-E121-238C9C1D1CD9}"/>
              </a:ext>
            </a:extLst>
          </p:cNvPr>
          <p:cNvSpPr/>
          <p:nvPr/>
        </p:nvSpPr>
        <p:spPr>
          <a:xfrm>
            <a:off x="105197" y="582627"/>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Input1 </a:t>
            </a:r>
            <a:r>
              <a:rPr lang="nb-NO">
                <a:sym typeface="Wingdings" panose="05000000000000000000" pitchFamily="2" charset="2"/>
              </a:rPr>
              <a:t></a:t>
            </a:r>
            <a:r>
              <a:rPr lang="nb-NO"/>
              <a:t> x</a:t>
            </a:r>
            <a:r>
              <a:rPr lang="nb-NO" baseline="-25000"/>
              <a:t>1</a:t>
            </a:r>
            <a:endParaRPr lang="nb-NO"/>
          </a:p>
        </p:txBody>
      </p:sp>
      <p:cxnSp>
        <p:nvCxnSpPr>
          <p:cNvPr id="17" name="Kobling: vinkel 16">
            <a:extLst>
              <a:ext uri="{FF2B5EF4-FFF2-40B4-BE49-F238E27FC236}">
                <a16:creationId xmlns:a16="http://schemas.microsoft.com/office/drawing/2014/main" id="{1B9A894E-317D-38A2-9B3A-DAC654D0B6DE}"/>
              </a:ext>
            </a:extLst>
          </p:cNvPr>
          <p:cNvCxnSpPr>
            <a:cxnSpLocks/>
            <a:stCxn id="18" idx="6"/>
            <a:endCxn id="39" idx="1"/>
          </p:cNvCxnSpPr>
          <p:nvPr/>
        </p:nvCxnSpPr>
        <p:spPr>
          <a:xfrm>
            <a:off x="1278541" y="2426263"/>
            <a:ext cx="780883" cy="8267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2B8F6DFF-DE2D-4671-B716-2E84A16F0AC3}"/>
              </a:ext>
            </a:extLst>
          </p:cNvPr>
          <p:cNvSpPr/>
          <p:nvPr/>
        </p:nvSpPr>
        <p:spPr>
          <a:xfrm>
            <a:off x="105197" y="2054029"/>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Input2 </a:t>
            </a:r>
            <a:r>
              <a:rPr lang="nb-NO">
                <a:sym typeface="Wingdings" panose="05000000000000000000" pitchFamily="2" charset="2"/>
              </a:rPr>
              <a:t></a:t>
            </a:r>
            <a:r>
              <a:rPr lang="nb-NO"/>
              <a:t> x</a:t>
            </a:r>
            <a:r>
              <a:rPr lang="nb-NO" baseline="-25000"/>
              <a:t>2</a:t>
            </a:r>
          </a:p>
        </p:txBody>
      </p:sp>
      <p:cxnSp>
        <p:nvCxnSpPr>
          <p:cNvPr id="19" name="Kobling: vinkel 18">
            <a:extLst>
              <a:ext uri="{FF2B5EF4-FFF2-40B4-BE49-F238E27FC236}">
                <a16:creationId xmlns:a16="http://schemas.microsoft.com/office/drawing/2014/main" id="{83C31545-50CB-6252-2A0F-9D14E7F97239}"/>
              </a:ext>
            </a:extLst>
          </p:cNvPr>
          <p:cNvCxnSpPr>
            <a:cxnSpLocks/>
            <a:stCxn id="20" idx="6"/>
            <a:endCxn id="39" idx="1"/>
          </p:cNvCxnSpPr>
          <p:nvPr/>
        </p:nvCxnSpPr>
        <p:spPr>
          <a:xfrm flipV="1">
            <a:off x="1278541" y="3252998"/>
            <a:ext cx="780883" cy="8065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EDB279D5-F20E-C68E-78EB-B62D09DCE121}"/>
              </a:ext>
            </a:extLst>
          </p:cNvPr>
          <p:cNvSpPr/>
          <p:nvPr/>
        </p:nvSpPr>
        <p:spPr>
          <a:xfrm>
            <a:off x="105197" y="3687271"/>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Input3 </a:t>
            </a:r>
            <a:r>
              <a:rPr lang="nb-NO">
                <a:sym typeface="Wingdings" panose="05000000000000000000" pitchFamily="2" charset="2"/>
              </a:rPr>
              <a:t></a:t>
            </a:r>
            <a:r>
              <a:rPr lang="nb-NO"/>
              <a:t> x</a:t>
            </a:r>
            <a:r>
              <a:rPr lang="nb-NO" baseline="-25000"/>
              <a:t>3</a:t>
            </a:r>
            <a:endParaRPr lang="nb-NO"/>
          </a:p>
        </p:txBody>
      </p:sp>
      <mc:AlternateContent xmlns:mc="http://schemas.openxmlformats.org/markup-compatibility/2006" xmlns:a14="http://schemas.microsoft.com/office/drawing/2010/main">
        <mc:Choice Requires="a14">
          <p:sp>
            <p:nvSpPr>
              <p:cNvPr id="28" name="Bildeforklaring: pil mot høyre 27">
                <a:extLst>
                  <a:ext uri="{FF2B5EF4-FFF2-40B4-BE49-F238E27FC236}">
                    <a16:creationId xmlns:a16="http://schemas.microsoft.com/office/drawing/2014/main" id="{2C9C214B-D8ED-AB9E-AF87-86488C16F377}"/>
                  </a:ext>
                </a:extLst>
              </p:cNvPr>
              <p:cNvSpPr/>
              <p:nvPr/>
            </p:nvSpPr>
            <p:spPr>
              <a:xfrm>
                <a:off x="4474895" y="1836892"/>
                <a:ext cx="2481560" cy="2832212"/>
              </a:xfrm>
              <a:prstGeom prst="rightArrowCallout">
                <a:avLst>
                  <a:gd name="adj1" fmla="val 26183"/>
                  <a:gd name="adj2" fmla="val 33478"/>
                  <a:gd name="adj3" fmla="val 28587"/>
                  <a:gd name="adj4" fmla="val 64977"/>
                </a:avLst>
              </a:prstGeom>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nb-NO" b="0"/>
                  <a:t>Aktivering!</a:t>
                </a:r>
              </a:p>
              <a:p>
                <a:pPr algn="ctr"/>
                <a:endParaRPr lang="nb-NO" i="1">
                  <a:latin typeface="Cambria Math" panose="02040503050406030204" pitchFamily="18" charset="0"/>
                </a:endParaRPr>
              </a:p>
              <a:p>
                <a:pPr algn="ct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m:t>
                    </m:r>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 </m:t>
                    </m:r>
                  </m:oMath>
                </a14:m>
                <a:r>
                  <a:rPr lang="nb-NO"/>
                  <a:t> </a:t>
                </a:r>
                <a14:m>
                  <m:oMath xmlns:m="http://schemas.openxmlformats.org/officeDocument/2006/math">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r>
                                <a:rPr lang="nb-NO" b="0" i="1" smtClean="0">
                                  <a:latin typeface="Cambria Math" panose="02040503050406030204" pitchFamily="18" charset="0"/>
                                </a:rPr>
                                <m:t> </m:t>
                              </m:r>
                              <m:r>
                                <m:rPr>
                                  <m:nor/>
                                </m:rPr>
                                <a:rPr lang="nb-NO" b="0" i="0" smtClean="0">
                                  <a:latin typeface="Cambria Math" panose="02040503050406030204" pitchFamily="18" charset="0"/>
                                </a:rPr>
                                <m:t>for</m:t>
                              </m:r>
                              <m:r>
                                <a:rPr lang="nb-NO" b="0" i="1"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ea typeface="Cambria Math" panose="02040503050406030204" pitchFamily="18" charset="0"/>
                                </a:rPr>
                                <m:t>≥0</m:t>
                              </m:r>
                            </m:e>
                          </m:mr>
                          <m:mr>
                            <m:e>
                              <m:r>
                                <a:rPr lang="nb-NO" b="0" i="1" smtClean="0">
                                  <a:latin typeface="Cambria Math" panose="02040503050406030204" pitchFamily="18" charset="0"/>
                                </a:rPr>
                                <m:t>0 </m:t>
                              </m:r>
                              <m:r>
                                <m:rPr>
                                  <m:nor/>
                                </m:rPr>
                                <a:rPr lang="nb-NO" b="0" i="0" smtClean="0">
                                  <a:latin typeface="Cambria Math" panose="02040503050406030204" pitchFamily="18" charset="0"/>
                                </a:rPr>
                                <m:t>for</m:t>
                              </m:r>
                              <m:r>
                                <m:rPr>
                                  <m:nor/>
                                </m:rPr>
                                <a:rPr lang="nb-NO" b="0" i="0"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ea typeface="Cambria Math" panose="02040503050406030204" pitchFamily="18" charset="0"/>
                                </a:rPr>
                                <m:t>&lt;</m:t>
                              </m:r>
                              <m:r>
                                <a:rPr lang="nb-NO" b="0" i="1" smtClean="0">
                                  <a:latin typeface="Cambria Math" panose="02040503050406030204" pitchFamily="18" charset="0"/>
                                </a:rPr>
                                <m:t>0</m:t>
                              </m:r>
                            </m:e>
                          </m:mr>
                        </m:m>
                      </m:e>
                    </m:d>
                  </m:oMath>
                </a14:m>
                <a:endParaRPr lang="nb-NO"/>
              </a:p>
            </p:txBody>
          </p:sp>
        </mc:Choice>
        <mc:Fallback xmlns="">
          <p:sp>
            <p:nvSpPr>
              <p:cNvPr id="28" name="Bildeforklaring: pil mot høyre 27">
                <a:extLst>
                  <a:ext uri="{FF2B5EF4-FFF2-40B4-BE49-F238E27FC236}">
                    <a16:creationId xmlns:a16="http://schemas.microsoft.com/office/drawing/2014/main" id="{2C9C214B-D8ED-AB9E-AF87-86488C16F377}"/>
                  </a:ext>
                </a:extLst>
              </p:cNvPr>
              <p:cNvSpPr>
                <a:spLocks noRot="1" noChangeAspect="1" noMove="1" noResize="1" noEditPoints="1" noAdjustHandles="1" noChangeArrowheads="1" noChangeShapeType="1" noTextEdit="1"/>
              </p:cNvSpPr>
              <p:nvPr/>
            </p:nvSpPr>
            <p:spPr>
              <a:xfrm>
                <a:off x="4474895" y="1836892"/>
                <a:ext cx="2481560" cy="2832212"/>
              </a:xfrm>
              <a:prstGeom prst="rightArrowCallout">
                <a:avLst>
                  <a:gd name="adj1" fmla="val 26183"/>
                  <a:gd name="adj2" fmla="val 33478"/>
                  <a:gd name="adj3" fmla="val 28587"/>
                  <a:gd name="adj4" fmla="val 64977"/>
                </a:avLst>
              </a:prstGeom>
              <a:blipFill>
                <a:blip r:embed="rId2"/>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Bildeforklaring: pil mot høyre 38">
                <a:extLst>
                  <a:ext uri="{FF2B5EF4-FFF2-40B4-BE49-F238E27FC236}">
                    <a16:creationId xmlns:a16="http://schemas.microsoft.com/office/drawing/2014/main" id="{2EA46371-7996-718C-60CC-5F2920465800}"/>
                  </a:ext>
                </a:extLst>
              </p:cNvPr>
              <p:cNvSpPr/>
              <p:nvPr/>
            </p:nvSpPr>
            <p:spPr>
              <a:xfrm>
                <a:off x="2059424" y="1189529"/>
                <a:ext cx="2415471" cy="4126938"/>
              </a:xfrm>
              <a:prstGeom prst="rightArrowCallout">
                <a:avLst>
                  <a:gd name="adj1" fmla="val 10930"/>
                  <a:gd name="adj2" fmla="val 19305"/>
                  <a:gd name="adj3" fmla="val 18300"/>
                  <a:gd name="adj4" fmla="val 6497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x = sum av x</a:t>
                </a:r>
                <a:r>
                  <a:rPr lang="nb-NO" baseline="-25000"/>
                  <a:t>1</a:t>
                </a:r>
                <a:r>
                  <a:rPr lang="nb-NO"/>
                  <a:t>, x</a:t>
                </a:r>
                <a:r>
                  <a:rPr lang="nb-NO" baseline="-25000"/>
                  <a:t>2</a:t>
                </a:r>
                <a:r>
                  <a:rPr lang="nb-NO"/>
                  <a:t> og x</a:t>
                </a:r>
                <a:r>
                  <a:rPr lang="nb-NO" baseline="-25000"/>
                  <a:t>3</a:t>
                </a:r>
                <a:r>
                  <a:rPr lang="nb-NO"/>
                  <a:t> pluss et tall b </a:t>
                </a:r>
              </a:p>
              <a:p>
                <a:pPr algn="ctr"/>
                <a14:m>
                  <m:oMathPara xmlns:m="http://schemas.openxmlformats.org/officeDocument/2006/math">
                    <m:oMathParaPr>
                      <m:jc m:val="centerGroup"/>
                    </m:oMathParaPr>
                    <m:oMath xmlns:m="http://schemas.openxmlformats.org/officeDocument/2006/math">
                      <m:r>
                        <a:rPr lang="nb-NO" sz="1400" b="0" i="1" smtClean="0">
                          <a:latin typeface="Cambria Math" panose="02040503050406030204" pitchFamily="18" charset="0"/>
                        </a:rPr>
                        <m:t>𝑠</m:t>
                      </m:r>
                      <m:r>
                        <a:rPr lang="nb-NO" sz="1400" b="0" i="1" smtClean="0">
                          <a:latin typeface="Cambria Math" panose="02040503050406030204" pitchFamily="18" charset="0"/>
                        </a:rPr>
                        <m:t>=</m:t>
                      </m:r>
                    </m:oMath>
                  </m:oMathPara>
                </a14:m>
                <a:endParaRPr lang="nb-NO" sz="1400" b="0"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nb-NO" sz="1400" b="0" i="1" smtClean="0">
                              <a:latin typeface="Cambria Math" panose="02040503050406030204" pitchFamily="18" charset="0"/>
                            </a:rPr>
                          </m:ctrlPr>
                        </m:sSubPr>
                        <m:e>
                          <m:r>
                            <a:rPr lang="nb-NO" sz="1400" b="0" i="1" smtClean="0">
                              <a:latin typeface="Cambria Math" panose="02040503050406030204" pitchFamily="18" charset="0"/>
                            </a:rPr>
                            <m:t>𝑥</m:t>
                          </m:r>
                        </m:e>
                        <m:sub>
                          <m:r>
                            <a:rPr lang="nb-NO" sz="1400" b="0" i="1" smtClean="0">
                              <a:latin typeface="Cambria Math" panose="02040503050406030204" pitchFamily="18" charset="0"/>
                            </a:rPr>
                            <m:t>1</m:t>
                          </m:r>
                        </m:sub>
                      </m:sSub>
                      <m:r>
                        <a:rPr lang="nb-NO" sz="1400" b="0" i="1" smtClean="0">
                          <a:latin typeface="Cambria Math" panose="02040503050406030204" pitchFamily="18" charset="0"/>
                        </a:rPr>
                        <m:t>+</m:t>
                      </m:r>
                      <m:sSub>
                        <m:sSubPr>
                          <m:ctrlPr>
                            <a:rPr lang="nb-NO" sz="1400" b="0" i="1" smtClean="0">
                              <a:latin typeface="Cambria Math" panose="02040503050406030204" pitchFamily="18" charset="0"/>
                            </a:rPr>
                          </m:ctrlPr>
                        </m:sSubPr>
                        <m:e>
                          <m:r>
                            <a:rPr lang="nb-NO" sz="1400" b="0" i="1" smtClean="0">
                              <a:latin typeface="Cambria Math" panose="02040503050406030204" pitchFamily="18" charset="0"/>
                            </a:rPr>
                            <m:t>𝑥</m:t>
                          </m:r>
                        </m:e>
                        <m:sub>
                          <m:r>
                            <a:rPr lang="nb-NO" sz="1400" b="0" i="1" smtClean="0">
                              <a:latin typeface="Cambria Math" panose="02040503050406030204" pitchFamily="18" charset="0"/>
                            </a:rPr>
                            <m:t>2</m:t>
                          </m:r>
                        </m:sub>
                      </m:sSub>
                      <m:r>
                        <a:rPr lang="nb-NO" sz="1400" b="0" i="1" smtClean="0">
                          <a:latin typeface="Cambria Math" panose="02040503050406030204" pitchFamily="18" charset="0"/>
                        </a:rPr>
                        <m:t>+</m:t>
                      </m:r>
                      <m:sSub>
                        <m:sSubPr>
                          <m:ctrlPr>
                            <a:rPr lang="nb-NO" sz="1400" b="0" i="1" smtClean="0">
                              <a:latin typeface="Cambria Math" panose="02040503050406030204" pitchFamily="18" charset="0"/>
                            </a:rPr>
                          </m:ctrlPr>
                        </m:sSubPr>
                        <m:e>
                          <m:r>
                            <a:rPr lang="nb-NO" sz="1400" b="0" i="1" smtClean="0">
                              <a:latin typeface="Cambria Math" panose="02040503050406030204" pitchFamily="18" charset="0"/>
                            </a:rPr>
                            <m:t>𝑥</m:t>
                          </m:r>
                        </m:e>
                        <m:sub>
                          <m:r>
                            <a:rPr lang="nb-NO" sz="1400" b="0" i="1" smtClean="0">
                              <a:latin typeface="Cambria Math" panose="02040503050406030204" pitchFamily="18" charset="0"/>
                            </a:rPr>
                            <m:t>3</m:t>
                          </m:r>
                        </m:sub>
                      </m:sSub>
                      <m:r>
                        <a:rPr lang="nb-NO" sz="1400" b="0" i="1" smtClean="0">
                          <a:latin typeface="Cambria Math" panose="02040503050406030204" pitchFamily="18" charset="0"/>
                        </a:rPr>
                        <m:t>+</m:t>
                      </m:r>
                      <m:r>
                        <a:rPr lang="nb-NO" sz="1400" b="0" i="1" smtClean="0">
                          <a:latin typeface="Cambria Math" panose="02040503050406030204" pitchFamily="18" charset="0"/>
                        </a:rPr>
                        <m:t>𝑏</m:t>
                      </m:r>
                    </m:oMath>
                  </m:oMathPara>
                </a14:m>
                <a:endParaRPr lang="nb-NO" sz="1400"/>
              </a:p>
              <a:p>
                <a:pPr algn="ctr"/>
                <a:endParaRPr lang="nb-NO"/>
              </a:p>
              <a:p>
                <a:pPr algn="ctr"/>
                <a:r>
                  <a:rPr lang="nb-NO"/>
                  <a:t>Dette tallet b kalles for et bias</a:t>
                </a:r>
              </a:p>
              <a:p>
                <a:pPr algn="ctr"/>
                <a:endParaRPr lang="nb-NO"/>
              </a:p>
              <a:p>
                <a:pPr algn="ctr"/>
                <a:r>
                  <a:rPr lang="nb-NO"/>
                  <a:t>Signalets styrke er x. Dette sendes til aktivering!</a:t>
                </a:r>
              </a:p>
              <a:p>
                <a:pPr algn="ctr"/>
                <a:endParaRPr lang="nb-NO"/>
              </a:p>
            </p:txBody>
          </p:sp>
        </mc:Choice>
        <mc:Fallback xmlns="">
          <p:sp>
            <p:nvSpPr>
              <p:cNvPr id="39" name="Bildeforklaring: pil mot høyre 38">
                <a:extLst>
                  <a:ext uri="{FF2B5EF4-FFF2-40B4-BE49-F238E27FC236}">
                    <a16:creationId xmlns:a16="http://schemas.microsoft.com/office/drawing/2014/main" id="{2EA46371-7996-718C-60CC-5F2920465800}"/>
                  </a:ext>
                </a:extLst>
              </p:cNvPr>
              <p:cNvSpPr>
                <a:spLocks noRot="1" noChangeAspect="1" noMove="1" noResize="1" noEditPoints="1" noAdjustHandles="1" noChangeArrowheads="1" noChangeShapeType="1" noTextEdit="1"/>
              </p:cNvSpPr>
              <p:nvPr/>
            </p:nvSpPr>
            <p:spPr>
              <a:xfrm>
                <a:off x="2059424" y="1189529"/>
                <a:ext cx="2415471" cy="4126938"/>
              </a:xfrm>
              <a:prstGeom prst="rightArrowCallout">
                <a:avLst>
                  <a:gd name="adj1" fmla="val 10930"/>
                  <a:gd name="adj2" fmla="val 19305"/>
                  <a:gd name="adj3" fmla="val 18300"/>
                  <a:gd name="adj4" fmla="val 64977"/>
                </a:avLst>
              </a:prstGeom>
              <a:blipFill>
                <a:blip r:embed="rId3"/>
                <a:stretch>
                  <a:fillRect l="-253" t="-6942" b="-1920"/>
                </a:stretch>
              </a:blipFill>
              <a:ln>
                <a:noFill/>
              </a:ln>
            </p:spPr>
            <p:txBody>
              <a:bodyPr/>
              <a:lstStyle/>
              <a:p>
                <a:r>
                  <a:rPr lang="en-US">
                    <a:noFill/>
                  </a:rPr>
                  <a:t> </a:t>
                </a:r>
              </a:p>
            </p:txBody>
          </p:sp>
        </mc:Fallback>
      </mc:AlternateContent>
      <p:sp>
        <p:nvSpPr>
          <p:cNvPr id="50" name="Pil: høyre 49">
            <a:extLst>
              <a:ext uri="{FF2B5EF4-FFF2-40B4-BE49-F238E27FC236}">
                <a16:creationId xmlns:a16="http://schemas.microsoft.com/office/drawing/2014/main" id="{BC7D5B07-2CAB-6A73-1975-3FBA47803773}"/>
              </a:ext>
            </a:extLst>
          </p:cNvPr>
          <p:cNvSpPr/>
          <p:nvPr/>
        </p:nvSpPr>
        <p:spPr>
          <a:xfrm rot="19758089">
            <a:off x="8452084" y="1284890"/>
            <a:ext cx="1511496" cy="7963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 </a:t>
            </a:r>
            <a:r>
              <a:rPr lang="nb-NO">
                <a:sym typeface="Wingdings" panose="05000000000000000000" pitchFamily="2" charset="2"/>
              </a:rPr>
              <a:t> w</a:t>
            </a:r>
            <a:r>
              <a:rPr lang="nb-NO" baseline="-25000">
                <a:sym typeface="Wingdings" panose="05000000000000000000" pitchFamily="2" charset="2"/>
              </a:rPr>
              <a:t>1</a:t>
            </a:r>
            <a:r>
              <a:rPr lang="nb-NO">
                <a:sym typeface="Wingdings" panose="05000000000000000000" pitchFamily="2" charset="2"/>
              </a:rPr>
              <a:t>y</a:t>
            </a:r>
            <a:endParaRPr lang="nb-NO"/>
          </a:p>
        </p:txBody>
      </p:sp>
      <p:sp>
        <p:nvSpPr>
          <p:cNvPr id="51" name="Pil: høyre 50">
            <a:extLst>
              <a:ext uri="{FF2B5EF4-FFF2-40B4-BE49-F238E27FC236}">
                <a16:creationId xmlns:a16="http://schemas.microsoft.com/office/drawing/2014/main" id="{FBA03186-424A-FA0E-1079-D360CBA8A069}"/>
              </a:ext>
            </a:extLst>
          </p:cNvPr>
          <p:cNvSpPr/>
          <p:nvPr/>
        </p:nvSpPr>
        <p:spPr>
          <a:xfrm>
            <a:off x="8683764" y="2545292"/>
            <a:ext cx="1376323" cy="70770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2</a:t>
            </a:r>
            <a:r>
              <a:rPr lang="nb-NO">
                <a:sym typeface="Wingdings" panose="05000000000000000000" pitchFamily="2" charset="2"/>
              </a:rPr>
              <a:t>y</a:t>
            </a:r>
            <a:endParaRPr lang="nb-NO"/>
          </a:p>
        </p:txBody>
      </p:sp>
      <p:sp>
        <p:nvSpPr>
          <p:cNvPr id="52" name="Pil: høyre 51">
            <a:extLst>
              <a:ext uri="{FF2B5EF4-FFF2-40B4-BE49-F238E27FC236}">
                <a16:creationId xmlns:a16="http://schemas.microsoft.com/office/drawing/2014/main" id="{C1DBC338-1652-4AB1-A080-4DAF688E8504}"/>
              </a:ext>
            </a:extLst>
          </p:cNvPr>
          <p:cNvSpPr/>
          <p:nvPr/>
        </p:nvSpPr>
        <p:spPr>
          <a:xfrm rot="917628">
            <a:off x="8660953" y="4218020"/>
            <a:ext cx="1304749" cy="76572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3</a:t>
            </a:r>
            <a:r>
              <a:rPr lang="nb-NO">
                <a:sym typeface="Wingdings" panose="05000000000000000000" pitchFamily="2" charset="2"/>
              </a:rPr>
              <a:t>y</a:t>
            </a:r>
            <a:endParaRPr lang="nb-NO"/>
          </a:p>
        </p:txBody>
      </p:sp>
      <p:sp>
        <p:nvSpPr>
          <p:cNvPr id="53" name="Pil: høyre 52">
            <a:extLst>
              <a:ext uri="{FF2B5EF4-FFF2-40B4-BE49-F238E27FC236}">
                <a16:creationId xmlns:a16="http://schemas.microsoft.com/office/drawing/2014/main" id="{BD2AAAF4-8072-4D2D-4136-89B301C51AD7}"/>
              </a:ext>
            </a:extLst>
          </p:cNvPr>
          <p:cNvSpPr/>
          <p:nvPr/>
        </p:nvSpPr>
        <p:spPr>
          <a:xfrm rot="2364457">
            <a:off x="8229405" y="5606780"/>
            <a:ext cx="1237620" cy="64907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4</a:t>
            </a:r>
            <a:r>
              <a:rPr lang="nb-NO">
                <a:sym typeface="Wingdings" panose="05000000000000000000" pitchFamily="2" charset="2"/>
              </a:rPr>
              <a:t>y</a:t>
            </a:r>
            <a:endParaRPr lang="nb-NO"/>
          </a:p>
        </p:txBody>
      </p:sp>
      <p:sp>
        <p:nvSpPr>
          <p:cNvPr id="54" name="Ellipse 53">
            <a:extLst>
              <a:ext uri="{FF2B5EF4-FFF2-40B4-BE49-F238E27FC236}">
                <a16:creationId xmlns:a16="http://schemas.microsoft.com/office/drawing/2014/main" id="{E92008B9-3105-EAE9-2D5F-B91007A8784F}"/>
              </a:ext>
            </a:extLst>
          </p:cNvPr>
          <p:cNvSpPr/>
          <p:nvPr/>
        </p:nvSpPr>
        <p:spPr>
          <a:xfrm>
            <a:off x="6956454" y="820788"/>
            <a:ext cx="1791705" cy="5502584"/>
          </a:xfrm>
          <a:prstGeom prst="ellipse">
            <a:avLst/>
          </a:prstGeom>
          <a:noFill/>
          <a:ln w="28575">
            <a:solidFill>
              <a:schemeClr val="tx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b-NO"/>
              <a:t>Y sendes videre til alle </a:t>
            </a:r>
            <a:r>
              <a:rPr lang="nb-NO" err="1"/>
              <a:t>persep</a:t>
            </a:r>
            <a:r>
              <a:rPr lang="nb-NO"/>
              <a:t>-troner i neste lag, med individuelle vekter!</a:t>
            </a:r>
          </a:p>
        </p:txBody>
      </p:sp>
      <p:sp>
        <p:nvSpPr>
          <p:cNvPr id="56" name="TekstSylinder 55">
            <a:extLst>
              <a:ext uri="{FF2B5EF4-FFF2-40B4-BE49-F238E27FC236}">
                <a16:creationId xmlns:a16="http://schemas.microsoft.com/office/drawing/2014/main" id="{7BC649C4-EF84-EE5E-27B5-547EAA01A731}"/>
              </a:ext>
            </a:extLst>
          </p:cNvPr>
          <p:cNvSpPr txBox="1"/>
          <p:nvPr/>
        </p:nvSpPr>
        <p:spPr>
          <a:xfrm>
            <a:off x="2131062" y="163501"/>
            <a:ext cx="5631257" cy="830997"/>
          </a:xfrm>
          <a:prstGeom prst="rect">
            <a:avLst/>
          </a:prstGeom>
          <a:noFill/>
        </p:spPr>
        <p:txBody>
          <a:bodyPr wrap="square" rtlCol="0">
            <a:spAutoFit/>
          </a:bodyPr>
          <a:lstStyle/>
          <a:p>
            <a:pPr algn="ctr"/>
            <a:r>
              <a:rPr lang="nb-NO" sz="2400"/>
              <a:t>Et </a:t>
            </a:r>
            <a:r>
              <a:rPr lang="nb-NO" sz="2400" err="1"/>
              <a:t>perseptron</a:t>
            </a:r>
            <a:r>
              <a:rPr lang="nb-NO" sz="2400"/>
              <a:t> er en etterlikning av nervecellen, som gjør omtrent dette:</a:t>
            </a:r>
          </a:p>
        </p:txBody>
      </p:sp>
    </p:spTree>
    <p:extLst>
      <p:ext uri="{BB962C8B-B14F-4D97-AF65-F5344CB8AC3E}">
        <p14:creationId xmlns:p14="http://schemas.microsoft.com/office/powerpoint/2010/main" val="86955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51"/>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0" grpId="0" animBg="1"/>
      <p:bldP spid="28" grpId="0" animBg="1"/>
      <p:bldP spid="39" grpId="0" animBg="1"/>
      <p:bldP spid="50" grpId="0" animBg="1"/>
      <p:bldP spid="51" grpId="0" animBg="1"/>
      <p:bldP spid="52" grpId="0" animBg="1"/>
      <p:bldP spid="53" grpId="0" animBg="1"/>
      <p:bldP spid="5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72DF649B-B31D-7ABF-6D89-39800440361C}"/>
              </a:ext>
            </a:extLst>
          </p:cNvPr>
          <p:cNvSpPr>
            <a:spLocks noGrp="1"/>
          </p:cNvSpPr>
          <p:nvPr>
            <p:ph type="dt" sz="half" idx="10"/>
          </p:nvPr>
        </p:nvSpPr>
        <p:spPr/>
        <p:txBody>
          <a:bodyPr/>
          <a:lstStyle/>
          <a:p>
            <a:fld id="{4CD1A60D-DB44-0749-AE29-4712892B2B84}" type="datetime1">
              <a:rPr lang="nb-NO" smtClean="0"/>
              <a:t>16.01.2025</a:t>
            </a:fld>
            <a:endParaRPr lang="nb-NO"/>
          </a:p>
        </p:txBody>
      </p:sp>
      <p:sp>
        <p:nvSpPr>
          <p:cNvPr id="3" name="Plassholder for lysbildenummer 2">
            <a:extLst>
              <a:ext uri="{FF2B5EF4-FFF2-40B4-BE49-F238E27FC236}">
                <a16:creationId xmlns:a16="http://schemas.microsoft.com/office/drawing/2014/main" id="{13B53173-984F-3CFD-B9A2-D82A1E597338}"/>
              </a:ext>
            </a:extLst>
          </p:cNvPr>
          <p:cNvSpPr>
            <a:spLocks noGrp="1"/>
          </p:cNvSpPr>
          <p:nvPr>
            <p:ph type="sldNum" sz="quarter" idx="12"/>
          </p:nvPr>
        </p:nvSpPr>
        <p:spPr/>
        <p:txBody>
          <a:bodyPr/>
          <a:lstStyle/>
          <a:p>
            <a:fld id="{8ACEFDFC-287E-0A4D-81A7-6CC8C070690D}" type="slidenum">
              <a:rPr lang="nb-NO" smtClean="0"/>
              <a:t>102</a:t>
            </a:fld>
            <a:endParaRPr lang="nb-NO"/>
          </a:p>
        </p:txBody>
      </p:sp>
      <p:sp>
        <p:nvSpPr>
          <p:cNvPr id="4" name="Tittel 1">
            <a:extLst>
              <a:ext uri="{FF2B5EF4-FFF2-40B4-BE49-F238E27FC236}">
                <a16:creationId xmlns:a16="http://schemas.microsoft.com/office/drawing/2014/main" id="{3CBB8E47-8558-4581-49C4-39F8BE1386A2}"/>
              </a:ext>
            </a:extLst>
          </p:cNvPr>
          <p:cNvSpPr txBox="1">
            <a:spLocks/>
          </p:cNvSpPr>
          <p:nvPr/>
        </p:nvSpPr>
        <p:spPr>
          <a:xfrm>
            <a:off x="748261" y="421696"/>
            <a:ext cx="9934598" cy="495630"/>
          </a:xfrm>
          <a:prstGeom prst="rect">
            <a:avLst/>
          </a:prstGeom>
        </p:spPr>
        <p:txBody>
          <a:bodyPr anchor="t">
            <a:norm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2400"/>
              <a:t>La oss forsøke å lage en tegning av et </a:t>
            </a:r>
            <a:r>
              <a:rPr lang="nb-NO" sz="2400" err="1"/>
              <a:t>perceptron</a:t>
            </a:r>
            <a:endParaRPr lang="nb-NO" sz="2400"/>
          </a:p>
        </p:txBody>
      </p:sp>
      <p:grpSp>
        <p:nvGrpSpPr>
          <p:cNvPr id="22" name="Gruppe 21">
            <a:extLst>
              <a:ext uri="{FF2B5EF4-FFF2-40B4-BE49-F238E27FC236}">
                <a16:creationId xmlns:a16="http://schemas.microsoft.com/office/drawing/2014/main" id="{40EFA1B9-F434-4BA6-A89C-200DA2BB26ED}"/>
              </a:ext>
            </a:extLst>
          </p:cNvPr>
          <p:cNvGrpSpPr/>
          <p:nvPr/>
        </p:nvGrpSpPr>
        <p:grpSpPr>
          <a:xfrm>
            <a:off x="87114" y="2820871"/>
            <a:ext cx="631080" cy="815760"/>
            <a:chOff x="87114" y="2820871"/>
            <a:chExt cx="631080" cy="815760"/>
          </a:xfrm>
        </p:grpSpPr>
        <mc:AlternateContent xmlns:mc="http://schemas.openxmlformats.org/markup-compatibility/2006" xmlns:p14="http://schemas.microsoft.com/office/powerpoint/2010/main">
          <mc:Choice Requires="p14">
            <p:contentPart p14:bwMode="auto" r:id="rId2">
              <p14:nvContentPartPr>
                <p14:cNvPr id="15" name="Håndskrift 14">
                  <a:extLst>
                    <a:ext uri="{FF2B5EF4-FFF2-40B4-BE49-F238E27FC236}">
                      <a16:creationId xmlns:a16="http://schemas.microsoft.com/office/drawing/2014/main" id="{8BB2C07B-4EB6-5B0A-5540-690B3045CABB}"/>
                    </a:ext>
                  </a:extLst>
                </p14:cNvPr>
                <p14:cNvContentPartPr/>
                <p14:nvPr/>
              </p14:nvContentPartPr>
              <p14:xfrm>
                <a:off x="263154" y="3572191"/>
                <a:ext cx="75960" cy="64440"/>
              </p14:xfrm>
            </p:contentPart>
          </mc:Choice>
          <mc:Fallback xmlns="">
            <p:pic>
              <p:nvPicPr>
                <p:cNvPr id="15" name="Håndskrift 14">
                  <a:extLst>
                    <a:ext uri="{FF2B5EF4-FFF2-40B4-BE49-F238E27FC236}">
                      <a16:creationId xmlns:a16="http://schemas.microsoft.com/office/drawing/2014/main" id="{8BB2C07B-4EB6-5B0A-5540-690B3045CABB}"/>
                    </a:ext>
                  </a:extLst>
                </p:cNvPr>
                <p:cNvPicPr/>
                <p:nvPr/>
              </p:nvPicPr>
              <p:blipFill>
                <a:blip r:embed="rId3"/>
                <a:stretch>
                  <a:fillRect/>
                </a:stretch>
              </p:blipFill>
              <p:spPr>
                <a:xfrm>
                  <a:off x="257063" y="3566105"/>
                  <a:ext cx="88142" cy="7661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Håndskrift 15">
                  <a:extLst>
                    <a:ext uri="{FF2B5EF4-FFF2-40B4-BE49-F238E27FC236}">
                      <a16:creationId xmlns:a16="http://schemas.microsoft.com/office/drawing/2014/main" id="{B3ED0ECA-616C-F3BE-0037-E560A473668E}"/>
                    </a:ext>
                  </a:extLst>
                </p14:cNvPr>
                <p14:cNvContentPartPr/>
                <p14:nvPr/>
              </p14:nvContentPartPr>
              <p14:xfrm>
                <a:off x="87114" y="3475711"/>
                <a:ext cx="48240" cy="31680"/>
              </p14:xfrm>
            </p:contentPart>
          </mc:Choice>
          <mc:Fallback xmlns="">
            <p:pic>
              <p:nvPicPr>
                <p:cNvPr id="16" name="Håndskrift 15">
                  <a:extLst>
                    <a:ext uri="{FF2B5EF4-FFF2-40B4-BE49-F238E27FC236}">
                      <a16:creationId xmlns:a16="http://schemas.microsoft.com/office/drawing/2014/main" id="{B3ED0ECA-616C-F3BE-0037-E560A473668E}"/>
                    </a:ext>
                  </a:extLst>
                </p:cNvPr>
                <p:cNvPicPr/>
                <p:nvPr/>
              </p:nvPicPr>
              <p:blipFill>
                <a:blip r:embed="rId5"/>
                <a:stretch>
                  <a:fillRect/>
                </a:stretch>
              </p:blipFill>
              <p:spPr>
                <a:xfrm>
                  <a:off x="80994" y="3469660"/>
                  <a:ext cx="60480" cy="4378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Håndskrift 16">
                  <a:extLst>
                    <a:ext uri="{FF2B5EF4-FFF2-40B4-BE49-F238E27FC236}">
                      <a16:creationId xmlns:a16="http://schemas.microsoft.com/office/drawing/2014/main" id="{CE32578E-3753-8AD2-9963-8E72953E6EDD}"/>
                    </a:ext>
                  </a:extLst>
                </p14:cNvPr>
                <p14:cNvContentPartPr/>
                <p14:nvPr/>
              </p14:nvContentPartPr>
              <p14:xfrm>
                <a:off x="223554" y="3394351"/>
                <a:ext cx="182160" cy="130320"/>
              </p14:xfrm>
            </p:contentPart>
          </mc:Choice>
          <mc:Fallback xmlns="">
            <p:pic>
              <p:nvPicPr>
                <p:cNvPr id="17" name="Håndskrift 16">
                  <a:extLst>
                    <a:ext uri="{FF2B5EF4-FFF2-40B4-BE49-F238E27FC236}">
                      <a16:creationId xmlns:a16="http://schemas.microsoft.com/office/drawing/2014/main" id="{CE32578E-3753-8AD2-9963-8E72953E6EDD}"/>
                    </a:ext>
                  </a:extLst>
                </p:cNvPr>
                <p:cNvPicPr/>
                <p:nvPr/>
              </p:nvPicPr>
              <p:blipFill>
                <a:blip r:embed="rId7"/>
                <a:stretch>
                  <a:fillRect/>
                </a:stretch>
              </p:blipFill>
              <p:spPr>
                <a:xfrm>
                  <a:off x="217446" y="3388248"/>
                  <a:ext cx="194376" cy="14252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Håndskrift 17">
                  <a:extLst>
                    <a:ext uri="{FF2B5EF4-FFF2-40B4-BE49-F238E27FC236}">
                      <a16:creationId xmlns:a16="http://schemas.microsoft.com/office/drawing/2014/main" id="{722D168A-A0C3-CCDB-805D-54CA70FE3D76}"/>
                    </a:ext>
                  </a:extLst>
                </p14:cNvPr>
                <p14:cNvContentPartPr/>
                <p14:nvPr/>
              </p14:nvContentPartPr>
              <p14:xfrm>
                <a:off x="339474" y="3192391"/>
                <a:ext cx="209160" cy="185760"/>
              </p14:xfrm>
            </p:contentPart>
          </mc:Choice>
          <mc:Fallback xmlns="">
            <p:pic>
              <p:nvPicPr>
                <p:cNvPr id="18" name="Håndskrift 17">
                  <a:extLst>
                    <a:ext uri="{FF2B5EF4-FFF2-40B4-BE49-F238E27FC236}">
                      <a16:creationId xmlns:a16="http://schemas.microsoft.com/office/drawing/2014/main" id="{722D168A-A0C3-CCDB-805D-54CA70FE3D76}"/>
                    </a:ext>
                  </a:extLst>
                </p:cNvPr>
                <p:cNvPicPr/>
                <p:nvPr/>
              </p:nvPicPr>
              <p:blipFill>
                <a:blip r:embed="rId9"/>
                <a:stretch>
                  <a:fillRect/>
                </a:stretch>
              </p:blipFill>
              <p:spPr>
                <a:xfrm>
                  <a:off x="333354" y="3186259"/>
                  <a:ext cx="221400" cy="19802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Håndskrift 18">
                  <a:extLst>
                    <a:ext uri="{FF2B5EF4-FFF2-40B4-BE49-F238E27FC236}">
                      <a16:creationId xmlns:a16="http://schemas.microsoft.com/office/drawing/2014/main" id="{446598E3-CD66-B8FF-DAF5-7220DD3AC923}"/>
                    </a:ext>
                  </a:extLst>
                </p14:cNvPr>
                <p14:cNvContentPartPr/>
                <p14:nvPr/>
              </p14:nvContentPartPr>
              <p14:xfrm>
                <a:off x="408594" y="2856151"/>
                <a:ext cx="198720" cy="302400"/>
              </p14:xfrm>
            </p:contentPart>
          </mc:Choice>
          <mc:Fallback xmlns="">
            <p:pic>
              <p:nvPicPr>
                <p:cNvPr id="19" name="Håndskrift 18">
                  <a:extLst>
                    <a:ext uri="{FF2B5EF4-FFF2-40B4-BE49-F238E27FC236}">
                      <a16:creationId xmlns:a16="http://schemas.microsoft.com/office/drawing/2014/main" id="{446598E3-CD66-B8FF-DAF5-7220DD3AC923}"/>
                    </a:ext>
                  </a:extLst>
                </p:cNvPr>
                <p:cNvPicPr/>
                <p:nvPr/>
              </p:nvPicPr>
              <p:blipFill>
                <a:blip r:embed="rId11"/>
                <a:stretch>
                  <a:fillRect/>
                </a:stretch>
              </p:blipFill>
              <p:spPr>
                <a:xfrm>
                  <a:off x="402474" y="2850031"/>
                  <a:ext cx="2109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Håndskrift 19">
                  <a:extLst>
                    <a:ext uri="{FF2B5EF4-FFF2-40B4-BE49-F238E27FC236}">
                      <a16:creationId xmlns:a16="http://schemas.microsoft.com/office/drawing/2014/main" id="{54DFA31D-ED94-B7BD-891B-361338958385}"/>
                    </a:ext>
                  </a:extLst>
                </p14:cNvPr>
                <p14:cNvContentPartPr/>
                <p14:nvPr/>
              </p14:nvContentPartPr>
              <p14:xfrm>
                <a:off x="455754" y="2894671"/>
                <a:ext cx="100800" cy="88200"/>
              </p14:xfrm>
            </p:contentPart>
          </mc:Choice>
          <mc:Fallback xmlns="">
            <p:pic>
              <p:nvPicPr>
                <p:cNvPr id="20" name="Håndskrift 19">
                  <a:extLst>
                    <a:ext uri="{FF2B5EF4-FFF2-40B4-BE49-F238E27FC236}">
                      <a16:creationId xmlns:a16="http://schemas.microsoft.com/office/drawing/2014/main" id="{54DFA31D-ED94-B7BD-891B-361338958385}"/>
                    </a:ext>
                  </a:extLst>
                </p:cNvPr>
                <p:cNvPicPr/>
                <p:nvPr/>
              </p:nvPicPr>
              <p:blipFill>
                <a:blip r:embed="rId13"/>
                <a:stretch>
                  <a:fillRect/>
                </a:stretch>
              </p:blipFill>
              <p:spPr>
                <a:xfrm>
                  <a:off x="449634" y="2888551"/>
                  <a:ext cx="113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Håndskrift 20">
                  <a:extLst>
                    <a:ext uri="{FF2B5EF4-FFF2-40B4-BE49-F238E27FC236}">
                      <a16:creationId xmlns:a16="http://schemas.microsoft.com/office/drawing/2014/main" id="{DF9FDF49-1CC3-C681-001F-190368D4D6F0}"/>
                    </a:ext>
                  </a:extLst>
                </p14:cNvPr>
                <p14:cNvContentPartPr/>
                <p14:nvPr/>
              </p14:nvContentPartPr>
              <p14:xfrm>
                <a:off x="555834" y="2820871"/>
                <a:ext cx="162360" cy="178920"/>
              </p14:xfrm>
            </p:contentPart>
          </mc:Choice>
          <mc:Fallback xmlns="">
            <p:pic>
              <p:nvPicPr>
                <p:cNvPr id="21" name="Håndskrift 20">
                  <a:extLst>
                    <a:ext uri="{FF2B5EF4-FFF2-40B4-BE49-F238E27FC236}">
                      <a16:creationId xmlns:a16="http://schemas.microsoft.com/office/drawing/2014/main" id="{DF9FDF49-1CC3-C681-001F-190368D4D6F0}"/>
                    </a:ext>
                  </a:extLst>
                </p:cNvPr>
                <p:cNvPicPr/>
                <p:nvPr/>
              </p:nvPicPr>
              <p:blipFill>
                <a:blip r:embed="rId15"/>
                <a:stretch>
                  <a:fillRect/>
                </a:stretch>
              </p:blipFill>
              <p:spPr>
                <a:xfrm>
                  <a:off x="549700" y="2814751"/>
                  <a:ext cx="174627" cy="19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3" name="Håndskrift 22">
                <a:extLst>
                  <a:ext uri="{FF2B5EF4-FFF2-40B4-BE49-F238E27FC236}">
                    <a16:creationId xmlns:a16="http://schemas.microsoft.com/office/drawing/2014/main" id="{C1FC960F-574F-F76C-32E8-4C96F5E28CC0}"/>
                  </a:ext>
                </a:extLst>
              </p14:cNvPr>
              <p14:cNvContentPartPr/>
              <p14:nvPr/>
            </p14:nvContentPartPr>
            <p14:xfrm>
              <a:off x="971634" y="1825831"/>
              <a:ext cx="347040" cy="2994480"/>
            </p14:xfrm>
          </p:contentPart>
        </mc:Choice>
        <mc:Fallback xmlns="">
          <p:pic>
            <p:nvPicPr>
              <p:cNvPr id="23" name="Håndskrift 22">
                <a:extLst>
                  <a:ext uri="{FF2B5EF4-FFF2-40B4-BE49-F238E27FC236}">
                    <a16:creationId xmlns:a16="http://schemas.microsoft.com/office/drawing/2014/main" id="{C1FC960F-574F-F76C-32E8-4C96F5E28CC0}"/>
                  </a:ext>
                </a:extLst>
              </p:cNvPr>
              <p:cNvPicPr/>
              <p:nvPr/>
            </p:nvPicPr>
            <p:blipFill>
              <a:blip r:embed="rId17"/>
              <a:stretch>
                <a:fillRect/>
              </a:stretch>
            </p:blipFill>
            <p:spPr>
              <a:xfrm>
                <a:off x="965514" y="1819711"/>
                <a:ext cx="359280" cy="3006720"/>
              </a:xfrm>
              <a:prstGeom prst="rect">
                <a:avLst/>
              </a:prstGeom>
            </p:spPr>
          </p:pic>
        </mc:Fallback>
      </mc:AlternateContent>
      <p:grpSp>
        <p:nvGrpSpPr>
          <p:cNvPr id="31" name="Gruppe 30">
            <a:extLst>
              <a:ext uri="{FF2B5EF4-FFF2-40B4-BE49-F238E27FC236}">
                <a16:creationId xmlns:a16="http://schemas.microsoft.com/office/drawing/2014/main" id="{76A07CA6-CCF6-1F16-DE16-94176733A4B2}"/>
              </a:ext>
            </a:extLst>
          </p:cNvPr>
          <p:cNvGrpSpPr/>
          <p:nvPr/>
        </p:nvGrpSpPr>
        <p:grpSpPr>
          <a:xfrm>
            <a:off x="1780914" y="1763191"/>
            <a:ext cx="771480" cy="336240"/>
            <a:chOff x="1780914" y="1763191"/>
            <a:chExt cx="771480" cy="336240"/>
          </a:xfrm>
        </p:grpSpPr>
        <mc:AlternateContent xmlns:mc="http://schemas.openxmlformats.org/markup-compatibility/2006" xmlns:p14="http://schemas.microsoft.com/office/powerpoint/2010/main">
          <mc:Choice Requires="p14">
            <p:contentPart p14:bwMode="auto" r:id="rId18">
              <p14:nvContentPartPr>
                <p14:cNvPr id="24" name="Håndskrift 23">
                  <a:extLst>
                    <a:ext uri="{FF2B5EF4-FFF2-40B4-BE49-F238E27FC236}">
                      <a16:creationId xmlns:a16="http://schemas.microsoft.com/office/drawing/2014/main" id="{198CF763-DCF4-8737-4CA3-E1AE653F6F51}"/>
                    </a:ext>
                  </a:extLst>
                </p14:cNvPr>
                <p14:cNvContentPartPr/>
                <p14:nvPr/>
              </p14:nvContentPartPr>
              <p14:xfrm>
                <a:off x="1780914" y="1970911"/>
                <a:ext cx="21240" cy="56160"/>
              </p14:xfrm>
            </p:contentPart>
          </mc:Choice>
          <mc:Fallback xmlns="">
            <p:pic>
              <p:nvPicPr>
                <p:cNvPr id="24" name="Håndskrift 23">
                  <a:extLst>
                    <a:ext uri="{FF2B5EF4-FFF2-40B4-BE49-F238E27FC236}">
                      <a16:creationId xmlns:a16="http://schemas.microsoft.com/office/drawing/2014/main" id="{198CF763-DCF4-8737-4CA3-E1AE653F6F51}"/>
                    </a:ext>
                  </a:extLst>
                </p:cNvPr>
                <p:cNvPicPr/>
                <p:nvPr/>
              </p:nvPicPr>
              <p:blipFill>
                <a:blip r:embed="rId19"/>
                <a:stretch>
                  <a:fillRect/>
                </a:stretch>
              </p:blipFill>
              <p:spPr>
                <a:xfrm>
                  <a:off x="1774794" y="1964791"/>
                  <a:ext cx="334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Håndskrift 24">
                  <a:extLst>
                    <a:ext uri="{FF2B5EF4-FFF2-40B4-BE49-F238E27FC236}">
                      <a16:creationId xmlns:a16="http://schemas.microsoft.com/office/drawing/2014/main" id="{6E17BDBD-A067-9F58-0715-726EBBAD8FCB}"/>
                    </a:ext>
                  </a:extLst>
                </p14:cNvPr>
                <p14:cNvContentPartPr/>
                <p14:nvPr/>
              </p14:nvContentPartPr>
              <p14:xfrm>
                <a:off x="1816194" y="1838791"/>
                <a:ext cx="360" cy="23760"/>
              </p14:xfrm>
            </p:contentPart>
          </mc:Choice>
          <mc:Fallback xmlns="">
            <p:pic>
              <p:nvPicPr>
                <p:cNvPr id="25" name="Håndskrift 24">
                  <a:extLst>
                    <a:ext uri="{FF2B5EF4-FFF2-40B4-BE49-F238E27FC236}">
                      <a16:creationId xmlns:a16="http://schemas.microsoft.com/office/drawing/2014/main" id="{6E17BDBD-A067-9F58-0715-726EBBAD8FCB}"/>
                    </a:ext>
                  </a:extLst>
                </p:cNvPr>
                <p:cNvPicPr/>
                <p:nvPr/>
              </p:nvPicPr>
              <p:blipFill>
                <a:blip r:embed="rId21"/>
                <a:stretch>
                  <a:fillRect/>
                </a:stretch>
              </p:blipFill>
              <p:spPr>
                <a:xfrm>
                  <a:off x="1810074" y="1832671"/>
                  <a:ext cx="1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Håndskrift 25">
                  <a:extLst>
                    <a:ext uri="{FF2B5EF4-FFF2-40B4-BE49-F238E27FC236}">
                      <a16:creationId xmlns:a16="http://schemas.microsoft.com/office/drawing/2014/main" id="{309B7BB4-1EA1-E012-3AC8-AE1B27F0811B}"/>
                    </a:ext>
                  </a:extLst>
                </p14:cNvPr>
                <p14:cNvContentPartPr/>
                <p14:nvPr/>
              </p14:nvContentPartPr>
              <p14:xfrm>
                <a:off x="1859394" y="1931311"/>
                <a:ext cx="66960" cy="77760"/>
              </p14:xfrm>
            </p:contentPart>
          </mc:Choice>
          <mc:Fallback xmlns="">
            <p:pic>
              <p:nvPicPr>
                <p:cNvPr id="26" name="Håndskrift 25">
                  <a:extLst>
                    <a:ext uri="{FF2B5EF4-FFF2-40B4-BE49-F238E27FC236}">
                      <a16:creationId xmlns:a16="http://schemas.microsoft.com/office/drawing/2014/main" id="{309B7BB4-1EA1-E012-3AC8-AE1B27F0811B}"/>
                    </a:ext>
                  </a:extLst>
                </p:cNvPr>
                <p:cNvPicPr/>
                <p:nvPr/>
              </p:nvPicPr>
              <p:blipFill>
                <a:blip r:embed="rId23"/>
                <a:stretch>
                  <a:fillRect/>
                </a:stretch>
              </p:blipFill>
              <p:spPr>
                <a:xfrm>
                  <a:off x="1853307" y="1925191"/>
                  <a:ext cx="79135"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Håndskrift 26">
                  <a:extLst>
                    <a:ext uri="{FF2B5EF4-FFF2-40B4-BE49-F238E27FC236}">
                      <a16:creationId xmlns:a16="http://schemas.microsoft.com/office/drawing/2014/main" id="{0564AC76-7FA0-9500-51DC-86D7F61A8CA7}"/>
                    </a:ext>
                  </a:extLst>
                </p14:cNvPr>
                <p14:cNvContentPartPr/>
                <p14:nvPr/>
              </p14:nvContentPartPr>
              <p14:xfrm>
                <a:off x="1992954" y="1912951"/>
                <a:ext cx="54720" cy="186480"/>
              </p14:xfrm>
            </p:contentPart>
          </mc:Choice>
          <mc:Fallback xmlns="">
            <p:pic>
              <p:nvPicPr>
                <p:cNvPr id="27" name="Håndskrift 26">
                  <a:extLst>
                    <a:ext uri="{FF2B5EF4-FFF2-40B4-BE49-F238E27FC236}">
                      <a16:creationId xmlns:a16="http://schemas.microsoft.com/office/drawing/2014/main" id="{0564AC76-7FA0-9500-51DC-86D7F61A8CA7}"/>
                    </a:ext>
                  </a:extLst>
                </p:cNvPr>
                <p:cNvPicPr/>
                <p:nvPr/>
              </p:nvPicPr>
              <p:blipFill>
                <a:blip r:embed="rId25"/>
                <a:stretch>
                  <a:fillRect/>
                </a:stretch>
              </p:blipFill>
              <p:spPr>
                <a:xfrm>
                  <a:off x="1986793" y="1906831"/>
                  <a:ext cx="67041"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Håndskrift 27">
                  <a:extLst>
                    <a:ext uri="{FF2B5EF4-FFF2-40B4-BE49-F238E27FC236}">
                      <a16:creationId xmlns:a16="http://schemas.microsoft.com/office/drawing/2014/main" id="{02B89560-F7D4-FFDA-66CD-32816BB1BA73}"/>
                    </a:ext>
                  </a:extLst>
                </p14:cNvPr>
                <p14:cNvContentPartPr/>
                <p14:nvPr/>
              </p14:nvContentPartPr>
              <p14:xfrm>
                <a:off x="2104554" y="1763191"/>
                <a:ext cx="224640" cy="248400"/>
              </p14:xfrm>
            </p:contentPart>
          </mc:Choice>
          <mc:Fallback xmlns="">
            <p:pic>
              <p:nvPicPr>
                <p:cNvPr id="28" name="Håndskrift 27">
                  <a:extLst>
                    <a:ext uri="{FF2B5EF4-FFF2-40B4-BE49-F238E27FC236}">
                      <a16:creationId xmlns:a16="http://schemas.microsoft.com/office/drawing/2014/main" id="{02B89560-F7D4-FFDA-66CD-32816BB1BA73}"/>
                    </a:ext>
                  </a:extLst>
                </p:cNvPr>
                <p:cNvPicPr/>
                <p:nvPr/>
              </p:nvPicPr>
              <p:blipFill>
                <a:blip r:embed="rId27"/>
                <a:stretch>
                  <a:fillRect/>
                </a:stretch>
              </p:blipFill>
              <p:spPr>
                <a:xfrm>
                  <a:off x="2098424" y="1757071"/>
                  <a:ext cx="2369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Håndskrift 28">
                  <a:extLst>
                    <a:ext uri="{FF2B5EF4-FFF2-40B4-BE49-F238E27FC236}">
                      <a16:creationId xmlns:a16="http://schemas.microsoft.com/office/drawing/2014/main" id="{5D647087-25A6-FA05-70AB-DF2E3CC4BFF1}"/>
                    </a:ext>
                  </a:extLst>
                </p14:cNvPr>
                <p14:cNvContentPartPr/>
                <p14:nvPr/>
              </p14:nvContentPartPr>
              <p14:xfrm>
                <a:off x="2271234" y="1871911"/>
                <a:ext cx="113040" cy="12960"/>
              </p14:xfrm>
            </p:contentPart>
          </mc:Choice>
          <mc:Fallback xmlns="">
            <p:pic>
              <p:nvPicPr>
                <p:cNvPr id="29" name="Håndskrift 28">
                  <a:extLst>
                    <a:ext uri="{FF2B5EF4-FFF2-40B4-BE49-F238E27FC236}">
                      <a16:creationId xmlns:a16="http://schemas.microsoft.com/office/drawing/2014/main" id="{5D647087-25A6-FA05-70AB-DF2E3CC4BFF1}"/>
                    </a:ext>
                  </a:extLst>
                </p:cNvPr>
                <p:cNvPicPr/>
                <p:nvPr/>
              </p:nvPicPr>
              <p:blipFill>
                <a:blip r:embed="rId29"/>
                <a:stretch>
                  <a:fillRect/>
                </a:stretch>
              </p:blipFill>
              <p:spPr>
                <a:xfrm>
                  <a:off x="2265114" y="1865791"/>
                  <a:ext cx="125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Håndskrift 29">
                  <a:extLst>
                    <a:ext uri="{FF2B5EF4-FFF2-40B4-BE49-F238E27FC236}">
                      <a16:creationId xmlns:a16="http://schemas.microsoft.com/office/drawing/2014/main" id="{043B8500-98D9-9872-F2F8-97304A0BFB22}"/>
                    </a:ext>
                  </a:extLst>
                </p14:cNvPr>
                <p14:cNvContentPartPr/>
                <p14:nvPr/>
              </p14:nvContentPartPr>
              <p14:xfrm>
                <a:off x="2438994" y="1825111"/>
                <a:ext cx="113400" cy="143640"/>
              </p14:xfrm>
            </p:contentPart>
          </mc:Choice>
          <mc:Fallback xmlns="">
            <p:pic>
              <p:nvPicPr>
                <p:cNvPr id="30" name="Håndskrift 29">
                  <a:extLst>
                    <a:ext uri="{FF2B5EF4-FFF2-40B4-BE49-F238E27FC236}">
                      <a16:creationId xmlns:a16="http://schemas.microsoft.com/office/drawing/2014/main" id="{043B8500-98D9-9872-F2F8-97304A0BFB22}"/>
                    </a:ext>
                  </a:extLst>
                </p:cNvPr>
                <p:cNvPicPr/>
                <p:nvPr/>
              </p:nvPicPr>
              <p:blipFill>
                <a:blip r:embed="rId31"/>
                <a:stretch>
                  <a:fillRect/>
                </a:stretch>
              </p:blipFill>
              <p:spPr>
                <a:xfrm>
                  <a:off x="2432874" y="1818991"/>
                  <a:ext cx="125640" cy="155880"/>
                </a:xfrm>
                <a:prstGeom prst="rect">
                  <a:avLst/>
                </a:prstGeom>
              </p:spPr>
            </p:pic>
          </mc:Fallback>
        </mc:AlternateContent>
      </p:grpSp>
      <p:grpSp>
        <p:nvGrpSpPr>
          <p:cNvPr id="39" name="Gruppe 38">
            <a:extLst>
              <a:ext uri="{FF2B5EF4-FFF2-40B4-BE49-F238E27FC236}">
                <a16:creationId xmlns:a16="http://schemas.microsoft.com/office/drawing/2014/main" id="{76F7DE7B-05E8-3A48-B675-1A4187DDF3C6}"/>
              </a:ext>
            </a:extLst>
          </p:cNvPr>
          <p:cNvGrpSpPr/>
          <p:nvPr/>
        </p:nvGrpSpPr>
        <p:grpSpPr>
          <a:xfrm>
            <a:off x="1834914" y="2524231"/>
            <a:ext cx="794160" cy="364680"/>
            <a:chOff x="1834914" y="2524231"/>
            <a:chExt cx="794160" cy="364680"/>
          </a:xfrm>
        </p:grpSpPr>
        <mc:AlternateContent xmlns:mc="http://schemas.openxmlformats.org/markup-compatibility/2006" xmlns:p14="http://schemas.microsoft.com/office/powerpoint/2010/main">
          <mc:Choice Requires="p14">
            <p:contentPart p14:bwMode="auto" r:id="rId32">
              <p14:nvContentPartPr>
                <p14:cNvPr id="32" name="Håndskrift 31">
                  <a:extLst>
                    <a:ext uri="{FF2B5EF4-FFF2-40B4-BE49-F238E27FC236}">
                      <a16:creationId xmlns:a16="http://schemas.microsoft.com/office/drawing/2014/main" id="{6C1C20E9-3C4F-B11D-7334-02D2A139A9D5}"/>
                    </a:ext>
                  </a:extLst>
                </p14:cNvPr>
                <p14:cNvContentPartPr/>
                <p14:nvPr/>
              </p14:nvContentPartPr>
              <p14:xfrm>
                <a:off x="1834914" y="2700271"/>
                <a:ext cx="17280" cy="91800"/>
              </p14:xfrm>
            </p:contentPart>
          </mc:Choice>
          <mc:Fallback xmlns="">
            <p:pic>
              <p:nvPicPr>
                <p:cNvPr id="32" name="Håndskrift 31">
                  <a:extLst>
                    <a:ext uri="{FF2B5EF4-FFF2-40B4-BE49-F238E27FC236}">
                      <a16:creationId xmlns:a16="http://schemas.microsoft.com/office/drawing/2014/main" id="{6C1C20E9-3C4F-B11D-7334-02D2A139A9D5}"/>
                    </a:ext>
                  </a:extLst>
                </p:cNvPr>
                <p:cNvPicPr/>
                <p:nvPr/>
              </p:nvPicPr>
              <p:blipFill>
                <a:blip r:embed="rId33"/>
                <a:stretch>
                  <a:fillRect/>
                </a:stretch>
              </p:blipFill>
              <p:spPr>
                <a:xfrm>
                  <a:off x="1828664" y="2694151"/>
                  <a:ext cx="297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Håndskrift 32">
                  <a:extLst>
                    <a:ext uri="{FF2B5EF4-FFF2-40B4-BE49-F238E27FC236}">
                      <a16:creationId xmlns:a16="http://schemas.microsoft.com/office/drawing/2014/main" id="{8D7C6572-57C2-722C-9348-AEF3618A5FFF}"/>
                    </a:ext>
                  </a:extLst>
                </p14:cNvPr>
                <p14:cNvContentPartPr/>
                <p14:nvPr/>
              </p14:nvContentPartPr>
              <p14:xfrm>
                <a:off x="1865874" y="2591911"/>
                <a:ext cx="360" cy="360"/>
              </p14:xfrm>
            </p:contentPart>
          </mc:Choice>
          <mc:Fallback xmlns="">
            <p:pic>
              <p:nvPicPr>
                <p:cNvPr id="33" name="Håndskrift 32">
                  <a:extLst>
                    <a:ext uri="{FF2B5EF4-FFF2-40B4-BE49-F238E27FC236}">
                      <a16:creationId xmlns:a16="http://schemas.microsoft.com/office/drawing/2014/main" id="{8D7C6572-57C2-722C-9348-AEF3618A5FFF}"/>
                    </a:ext>
                  </a:extLst>
                </p:cNvPr>
                <p:cNvPicPr/>
                <p:nvPr/>
              </p:nvPicPr>
              <p:blipFill>
                <a:blip r:embed="rId35"/>
                <a:stretch>
                  <a:fillRect/>
                </a:stretch>
              </p:blipFill>
              <p:spPr>
                <a:xfrm>
                  <a:off x="1859754" y="258579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Håndskrift 33">
                  <a:extLst>
                    <a:ext uri="{FF2B5EF4-FFF2-40B4-BE49-F238E27FC236}">
                      <a16:creationId xmlns:a16="http://schemas.microsoft.com/office/drawing/2014/main" id="{E3594566-8559-4E7B-D6BC-873603893193}"/>
                    </a:ext>
                  </a:extLst>
                </p14:cNvPr>
                <p14:cNvContentPartPr/>
                <p14:nvPr/>
              </p14:nvContentPartPr>
              <p14:xfrm>
                <a:off x="1916634" y="2676151"/>
                <a:ext cx="104400" cy="99000"/>
              </p14:xfrm>
            </p:contentPart>
          </mc:Choice>
          <mc:Fallback xmlns="">
            <p:pic>
              <p:nvPicPr>
                <p:cNvPr id="34" name="Håndskrift 33">
                  <a:extLst>
                    <a:ext uri="{FF2B5EF4-FFF2-40B4-BE49-F238E27FC236}">
                      <a16:creationId xmlns:a16="http://schemas.microsoft.com/office/drawing/2014/main" id="{E3594566-8559-4E7B-D6BC-873603893193}"/>
                    </a:ext>
                  </a:extLst>
                </p:cNvPr>
                <p:cNvPicPr/>
                <p:nvPr/>
              </p:nvPicPr>
              <p:blipFill>
                <a:blip r:embed="rId37"/>
                <a:stretch>
                  <a:fillRect/>
                </a:stretch>
              </p:blipFill>
              <p:spPr>
                <a:xfrm>
                  <a:off x="1910514" y="2670009"/>
                  <a:ext cx="116640" cy="11128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Håndskrift 34">
                  <a:extLst>
                    <a:ext uri="{FF2B5EF4-FFF2-40B4-BE49-F238E27FC236}">
                      <a16:creationId xmlns:a16="http://schemas.microsoft.com/office/drawing/2014/main" id="{F541ABBC-8692-5EDC-4785-F6E2248503A7}"/>
                    </a:ext>
                  </a:extLst>
                </p14:cNvPr>
                <p14:cNvContentPartPr/>
                <p14:nvPr/>
              </p14:nvContentPartPr>
              <p14:xfrm>
                <a:off x="2085474" y="2634391"/>
                <a:ext cx="69480" cy="254520"/>
              </p14:xfrm>
            </p:contentPart>
          </mc:Choice>
          <mc:Fallback xmlns="">
            <p:pic>
              <p:nvPicPr>
                <p:cNvPr id="35" name="Håndskrift 34">
                  <a:extLst>
                    <a:ext uri="{FF2B5EF4-FFF2-40B4-BE49-F238E27FC236}">
                      <a16:creationId xmlns:a16="http://schemas.microsoft.com/office/drawing/2014/main" id="{F541ABBC-8692-5EDC-4785-F6E2248503A7}"/>
                    </a:ext>
                  </a:extLst>
                </p:cNvPr>
                <p:cNvPicPr/>
                <p:nvPr/>
              </p:nvPicPr>
              <p:blipFill>
                <a:blip r:embed="rId39"/>
                <a:stretch>
                  <a:fillRect/>
                </a:stretch>
              </p:blipFill>
              <p:spPr>
                <a:xfrm>
                  <a:off x="2079386" y="2628280"/>
                  <a:ext cx="81657" cy="26674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Håndskrift 35">
                  <a:extLst>
                    <a:ext uri="{FF2B5EF4-FFF2-40B4-BE49-F238E27FC236}">
                      <a16:creationId xmlns:a16="http://schemas.microsoft.com/office/drawing/2014/main" id="{7DF2D8F3-C738-1847-67CC-CFEC11860873}"/>
                    </a:ext>
                  </a:extLst>
                </p14:cNvPr>
                <p14:cNvContentPartPr/>
                <p14:nvPr/>
              </p14:nvContentPartPr>
              <p14:xfrm>
                <a:off x="2209674" y="2543311"/>
                <a:ext cx="209520" cy="240120"/>
              </p14:xfrm>
            </p:contentPart>
          </mc:Choice>
          <mc:Fallback xmlns="">
            <p:pic>
              <p:nvPicPr>
                <p:cNvPr id="36" name="Håndskrift 35">
                  <a:extLst>
                    <a:ext uri="{FF2B5EF4-FFF2-40B4-BE49-F238E27FC236}">
                      <a16:creationId xmlns:a16="http://schemas.microsoft.com/office/drawing/2014/main" id="{7DF2D8F3-C738-1847-67CC-CFEC11860873}"/>
                    </a:ext>
                  </a:extLst>
                </p:cNvPr>
                <p:cNvPicPr/>
                <p:nvPr/>
              </p:nvPicPr>
              <p:blipFill>
                <a:blip r:embed="rId41"/>
                <a:stretch>
                  <a:fillRect/>
                </a:stretch>
              </p:blipFill>
              <p:spPr>
                <a:xfrm>
                  <a:off x="2203554" y="2537191"/>
                  <a:ext cx="221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Håndskrift 36">
                  <a:extLst>
                    <a:ext uri="{FF2B5EF4-FFF2-40B4-BE49-F238E27FC236}">
                      <a16:creationId xmlns:a16="http://schemas.microsoft.com/office/drawing/2014/main" id="{C8157BFF-1D79-7A29-ADDE-ED98E6DA24CC}"/>
                    </a:ext>
                  </a:extLst>
                </p14:cNvPr>
                <p14:cNvContentPartPr/>
                <p14:nvPr/>
              </p14:nvContentPartPr>
              <p14:xfrm>
                <a:off x="2370234" y="2640871"/>
                <a:ext cx="126000" cy="27360"/>
              </p14:xfrm>
            </p:contentPart>
          </mc:Choice>
          <mc:Fallback xmlns="">
            <p:pic>
              <p:nvPicPr>
                <p:cNvPr id="37" name="Håndskrift 36">
                  <a:extLst>
                    <a:ext uri="{FF2B5EF4-FFF2-40B4-BE49-F238E27FC236}">
                      <a16:creationId xmlns:a16="http://schemas.microsoft.com/office/drawing/2014/main" id="{C8157BFF-1D79-7A29-ADDE-ED98E6DA24CC}"/>
                    </a:ext>
                  </a:extLst>
                </p:cNvPr>
                <p:cNvPicPr/>
                <p:nvPr/>
              </p:nvPicPr>
              <p:blipFill>
                <a:blip r:embed="rId43"/>
                <a:stretch>
                  <a:fillRect/>
                </a:stretch>
              </p:blipFill>
              <p:spPr>
                <a:xfrm>
                  <a:off x="2364114" y="2634751"/>
                  <a:ext cx="138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Håndskrift 37">
                  <a:extLst>
                    <a:ext uri="{FF2B5EF4-FFF2-40B4-BE49-F238E27FC236}">
                      <a16:creationId xmlns:a16="http://schemas.microsoft.com/office/drawing/2014/main" id="{594FC57E-570A-D705-E468-ADA23043B814}"/>
                    </a:ext>
                  </a:extLst>
                </p14:cNvPr>
                <p14:cNvContentPartPr/>
                <p14:nvPr/>
              </p14:nvContentPartPr>
              <p14:xfrm>
                <a:off x="2557434" y="2524231"/>
                <a:ext cx="71640" cy="259560"/>
              </p14:xfrm>
            </p:contentPart>
          </mc:Choice>
          <mc:Fallback xmlns="">
            <p:pic>
              <p:nvPicPr>
                <p:cNvPr id="38" name="Håndskrift 37">
                  <a:extLst>
                    <a:ext uri="{FF2B5EF4-FFF2-40B4-BE49-F238E27FC236}">
                      <a16:creationId xmlns:a16="http://schemas.microsoft.com/office/drawing/2014/main" id="{594FC57E-570A-D705-E468-ADA23043B814}"/>
                    </a:ext>
                  </a:extLst>
                </p:cNvPr>
                <p:cNvPicPr/>
                <p:nvPr/>
              </p:nvPicPr>
              <p:blipFill>
                <a:blip r:embed="rId45"/>
                <a:stretch>
                  <a:fillRect/>
                </a:stretch>
              </p:blipFill>
              <p:spPr>
                <a:xfrm>
                  <a:off x="2551314" y="2518111"/>
                  <a:ext cx="83880" cy="27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40" name="Håndskrift 39">
                <a:extLst>
                  <a:ext uri="{FF2B5EF4-FFF2-40B4-BE49-F238E27FC236}">
                    <a16:creationId xmlns:a16="http://schemas.microsoft.com/office/drawing/2014/main" id="{AEFB2FCC-686D-B9CE-5657-F8652F8EC92C}"/>
                  </a:ext>
                </a:extLst>
              </p14:cNvPr>
              <p14:cNvContentPartPr/>
              <p14:nvPr/>
            </p14:nvContentPartPr>
            <p14:xfrm>
              <a:off x="2066754" y="3365551"/>
              <a:ext cx="360" cy="46440"/>
            </p14:xfrm>
          </p:contentPart>
        </mc:Choice>
        <mc:Fallback xmlns="">
          <p:pic>
            <p:nvPicPr>
              <p:cNvPr id="40" name="Håndskrift 39">
                <a:extLst>
                  <a:ext uri="{FF2B5EF4-FFF2-40B4-BE49-F238E27FC236}">
                    <a16:creationId xmlns:a16="http://schemas.microsoft.com/office/drawing/2014/main" id="{AEFB2FCC-686D-B9CE-5657-F8652F8EC92C}"/>
                  </a:ext>
                </a:extLst>
              </p:cNvPr>
              <p:cNvPicPr/>
              <p:nvPr/>
            </p:nvPicPr>
            <p:blipFill>
              <a:blip r:embed="rId47"/>
              <a:stretch>
                <a:fillRect/>
              </a:stretch>
            </p:blipFill>
            <p:spPr>
              <a:xfrm>
                <a:off x="2060634" y="3359431"/>
                <a:ext cx="126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Håndskrift 40">
                <a:extLst>
                  <a:ext uri="{FF2B5EF4-FFF2-40B4-BE49-F238E27FC236}">
                    <a16:creationId xmlns:a16="http://schemas.microsoft.com/office/drawing/2014/main" id="{D40F4EB5-E54B-C0DF-B34E-BBA263E23144}"/>
                  </a:ext>
                </a:extLst>
              </p14:cNvPr>
              <p14:cNvContentPartPr/>
              <p14:nvPr/>
            </p14:nvContentPartPr>
            <p14:xfrm>
              <a:off x="2056314" y="3686671"/>
              <a:ext cx="360" cy="15120"/>
            </p14:xfrm>
          </p:contentPart>
        </mc:Choice>
        <mc:Fallback xmlns="">
          <p:pic>
            <p:nvPicPr>
              <p:cNvPr id="41" name="Håndskrift 40">
                <a:extLst>
                  <a:ext uri="{FF2B5EF4-FFF2-40B4-BE49-F238E27FC236}">
                    <a16:creationId xmlns:a16="http://schemas.microsoft.com/office/drawing/2014/main" id="{D40F4EB5-E54B-C0DF-B34E-BBA263E23144}"/>
                  </a:ext>
                </a:extLst>
              </p:cNvPr>
              <p:cNvPicPr/>
              <p:nvPr/>
            </p:nvPicPr>
            <p:blipFill>
              <a:blip r:embed="rId49"/>
              <a:stretch>
                <a:fillRect/>
              </a:stretch>
            </p:blipFill>
            <p:spPr>
              <a:xfrm>
                <a:off x="2050194" y="3680551"/>
                <a:ext cx="126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Håndskrift 41">
                <a:extLst>
                  <a:ext uri="{FF2B5EF4-FFF2-40B4-BE49-F238E27FC236}">
                    <a16:creationId xmlns:a16="http://schemas.microsoft.com/office/drawing/2014/main" id="{368D50F8-1360-84AF-A391-51D0FF1C7131}"/>
                  </a:ext>
                </a:extLst>
              </p14:cNvPr>
              <p14:cNvContentPartPr/>
              <p14:nvPr/>
            </p14:nvContentPartPr>
            <p14:xfrm>
              <a:off x="2050914" y="3881791"/>
              <a:ext cx="1080" cy="29520"/>
            </p14:xfrm>
          </p:contentPart>
        </mc:Choice>
        <mc:Fallback xmlns="">
          <p:pic>
            <p:nvPicPr>
              <p:cNvPr id="42" name="Håndskrift 41">
                <a:extLst>
                  <a:ext uri="{FF2B5EF4-FFF2-40B4-BE49-F238E27FC236}">
                    <a16:creationId xmlns:a16="http://schemas.microsoft.com/office/drawing/2014/main" id="{368D50F8-1360-84AF-A391-51D0FF1C7131}"/>
                  </a:ext>
                </a:extLst>
              </p:cNvPr>
              <p:cNvPicPr/>
              <p:nvPr/>
            </p:nvPicPr>
            <p:blipFill>
              <a:blip r:embed="rId51"/>
              <a:stretch>
                <a:fillRect/>
              </a:stretch>
            </p:blipFill>
            <p:spPr>
              <a:xfrm>
                <a:off x="2041734" y="3875671"/>
                <a:ext cx="19440" cy="41760"/>
              </a:xfrm>
              <a:prstGeom prst="rect">
                <a:avLst/>
              </a:prstGeom>
            </p:spPr>
          </p:pic>
        </mc:Fallback>
      </mc:AlternateContent>
      <p:grpSp>
        <p:nvGrpSpPr>
          <p:cNvPr id="49" name="Gruppe 48">
            <a:extLst>
              <a:ext uri="{FF2B5EF4-FFF2-40B4-BE49-F238E27FC236}">
                <a16:creationId xmlns:a16="http://schemas.microsoft.com/office/drawing/2014/main" id="{45E1227F-E99A-08D0-24C3-27C0666F177C}"/>
              </a:ext>
            </a:extLst>
          </p:cNvPr>
          <p:cNvGrpSpPr/>
          <p:nvPr/>
        </p:nvGrpSpPr>
        <p:grpSpPr>
          <a:xfrm>
            <a:off x="1858314" y="4185631"/>
            <a:ext cx="1003320" cy="362880"/>
            <a:chOff x="1858314" y="4185631"/>
            <a:chExt cx="1003320" cy="362880"/>
          </a:xfrm>
        </p:grpSpPr>
        <mc:AlternateContent xmlns:mc="http://schemas.openxmlformats.org/markup-compatibility/2006" xmlns:p14="http://schemas.microsoft.com/office/powerpoint/2010/main">
          <mc:Choice Requires="p14">
            <p:contentPart p14:bwMode="auto" r:id="rId52">
              <p14:nvContentPartPr>
                <p14:cNvPr id="43" name="Håndskrift 42">
                  <a:extLst>
                    <a:ext uri="{FF2B5EF4-FFF2-40B4-BE49-F238E27FC236}">
                      <a16:creationId xmlns:a16="http://schemas.microsoft.com/office/drawing/2014/main" id="{0851EE10-E632-605E-CA6C-C512EDA7C7C6}"/>
                    </a:ext>
                  </a:extLst>
                </p14:cNvPr>
                <p14:cNvContentPartPr/>
                <p14:nvPr/>
              </p14:nvContentPartPr>
              <p14:xfrm>
                <a:off x="1858314" y="4244671"/>
                <a:ext cx="12960" cy="209160"/>
              </p14:xfrm>
            </p:contentPart>
          </mc:Choice>
          <mc:Fallback xmlns="">
            <p:pic>
              <p:nvPicPr>
                <p:cNvPr id="43" name="Håndskrift 42">
                  <a:extLst>
                    <a:ext uri="{FF2B5EF4-FFF2-40B4-BE49-F238E27FC236}">
                      <a16:creationId xmlns:a16="http://schemas.microsoft.com/office/drawing/2014/main" id="{0851EE10-E632-605E-CA6C-C512EDA7C7C6}"/>
                    </a:ext>
                  </a:extLst>
                </p:cNvPr>
                <p:cNvPicPr/>
                <p:nvPr/>
              </p:nvPicPr>
              <p:blipFill>
                <a:blip r:embed="rId53"/>
                <a:stretch>
                  <a:fillRect/>
                </a:stretch>
              </p:blipFill>
              <p:spPr>
                <a:xfrm>
                  <a:off x="1852194" y="4238551"/>
                  <a:ext cx="25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Håndskrift 43">
                  <a:extLst>
                    <a:ext uri="{FF2B5EF4-FFF2-40B4-BE49-F238E27FC236}">
                      <a16:creationId xmlns:a16="http://schemas.microsoft.com/office/drawing/2014/main" id="{85AD2F95-5A53-068F-2B20-3F738BCA4627}"/>
                    </a:ext>
                  </a:extLst>
                </p14:cNvPr>
                <p14:cNvContentPartPr/>
                <p14:nvPr/>
              </p14:nvContentPartPr>
              <p14:xfrm>
                <a:off x="1935714" y="4372471"/>
                <a:ext cx="98280" cy="81000"/>
              </p14:xfrm>
            </p:contentPart>
          </mc:Choice>
          <mc:Fallback xmlns="">
            <p:pic>
              <p:nvPicPr>
                <p:cNvPr id="44" name="Håndskrift 43">
                  <a:extLst>
                    <a:ext uri="{FF2B5EF4-FFF2-40B4-BE49-F238E27FC236}">
                      <a16:creationId xmlns:a16="http://schemas.microsoft.com/office/drawing/2014/main" id="{85AD2F95-5A53-068F-2B20-3F738BCA4627}"/>
                    </a:ext>
                  </a:extLst>
                </p:cNvPr>
                <p:cNvPicPr/>
                <p:nvPr/>
              </p:nvPicPr>
              <p:blipFill>
                <a:blip r:embed="rId55"/>
                <a:stretch>
                  <a:fillRect/>
                </a:stretch>
              </p:blipFill>
              <p:spPr>
                <a:xfrm>
                  <a:off x="1929594" y="4366351"/>
                  <a:ext cx="1105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Håndskrift 44">
                  <a:extLst>
                    <a:ext uri="{FF2B5EF4-FFF2-40B4-BE49-F238E27FC236}">
                      <a16:creationId xmlns:a16="http://schemas.microsoft.com/office/drawing/2014/main" id="{1419E3A6-B4D3-B830-6C7C-DF4EC1ABA4F2}"/>
                    </a:ext>
                  </a:extLst>
                </p14:cNvPr>
                <p14:cNvContentPartPr/>
                <p14:nvPr/>
              </p14:nvContentPartPr>
              <p14:xfrm>
                <a:off x="2107434" y="4302991"/>
                <a:ext cx="97200" cy="245520"/>
              </p14:xfrm>
            </p:contentPart>
          </mc:Choice>
          <mc:Fallback xmlns="">
            <p:pic>
              <p:nvPicPr>
                <p:cNvPr id="45" name="Håndskrift 44">
                  <a:extLst>
                    <a:ext uri="{FF2B5EF4-FFF2-40B4-BE49-F238E27FC236}">
                      <a16:creationId xmlns:a16="http://schemas.microsoft.com/office/drawing/2014/main" id="{1419E3A6-B4D3-B830-6C7C-DF4EC1ABA4F2}"/>
                    </a:ext>
                  </a:extLst>
                </p:cNvPr>
                <p:cNvPicPr/>
                <p:nvPr/>
              </p:nvPicPr>
              <p:blipFill>
                <a:blip r:embed="rId57"/>
                <a:stretch>
                  <a:fillRect/>
                </a:stretch>
              </p:blipFill>
              <p:spPr>
                <a:xfrm>
                  <a:off x="2101337" y="4296871"/>
                  <a:ext cx="109395"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Håndskrift 45">
                  <a:extLst>
                    <a:ext uri="{FF2B5EF4-FFF2-40B4-BE49-F238E27FC236}">
                      <a16:creationId xmlns:a16="http://schemas.microsoft.com/office/drawing/2014/main" id="{D3AF99A1-631A-79B2-CA3F-7ACC3E214C2C}"/>
                    </a:ext>
                  </a:extLst>
                </p14:cNvPr>
                <p14:cNvContentPartPr/>
                <p14:nvPr/>
              </p14:nvContentPartPr>
              <p14:xfrm>
                <a:off x="2258274" y="4210831"/>
                <a:ext cx="216360" cy="235440"/>
              </p14:xfrm>
            </p:contentPart>
          </mc:Choice>
          <mc:Fallback xmlns="">
            <p:pic>
              <p:nvPicPr>
                <p:cNvPr id="46" name="Håndskrift 45">
                  <a:extLst>
                    <a:ext uri="{FF2B5EF4-FFF2-40B4-BE49-F238E27FC236}">
                      <a16:creationId xmlns:a16="http://schemas.microsoft.com/office/drawing/2014/main" id="{D3AF99A1-631A-79B2-CA3F-7ACC3E214C2C}"/>
                    </a:ext>
                  </a:extLst>
                </p:cNvPr>
                <p:cNvPicPr/>
                <p:nvPr/>
              </p:nvPicPr>
              <p:blipFill>
                <a:blip r:embed="rId59"/>
                <a:stretch>
                  <a:fillRect/>
                </a:stretch>
              </p:blipFill>
              <p:spPr>
                <a:xfrm>
                  <a:off x="2252154" y="4204711"/>
                  <a:ext cx="2286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Håndskrift 46">
                  <a:extLst>
                    <a:ext uri="{FF2B5EF4-FFF2-40B4-BE49-F238E27FC236}">
                      <a16:creationId xmlns:a16="http://schemas.microsoft.com/office/drawing/2014/main" id="{BF087987-53BD-C4DD-16FF-400A55139C9A}"/>
                    </a:ext>
                  </a:extLst>
                </p14:cNvPr>
                <p14:cNvContentPartPr/>
                <p14:nvPr/>
              </p14:nvContentPartPr>
              <p14:xfrm>
                <a:off x="2456634" y="4352671"/>
                <a:ext cx="72720" cy="25200"/>
              </p14:xfrm>
            </p:contentPart>
          </mc:Choice>
          <mc:Fallback xmlns="">
            <p:pic>
              <p:nvPicPr>
                <p:cNvPr id="47" name="Håndskrift 46">
                  <a:extLst>
                    <a:ext uri="{FF2B5EF4-FFF2-40B4-BE49-F238E27FC236}">
                      <a16:creationId xmlns:a16="http://schemas.microsoft.com/office/drawing/2014/main" id="{BF087987-53BD-C4DD-16FF-400A55139C9A}"/>
                    </a:ext>
                  </a:extLst>
                </p:cNvPr>
                <p:cNvPicPr/>
                <p:nvPr/>
              </p:nvPicPr>
              <p:blipFill>
                <a:blip r:embed="rId61"/>
                <a:stretch>
                  <a:fillRect/>
                </a:stretch>
              </p:blipFill>
              <p:spPr>
                <a:xfrm>
                  <a:off x="2450544" y="4346551"/>
                  <a:ext cx="849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Håndskrift 47">
                  <a:extLst>
                    <a:ext uri="{FF2B5EF4-FFF2-40B4-BE49-F238E27FC236}">
                      <a16:creationId xmlns:a16="http://schemas.microsoft.com/office/drawing/2014/main" id="{3C83BAEB-7583-14A6-4EE7-57E1B63E72E2}"/>
                    </a:ext>
                  </a:extLst>
                </p14:cNvPr>
                <p14:cNvContentPartPr/>
                <p14:nvPr/>
              </p14:nvContentPartPr>
              <p14:xfrm>
                <a:off x="2652474" y="4185631"/>
                <a:ext cx="209160" cy="253440"/>
              </p14:xfrm>
            </p:contentPart>
          </mc:Choice>
          <mc:Fallback xmlns="">
            <p:pic>
              <p:nvPicPr>
                <p:cNvPr id="48" name="Håndskrift 47">
                  <a:extLst>
                    <a:ext uri="{FF2B5EF4-FFF2-40B4-BE49-F238E27FC236}">
                      <a16:creationId xmlns:a16="http://schemas.microsoft.com/office/drawing/2014/main" id="{3C83BAEB-7583-14A6-4EE7-57E1B63E72E2}"/>
                    </a:ext>
                  </a:extLst>
                </p:cNvPr>
                <p:cNvPicPr/>
                <p:nvPr/>
              </p:nvPicPr>
              <p:blipFill>
                <a:blip r:embed="rId63"/>
                <a:stretch>
                  <a:fillRect/>
                </a:stretch>
              </p:blipFill>
              <p:spPr>
                <a:xfrm>
                  <a:off x="2646365" y="4179511"/>
                  <a:ext cx="221379" cy="265680"/>
                </a:xfrm>
                <a:prstGeom prst="rect">
                  <a:avLst/>
                </a:prstGeom>
              </p:spPr>
            </p:pic>
          </mc:Fallback>
        </mc:AlternateContent>
      </p:grpSp>
      <p:grpSp>
        <p:nvGrpSpPr>
          <p:cNvPr id="88" name="Gruppe 87">
            <a:extLst>
              <a:ext uri="{FF2B5EF4-FFF2-40B4-BE49-F238E27FC236}">
                <a16:creationId xmlns:a16="http://schemas.microsoft.com/office/drawing/2014/main" id="{203540F0-C895-6236-995E-5025D71DCDD6}"/>
              </a:ext>
            </a:extLst>
          </p:cNvPr>
          <p:cNvGrpSpPr/>
          <p:nvPr/>
        </p:nvGrpSpPr>
        <p:grpSpPr>
          <a:xfrm>
            <a:off x="2795394" y="1901431"/>
            <a:ext cx="3605400" cy="2281680"/>
            <a:chOff x="2795394" y="1901431"/>
            <a:chExt cx="3605400" cy="2281680"/>
          </a:xfrm>
        </p:grpSpPr>
        <mc:AlternateContent xmlns:mc="http://schemas.openxmlformats.org/markup-compatibility/2006" xmlns:p14="http://schemas.microsoft.com/office/powerpoint/2010/main">
          <mc:Choice Requires="p14">
            <p:contentPart p14:bwMode="auto" r:id="rId64">
              <p14:nvContentPartPr>
                <p14:cNvPr id="50" name="Håndskrift 49">
                  <a:extLst>
                    <a:ext uri="{FF2B5EF4-FFF2-40B4-BE49-F238E27FC236}">
                      <a16:creationId xmlns:a16="http://schemas.microsoft.com/office/drawing/2014/main" id="{CE2087F7-DB64-AADA-3645-BB775F12B496}"/>
                    </a:ext>
                  </a:extLst>
                </p14:cNvPr>
                <p14:cNvContentPartPr/>
                <p14:nvPr/>
              </p14:nvContentPartPr>
              <p14:xfrm>
                <a:off x="2795394" y="1901431"/>
                <a:ext cx="752400" cy="1098720"/>
              </p14:xfrm>
            </p:contentPart>
          </mc:Choice>
          <mc:Fallback xmlns="">
            <p:pic>
              <p:nvPicPr>
                <p:cNvPr id="50" name="Håndskrift 49">
                  <a:extLst>
                    <a:ext uri="{FF2B5EF4-FFF2-40B4-BE49-F238E27FC236}">
                      <a16:creationId xmlns:a16="http://schemas.microsoft.com/office/drawing/2014/main" id="{CE2087F7-DB64-AADA-3645-BB775F12B496}"/>
                    </a:ext>
                  </a:extLst>
                </p:cNvPr>
                <p:cNvPicPr/>
                <p:nvPr/>
              </p:nvPicPr>
              <p:blipFill>
                <a:blip r:embed="rId65"/>
                <a:stretch>
                  <a:fillRect/>
                </a:stretch>
              </p:blipFill>
              <p:spPr>
                <a:xfrm>
                  <a:off x="2789274" y="1895313"/>
                  <a:ext cx="764640" cy="111095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Håndskrift 50">
                  <a:extLst>
                    <a:ext uri="{FF2B5EF4-FFF2-40B4-BE49-F238E27FC236}">
                      <a16:creationId xmlns:a16="http://schemas.microsoft.com/office/drawing/2014/main" id="{0278A922-B7BB-1663-841A-C62971693845}"/>
                    </a:ext>
                  </a:extLst>
                </p14:cNvPr>
                <p14:cNvContentPartPr/>
                <p14:nvPr/>
              </p14:nvContentPartPr>
              <p14:xfrm>
                <a:off x="2866674" y="2756791"/>
                <a:ext cx="707040" cy="314640"/>
              </p14:xfrm>
            </p:contentPart>
          </mc:Choice>
          <mc:Fallback xmlns="">
            <p:pic>
              <p:nvPicPr>
                <p:cNvPr id="51" name="Håndskrift 50">
                  <a:extLst>
                    <a:ext uri="{FF2B5EF4-FFF2-40B4-BE49-F238E27FC236}">
                      <a16:creationId xmlns:a16="http://schemas.microsoft.com/office/drawing/2014/main" id="{0278A922-B7BB-1663-841A-C62971693845}"/>
                    </a:ext>
                  </a:extLst>
                </p:cNvPr>
                <p:cNvPicPr/>
                <p:nvPr/>
              </p:nvPicPr>
              <p:blipFill>
                <a:blip r:embed="rId67"/>
                <a:stretch>
                  <a:fillRect/>
                </a:stretch>
              </p:blipFill>
              <p:spPr>
                <a:xfrm>
                  <a:off x="2860554" y="2750671"/>
                  <a:ext cx="7192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Håndskrift 51">
                  <a:extLst>
                    <a:ext uri="{FF2B5EF4-FFF2-40B4-BE49-F238E27FC236}">
                      <a16:creationId xmlns:a16="http://schemas.microsoft.com/office/drawing/2014/main" id="{0D9E64FE-2155-9F88-6248-2AE15BE46DF8}"/>
                    </a:ext>
                  </a:extLst>
                </p14:cNvPr>
                <p14:cNvContentPartPr/>
                <p14:nvPr/>
              </p14:nvContentPartPr>
              <p14:xfrm>
                <a:off x="3058554" y="2996551"/>
                <a:ext cx="761400" cy="1186560"/>
              </p14:xfrm>
            </p:contentPart>
          </mc:Choice>
          <mc:Fallback xmlns="">
            <p:pic>
              <p:nvPicPr>
                <p:cNvPr id="52" name="Håndskrift 51">
                  <a:extLst>
                    <a:ext uri="{FF2B5EF4-FFF2-40B4-BE49-F238E27FC236}">
                      <a16:creationId xmlns:a16="http://schemas.microsoft.com/office/drawing/2014/main" id="{0D9E64FE-2155-9F88-6248-2AE15BE46DF8}"/>
                    </a:ext>
                  </a:extLst>
                </p:cNvPr>
                <p:cNvPicPr/>
                <p:nvPr/>
              </p:nvPicPr>
              <p:blipFill>
                <a:blip r:embed="rId69"/>
                <a:stretch>
                  <a:fillRect/>
                </a:stretch>
              </p:blipFill>
              <p:spPr>
                <a:xfrm>
                  <a:off x="3052434" y="2990429"/>
                  <a:ext cx="773640" cy="119880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Håndskrift 53">
                  <a:extLst>
                    <a:ext uri="{FF2B5EF4-FFF2-40B4-BE49-F238E27FC236}">
                      <a16:creationId xmlns:a16="http://schemas.microsoft.com/office/drawing/2014/main" id="{344A63BA-239E-CD5F-8ABE-EF326C57B5B7}"/>
                    </a:ext>
                  </a:extLst>
                </p14:cNvPr>
                <p14:cNvContentPartPr/>
                <p14:nvPr/>
              </p14:nvContentPartPr>
              <p14:xfrm>
                <a:off x="3842274" y="2453671"/>
                <a:ext cx="396000" cy="1424160"/>
              </p14:xfrm>
            </p:contentPart>
          </mc:Choice>
          <mc:Fallback xmlns="">
            <p:pic>
              <p:nvPicPr>
                <p:cNvPr id="54" name="Håndskrift 53">
                  <a:extLst>
                    <a:ext uri="{FF2B5EF4-FFF2-40B4-BE49-F238E27FC236}">
                      <a16:creationId xmlns:a16="http://schemas.microsoft.com/office/drawing/2014/main" id="{344A63BA-239E-CD5F-8ABE-EF326C57B5B7}"/>
                    </a:ext>
                  </a:extLst>
                </p:cNvPr>
                <p:cNvPicPr/>
                <p:nvPr/>
              </p:nvPicPr>
              <p:blipFill>
                <a:blip r:embed="rId71"/>
                <a:stretch>
                  <a:fillRect/>
                </a:stretch>
              </p:blipFill>
              <p:spPr>
                <a:xfrm>
                  <a:off x="3836148" y="2447553"/>
                  <a:ext cx="408251" cy="143639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Håndskrift 54">
                  <a:extLst>
                    <a:ext uri="{FF2B5EF4-FFF2-40B4-BE49-F238E27FC236}">
                      <a16:creationId xmlns:a16="http://schemas.microsoft.com/office/drawing/2014/main" id="{E858FD01-0F10-C2D8-812A-1164033F1577}"/>
                    </a:ext>
                  </a:extLst>
                </p14:cNvPr>
                <p14:cNvContentPartPr/>
                <p14:nvPr/>
              </p14:nvContentPartPr>
              <p14:xfrm>
                <a:off x="3983754" y="2512711"/>
                <a:ext cx="109440" cy="158400"/>
              </p14:xfrm>
            </p:contentPart>
          </mc:Choice>
          <mc:Fallback xmlns="">
            <p:pic>
              <p:nvPicPr>
                <p:cNvPr id="55" name="Håndskrift 54">
                  <a:extLst>
                    <a:ext uri="{FF2B5EF4-FFF2-40B4-BE49-F238E27FC236}">
                      <a16:creationId xmlns:a16="http://schemas.microsoft.com/office/drawing/2014/main" id="{E858FD01-0F10-C2D8-812A-1164033F1577}"/>
                    </a:ext>
                  </a:extLst>
                </p:cNvPr>
                <p:cNvPicPr/>
                <p:nvPr/>
              </p:nvPicPr>
              <p:blipFill>
                <a:blip r:embed="rId73"/>
                <a:stretch>
                  <a:fillRect/>
                </a:stretch>
              </p:blipFill>
              <p:spPr>
                <a:xfrm>
                  <a:off x="3977634" y="2506591"/>
                  <a:ext cx="1216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Håndskrift 55">
                  <a:extLst>
                    <a:ext uri="{FF2B5EF4-FFF2-40B4-BE49-F238E27FC236}">
                      <a16:creationId xmlns:a16="http://schemas.microsoft.com/office/drawing/2014/main" id="{F10CF5A5-AAB1-E437-9946-1B04DD0DF23A}"/>
                    </a:ext>
                  </a:extLst>
                </p14:cNvPr>
                <p14:cNvContentPartPr/>
                <p14:nvPr/>
              </p14:nvContentPartPr>
              <p14:xfrm>
                <a:off x="4156554" y="2564191"/>
                <a:ext cx="122400" cy="126360"/>
              </p14:xfrm>
            </p:contentPart>
          </mc:Choice>
          <mc:Fallback xmlns="">
            <p:pic>
              <p:nvPicPr>
                <p:cNvPr id="56" name="Håndskrift 55">
                  <a:extLst>
                    <a:ext uri="{FF2B5EF4-FFF2-40B4-BE49-F238E27FC236}">
                      <a16:creationId xmlns:a16="http://schemas.microsoft.com/office/drawing/2014/main" id="{F10CF5A5-AAB1-E437-9946-1B04DD0DF23A}"/>
                    </a:ext>
                  </a:extLst>
                </p:cNvPr>
                <p:cNvPicPr/>
                <p:nvPr/>
              </p:nvPicPr>
              <p:blipFill>
                <a:blip r:embed="rId75"/>
                <a:stretch>
                  <a:fillRect/>
                </a:stretch>
              </p:blipFill>
              <p:spPr>
                <a:xfrm>
                  <a:off x="4150416" y="2558054"/>
                  <a:ext cx="134676" cy="13863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Håndskrift 56">
                  <a:extLst>
                    <a:ext uri="{FF2B5EF4-FFF2-40B4-BE49-F238E27FC236}">
                      <a16:creationId xmlns:a16="http://schemas.microsoft.com/office/drawing/2014/main" id="{412D8080-7A12-6416-805A-65AA9D45B72C}"/>
                    </a:ext>
                  </a:extLst>
                </p14:cNvPr>
                <p14:cNvContentPartPr/>
                <p14:nvPr/>
              </p14:nvContentPartPr>
              <p14:xfrm>
                <a:off x="4330074" y="2600911"/>
                <a:ext cx="190440" cy="70920"/>
              </p14:xfrm>
            </p:contentPart>
          </mc:Choice>
          <mc:Fallback xmlns="">
            <p:pic>
              <p:nvPicPr>
                <p:cNvPr id="57" name="Håndskrift 56">
                  <a:extLst>
                    <a:ext uri="{FF2B5EF4-FFF2-40B4-BE49-F238E27FC236}">
                      <a16:creationId xmlns:a16="http://schemas.microsoft.com/office/drawing/2014/main" id="{412D8080-7A12-6416-805A-65AA9D45B72C}"/>
                    </a:ext>
                  </a:extLst>
                </p:cNvPr>
                <p:cNvPicPr/>
                <p:nvPr/>
              </p:nvPicPr>
              <p:blipFill>
                <a:blip r:embed="rId77"/>
                <a:stretch>
                  <a:fillRect/>
                </a:stretch>
              </p:blipFill>
              <p:spPr>
                <a:xfrm>
                  <a:off x="4323954" y="2594791"/>
                  <a:ext cx="2026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Håndskrift 57">
                  <a:extLst>
                    <a:ext uri="{FF2B5EF4-FFF2-40B4-BE49-F238E27FC236}">
                      <a16:creationId xmlns:a16="http://schemas.microsoft.com/office/drawing/2014/main" id="{092CBB14-5B26-6E7C-04B8-CD3517D0D462}"/>
                    </a:ext>
                  </a:extLst>
                </p14:cNvPr>
                <p14:cNvContentPartPr/>
                <p14:nvPr/>
              </p14:nvContentPartPr>
              <p14:xfrm>
                <a:off x="4682874" y="2557711"/>
                <a:ext cx="313560" cy="97920"/>
              </p14:xfrm>
            </p:contentPart>
          </mc:Choice>
          <mc:Fallback xmlns="">
            <p:pic>
              <p:nvPicPr>
                <p:cNvPr id="58" name="Håndskrift 57">
                  <a:extLst>
                    <a:ext uri="{FF2B5EF4-FFF2-40B4-BE49-F238E27FC236}">
                      <a16:creationId xmlns:a16="http://schemas.microsoft.com/office/drawing/2014/main" id="{092CBB14-5B26-6E7C-04B8-CD3517D0D462}"/>
                    </a:ext>
                  </a:extLst>
                </p:cNvPr>
                <p:cNvPicPr/>
                <p:nvPr/>
              </p:nvPicPr>
              <p:blipFill>
                <a:blip r:embed="rId79"/>
                <a:stretch>
                  <a:fillRect/>
                </a:stretch>
              </p:blipFill>
              <p:spPr>
                <a:xfrm>
                  <a:off x="4676761" y="2551568"/>
                  <a:ext cx="325786" cy="11020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Håndskrift 59">
                  <a:extLst>
                    <a:ext uri="{FF2B5EF4-FFF2-40B4-BE49-F238E27FC236}">
                      <a16:creationId xmlns:a16="http://schemas.microsoft.com/office/drawing/2014/main" id="{CB24C219-CC68-9B45-4457-7F567B378126}"/>
                    </a:ext>
                  </a:extLst>
                </p14:cNvPr>
                <p14:cNvContentPartPr/>
                <p14:nvPr/>
              </p14:nvContentPartPr>
              <p14:xfrm>
                <a:off x="4130634" y="2945071"/>
                <a:ext cx="10080" cy="65520"/>
              </p14:xfrm>
            </p:contentPart>
          </mc:Choice>
          <mc:Fallback xmlns="">
            <p:pic>
              <p:nvPicPr>
                <p:cNvPr id="60" name="Håndskrift 59">
                  <a:extLst>
                    <a:ext uri="{FF2B5EF4-FFF2-40B4-BE49-F238E27FC236}">
                      <a16:creationId xmlns:a16="http://schemas.microsoft.com/office/drawing/2014/main" id="{CB24C219-CC68-9B45-4457-7F567B378126}"/>
                    </a:ext>
                  </a:extLst>
                </p:cNvPr>
                <p:cNvPicPr/>
                <p:nvPr/>
              </p:nvPicPr>
              <p:blipFill>
                <a:blip r:embed="rId81"/>
                <a:stretch>
                  <a:fillRect/>
                </a:stretch>
              </p:blipFill>
              <p:spPr>
                <a:xfrm>
                  <a:off x="4124514" y="2938951"/>
                  <a:ext cx="22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Håndskrift 60">
                  <a:extLst>
                    <a:ext uri="{FF2B5EF4-FFF2-40B4-BE49-F238E27FC236}">
                      <a16:creationId xmlns:a16="http://schemas.microsoft.com/office/drawing/2014/main" id="{0E4A4334-8886-3294-7E57-6B5F9C147938}"/>
                    </a:ext>
                  </a:extLst>
                </p14:cNvPr>
                <p14:cNvContentPartPr/>
                <p14:nvPr/>
              </p14:nvContentPartPr>
              <p14:xfrm>
                <a:off x="4162314" y="2855071"/>
                <a:ext cx="18360" cy="7920"/>
              </p14:xfrm>
            </p:contentPart>
          </mc:Choice>
          <mc:Fallback xmlns="">
            <p:pic>
              <p:nvPicPr>
                <p:cNvPr id="61" name="Håndskrift 60">
                  <a:extLst>
                    <a:ext uri="{FF2B5EF4-FFF2-40B4-BE49-F238E27FC236}">
                      <a16:creationId xmlns:a16="http://schemas.microsoft.com/office/drawing/2014/main" id="{0E4A4334-8886-3294-7E57-6B5F9C147938}"/>
                    </a:ext>
                  </a:extLst>
                </p:cNvPr>
                <p:cNvPicPr/>
                <p:nvPr/>
              </p:nvPicPr>
              <p:blipFill>
                <a:blip r:embed="rId83"/>
                <a:stretch>
                  <a:fillRect/>
                </a:stretch>
              </p:blipFill>
              <p:spPr>
                <a:xfrm>
                  <a:off x="4156194" y="2848951"/>
                  <a:ext cx="306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Håndskrift 61">
                  <a:extLst>
                    <a:ext uri="{FF2B5EF4-FFF2-40B4-BE49-F238E27FC236}">
                      <a16:creationId xmlns:a16="http://schemas.microsoft.com/office/drawing/2014/main" id="{2FA95104-818A-D326-7588-095EAA1BDBD3}"/>
                    </a:ext>
                  </a:extLst>
                </p14:cNvPr>
                <p14:cNvContentPartPr/>
                <p14:nvPr/>
              </p14:nvContentPartPr>
              <p14:xfrm>
                <a:off x="4261674" y="2902591"/>
                <a:ext cx="58680" cy="96480"/>
              </p14:xfrm>
            </p:contentPart>
          </mc:Choice>
          <mc:Fallback xmlns="">
            <p:pic>
              <p:nvPicPr>
                <p:cNvPr id="62" name="Håndskrift 61">
                  <a:extLst>
                    <a:ext uri="{FF2B5EF4-FFF2-40B4-BE49-F238E27FC236}">
                      <a16:creationId xmlns:a16="http://schemas.microsoft.com/office/drawing/2014/main" id="{2FA95104-818A-D326-7588-095EAA1BDBD3}"/>
                    </a:ext>
                  </a:extLst>
                </p:cNvPr>
                <p:cNvPicPr/>
                <p:nvPr/>
              </p:nvPicPr>
              <p:blipFill>
                <a:blip r:embed="rId85"/>
                <a:stretch>
                  <a:fillRect/>
                </a:stretch>
              </p:blipFill>
              <p:spPr>
                <a:xfrm>
                  <a:off x="4255554" y="2896471"/>
                  <a:ext cx="709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Håndskrift 62">
                  <a:extLst>
                    <a:ext uri="{FF2B5EF4-FFF2-40B4-BE49-F238E27FC236}">
                      <a16:creationId xmlns:a16="http://schemas.microsoft.com/office/drawing/2014/main" id="{7742E078-8153-3DD3-DB2B-F6EA361B14F6}"/>
                    </a:ext>
                  </a:extLst>
                </p14:cNvPr>
                <p14:cNvContentPartPr/>
                <p14:nvPr/>
              </p14:nvContentPartPr>
              <p14:xfrm>
                <a:off x="4386954" y="2873431"/>
                <a:ext cx="86040" cy="242280"/>
              </p14:xfrm>
            </p:contentPart>
          </mc:Choice>
          <mc:Fallback xmlns="">
            <p:pic>
              <p:nvPicPr>
                <p:cNvPr id="63" name="Håndskrift 62">
                  <a:extLst>
                    <a:ext uri="{FF2B5EF4-FFF2-40B4-BE49-F238E27FC236}">
                      <a16:creationId xmlns:a16="http://schemas.microsoft.com/office/drawing/2014/main" id="{7742E078-8153-3DD3-DB2B-F6EA361B14F6}"/>
                    </a:ext>
                  </a:extLst>
                </p:cNvPr>
                <p:cNvPicPr/>
                <p:nvPr/>
              </p:nvPicPr>
              <p:blipFill>
                <a:blip r:embed="rId87"/>
                <a:stretch>
                  <a:fillRect/>
                </a:stretch>
              </p:blipFill>
              <p:spPr>
                <a:xfrm>
                  <a:off x="4380834" y="2867311"/>
                  <a:ext cx="982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Håndskrift 63">
                  <a:extLst>
                    <a:ext uri="{FF2B5EF4-FFF2-40B4-BE49-F238E27FC236}">
                      <a16:creationId xmlns:a16="http://schemas.microsoft.com/office/drawing/2014/main" id="{06164827-5889-0471-E36D-DCE6747CDF85}"/>
                    </a:ext>
                  </a:extLst>
                </p14:cNvPr>
                <p14:cNvContentPartPr/>
                <p14:nvPr/>
              </p14:nvContentPartPr>
              <p14:xfrm>
                <a:off x="4528794" y="2794591"/>
                <a:ext cx="171360" cy="198720"/>
              </p14:xfrm>
            </p:contentPart>
          </mc:Choice>
          <mc:Fallback xmlns="">
            <p:pic>
              <p:nvPicPr>
                <p:cNvPr id="64" name="Håndskrift 63">
                  <a:extLst>
                    <a:ext uri="{FF2B5EF4-FFF2-40B4-BE49-F238E27FC236}">
                      <a16:creationId xmlns:a16="http://schemas.microsoft.com/office/drawing/2014/main" id="{06164827-5889-0471-E36D-DCE6747CDF85}"/>
                    </a:ext>
                  </a:extLst>
                </p:cNvPr>
                <p:cNvPicPr/>
                <p:nvPr/>
              </p:nvPicPr>
              <p:blipFill>
                <a:blip r:embed="rId89"/>
                <a:stretch>
                  <a:fillRect/>
                </a:stretch>
              </p:blipFill>
              <p:spPr>
                <a:xfrm>
                  <a:off x="4522674" y="2788471"/>
                  <a:ext cx="183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Håndskrift 64">
                  <a:extLst>
                    <a:ext uri="{FF2B5EF4-FFF2-40B4-BE49-F238E27FC236}">
                      <a16:creationId xmlns:a16="http://schemas.microsoft.com/office/drawing/2014/main" id="{A90C1D6D-1117-3F77-B915-AFD2707CAD05}"/>
                    </a:ext>
                  </a:extLst>
                </p14:cNvPr>
                <p14:cNvContentPartPr/>
                <p14:nvPr/>
              </p14:nvContentPartPr>
              <p14:xfrm>
                <a:off x="4666674" y="2875231"/>
                <a:ext cx="81000" cy="4680"/>
              </p14:xfrm>
            </p:contentPart>
          </mc:Choice>
          <mc:Fallback xmlns="">
            <p:pic>
              <p:nvPicPr>
                <p:cNvPr id="65" name="Håndskrift 64">
                  <a:extLst>
                    <a:ext uri="{FF2B5EF4-FFF2-40B4-BE49-F238E27FC236}">
                      <a16:creationId xmlns:a16="http://schemas.microsoft.com/office/drawing/2014/main" id="{A90C1D6D-1117-3F77-B915-AFD2707CAD05}"/>
                    </a:ext>
                  </a:extLst>
                </p:cNvPr>
                <p:cNvPicPr/>
                <p:nvPr/>
              </p:nvPicPr>
              <p:blipFill>
                <a:blip r:embed="rId91"/>
                <a:stretch>
                  <a:fillRect/>
                </a:stretch>
              </p:blipFill>
              <p:spPr>
                <a:xfrm>
                  <a:off x="4660554" y="2869111"/>
                  <a:ext cx="932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Håndskrift 66">
                  <a:extLst>
                    <a:ext uri="{FF2B5EF4-FFF2-40B4-BE49-F238E27FC236}">
                      <a16:creationId xmlns:a16="http://schemas.microsoft.com/office/drawing/2014/main" id="{C0F645E1-BF81-9667-3FBA-4BB7FB414B2C}"/>
                    </a:ext>
                  </a:extLst>
                </p14:cNvPr>
                <p14:cNvContentPartPr/>
                <p14:nvPr/>
              </p14:nvContentPartPr>
              <p14:xfrm>
                <a:off x="4912554" y="2653831"/>
                <a:ext cx="498240" cy="330840"/>
              </p14:xfrm>
            </p:contentPart>
          </mc:Choice>
          <mc:Fallback xmlns="">
            <p:pic>
              <p:nvPicPr>
                <p:cNvPr id="67" name="Håndskrift 66">
                  <a:extLst>
                    <a:ext uri="{FF2B5EF4-FFF2-40B4-BE49-F238E27FC236}">
                      <a16:creationId xmlns:a16="http://schemas.microsoft.com/office/drawing/2014/main" id="{C0F645E1-BF81-9667-3FBA-4BB7FB414B2C}"/>
                    </a:ext>
                  </a:extLst>
                </p:cNvPr>
                <p:cNvPicPr/>
                <p:nvPr/>
              </p:nvPicPr>
              <p:blipFill>
                <a:blip r:embed="rId93"/>
                <a:stretch>
                  <a:fillRect/>
                </a:stretch>
              </p:blipFill>
              <p:spPr>
                <a:xfrm>
                  <a:off x="4906434" y="2647711"/>
                  <a:ext cx="51048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Håndskrift 67">
                  <a:extLst>
                    <a:ext uri="{FF2B5EF4-FFF2-40B4-BE49-F238E27FC236}">
                      <a16:creationId xmlns:a16="http://schemas.microsoft.com/office/drawing/2014/main" id="{6DD7D2DB-B067-0F32-FBC7-EB75A05118D4}"/>
                    </a:ext>
                  </a:extLst>
                </p14:cNvPr>
                <p14:cNvContentPartPr/>
                <p14:nvPr/>
              </p14:nvContentPartPr>
              <p14:xfrm>
                <a:off x="5456154" y="2803591"/>
                <a:ext cx="244440" cy="152280"/>
              </p14:xfrm>
            </p:contentPart>
          </mc:Choice>
          <mc:Fallback xmlns="">
            <p:pic>
              <p:nvPicPr>
                <p:cNvPr id="68" name="Håndskrift 67">
                  <a:extLst>
                    <a:ext uri="{FF2B5EF4-FFF2-40B4-BE49-F238E27FC236}">
                      <a16:creationId xmlns:a16="http://schemas.microsoft.com/office/drawing/2014/main" id="{6DD7D2DB-B067-0F32-FBC7-EB75A05118D4}"/>
                    </a:ext>
                  </a:extLst>
                </p:cNvPr>
                <p:cNvPicPr/>
                <p:nvPr/>
              </p:nvPicPr>
              <p:blipFill>
                <a:blip r:embed="rId95"/>
                <a:stretch>
                  <a:fillRect/>
                </a:stretch>
              </p:blipFill>
              <p:spPr>
                <a:xfrm>
                  <a:off x="5450034" y="2797471"/>
                  <a:ext cx="256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9" name="Håndskrift 68">
                  <a:extLst>
                    <a:ext uri="{FF2B5EF4-FFF2-40B4-BE49-F238E27FC236}">
                      <a16:creationId xmlns:a16="http://schemas.microsoft.com/office/drawing/2014/main" id="{8E62ED98-30D0-68B1-D958-768E365EE1E1}"/>
                    </a:ext>
                  </a:extLst>
                </p14:cNvPr>
                <p14:cNvContentPartPr/>
                <p14:nvPr/>
              </p14:nvContentPartPr>
              <p14:xfrm>
                <a:off x="5059794" y="2716831"/>
                <a:ext cx="360" cy="360"/>
              </p14:xfrm>
            </p:contentPart>
          </mc:Choice>
          <mc:Fallback xmlns="">
            <p:pic>
              <p:nvPicPr>
                <p:cNvPr id="69" name="Håndskrift 68">
                  <a:extLst>
                    <a:ext uri="{FF2B5EF4-FFF2-40B4-BE49-F238E27FC236}">
                      <a16:creationId xmlns:a16="http://schemas.microsoft.com/office/drawing/2014/main" id="{8E62ED98-30D0-68B1-D958-768E365EE1E1}"/>
                    </a:ext>
                  </a:extLst>
                </p:cNvPr>
                <p:cNvPicPr/>
                <p:nvPr/>
              </p:nvPicPr>
              <p:blipFill>
                <a:blip r:embed="rId35"/>
                <a:stretch>
                  <a:fillRect/>
                </a:stretch>
              </p:blipFill>
              <p:spPr>
                <a:xfrm>
                  <a:off x="5053674" y="271071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Håndskrift 69">
                  <a:extLst>
                    <a:ext uri="{FF2B5EF4-FFF2-40B4-BE49-F238E27FC236}">
                      <a16:creationId xmlns:a16="http://schemas.microsoft.com/office/drawing/2014/main" id="{6DF2B9AB-3D26-13FE-60EC-67B09C77AD90}"/>
                    </a:ext>
                  </a:extLst>
                </p14:cNvPr>
                <p14:cNvContentPartPr/>
                <p14:nvPr/>
              </p14:nvContentPartPr>
              <p14:xfrm>
                <a:off x="4895274" y="2760751"/>
                <a:ext cx="135720" cy="28440"/>
              </p14:xfrm>
            </p:contentPart>
          </mc:Choice>
          <mc:Fallback xmlns="">
            <p:pic>
              <p:nvPicPr>
                <p:cNvPr id="70" name="Håndskrift 69">
                  <a:extLst>
                    <a:ext uri="{FF2B5EF4-FFF2-40B4-BE49-F238E27FC236}">
                      <a16:creationId xmlns:a16="http://schemas.microsoft.com/office/drawing/2014/main" id="{6DF2B9AB-3D26-13FE-60EC-67B09C77AD90}"/>
                    </a:ext>
                  </a:extLst>
                </p:cNvPr>
                <p:cNvPicPr/>
                <p:nvPr/>
              </p:nvPicPr>
              <p:blipFill>
                <a:blip r:embed="rId98"/>
                <a:stretch>
                  <a:fillRect/>
                </a:stretch>
              </p:blipFill>
              <p:spPr>
                <a:xfrm>
                  <a:off x="4889154" y="2754707"/>
                  <a:ext cx="147960" cy="40527"/>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Håndskrift 70">
                  <a:extLst>
                    <a:ext uri="{FF2B5EF4-FFF2-40B4-BE49-F238E27FC236}">
                      <a16:creationId xmlns:a16="http://schemas.microsoft.com/office/drawing/2014/main" id="{BFE323C9-1AF0-3AC1-9E23-F71B39C045C9}"/>
                    </a:ext>
                  </a:extLst>
                </p14:cNvPr>
                <p14:cNvContentPartPr/>
                <p14:nvPr/>
              </p14:nvContentPartPr>
              <p14:xfrm>
                <a:off x="4150794" y="3245311"/>
                <a:ext cx="257040" cy="254520"/>
              </p14:xfrm>
            </p:contentPart>
          </mc:Choice>
          <mc:Fallback xmlns="">
            <p:pic>
              <p:nvPicPr>
                <p:cNvPr id="71" name="Håndskrift 70">
                  <a:extLst>
                    <a:ext uri="{FF2B5EF4-FFF2-40B4-BE49-F238E27FC236}">
                      <a16:creationId xmlns:a16="http://schemas.microsoft.com/office/drawing/2014/main" id="{BFE323C9-1AF0-3AC1-9E23-F71B39C045C9}"/>
                    </a:ext>
                  </a:extLst>
                </p:cNvPr>
                <p:cNvPicPr/>
                <p:nvPr/>
              </p:nvPicPr>
              <p:blipFill>
                <a:blip r:embed="rId100"/>
                <a:stretch>
                  <a:fillRect/>
                </a:stretch>
              </p:blipFill>
              <p:spPr>
                <a:xfrm>
                  <a:off x="4144674" y="3239182"/>
                  <a:ext cx="269280" cy="266777"/>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Håndskrift 71">
                  <a:extLst>
                    <a:ext uri="{FF2B5EF4-FFF2-40B4-BE49-F238E27FC236}">
                      <a16:creationId xmlns:a16="http://schemas.microsoft.com/office/drawing/2014/main" id="{4861F7D2-8398-A1BA-817C-72031884D3C2}"/>
                    </a:ext>
                  </a:extLst>
                </p14:cNvPr>
                <p14:cNvContentPartPr/>
                <p14:nvPr/>
              </p14:nvContentPartPr>
              <p14:xfrm>
                <a:off x="4327914" y="3372391"/>
                <a:ext cx="146520" cy="3600"/>
              </p14:xfrm>
            </p:contentPart>
          </mc:Choice>
          <mc:Fallback xmlns="">
            <p:pic>
              <p:nvPicPr>
                <p:cNvPr id="72" name="Håndskrift 71">
                  <a:extLst>
                    <a:ext uri="{FF2B5EF4-FFF2-40B4-BE49-F238E27FC236}">
                      <a16:creationId xmlns:a16="http://schemas.microsoft.com/office/drawing/2014/main" id="{4861F7D2-8398-A1BA-817C-72031884D3C2}"/>
                    </a:ext>
                  </a:extLst>
                </p:cNvPr>
                <p:cNvPicPr/>
                <p:nvPr/>
              </p:nvPicPr>
              <p:blipFill>
                <a:blip r:embed="rId102"/>
                <a:stretch>
                  <a:fillRect/>
                </a:stretch>
              </p:blipFill>
              <p:spPr>
                <a:xfrm>
                  <a:off x="4321794" y="3366271"/>
                  <a:ext cx="15876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Håndskrift 72">
                  <a:extLst>
                    <a:ext uri="{FF2B5EF4-FFF2-40B4-BE49-F238E27FC236}">
                      <a16:creationId xmlns:a16="http://schemas.microsoft.com/office/drawing/2014/main" id="{B70785B8-2645-8F1F-6B4A-F80339F984B5}"/>
                    </a:ext>
                  </a:extLst>
                </p14:cNvPr>
                <p14:cNvContentPartPr/>
                <p14:nvPr/>
              </p14:nvContentPartPr>
              <p14:xfrm>
                <a:off x="4578834" y="3225511"/>
                <a:ext cx="87840" cy="258480"/>
              </p14:xfrm>
            </p:contentPart>
          </mc:Choice>
          <mc:Fallback xmlns="">
            <p:pic>
              <p:nvPicPr>
                <p:cNvPr id="73" name="Håndskrift 72">
                  <a:extLst>
                    <a:ext uri="{FF2B5EF4-FFF2-40B4-BE49-F238E27FC236}">
                      <a16:creationId xmlns:a16="http://schemas.microsoft.com/office/drawing/2014/main" id="{B70785B8-2645-8F1F-6B4A-F80339F984B5}"/>
                    </a:ext>
                  </a:extLst>
                </p:cNvPr>
                <p:cNvPicPr/>
                <p:nvPr/>
              </p:nvPicPr>
              <p:blipFill>
                <a:blip r:embed="rId104"/>
                <a:stretch>
                  <a:fillRect/>
                </a:stretch>
              </p:blipFill>
              <p:spPr>
                <a:xfrm>
                  <a:off x="4572689" y="3219391"/>
                  <a:ext cx="10013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Håndskrift 73">
                  <a:extLst>
                    <a:ext uri="{FF2B5EF4-FFF2-40B4-BE49-F238E27FC236}">
                      <a16:creationId xmlns:a16="http://schemas.microsoft.com/office/drawing/2014/main" id="{12D7F49F-1D2B-8B0E-2E66-0FA05B036045}"/>
                    </a:ext>
                  </a:extLst>
                </p14:cNvPr>
                <p14:cNvContentPartPr/>
                <p14:nvPr/>
              </p14:nvContentPartPr>
              <p14:xfrm>
                <a:off x="4720314" y="3366631"/>
                <a:ext cx="15120" cy="99720"/>
              </p14:xfrm>
            </p:contentPart>
          </mc:Choice>
          <mc:Fallback xmlns="">
            <p:pic>
              <p:nvPicPr>
                <p:cNvPr id="74" name="Håndskrift 73">
                  <a:extLst>
                    <a:ext uri="{FF2B5EF4-FFF2-40B4-BE49-F238E27FC236}">
                      <a16:creationId xmlns:a16="http://schemas.microsoft.com/office/drawing/2014/main" id="{12D7F49F-1D2B-8B0E-2E66-0FA05B036045}"/>
                    </a:ext>
                  </a:extLst>
                </p:cNvPr>
                <p:cNvPicPr/>
                <p:nvPr/>
              </p:nvPicPr>
              <p:blipFill>
                <a:blip r:embed="rId106"/>
                <a:stretch>
                  <a:fillRect/>
                </a:stretch>
              </p:blipFill>
              <p:spPr>
                <a:xfrm>
                  <a:off x="4714045" y="3360511"/>
                  <a:ext cx="27659"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Håndskrift 74">
                  <a:extLst>
                    <a:ext uri="{FF2B5EF4-FFF2-40B4-BE49-F238E27FC236}">
                      <a16:creationId xmlns:a16="http://schemas.microsoft.com/office/drawing/2014/main" id="{72E92B20-F9AD-4A1C-2AB7-55869277FC3F}"/>
                    </a:ext>
                  </a:extLst>
                </p14:cNvPr>
                <p14:cNvContentPartPr/>
                <p14:nvPr/>
              </p14:nvContentPartPr>
              <p14:xfrm>
                <a:off x="4732194" y="3306511"/>
                <a:ext cx="52920" cy="12240"/>
              </p14:xfrm>
            </p:contentPart>
          </mc:Choice>
          <mc:Fallback xmlns="">
            <p:pic>
              <p:nvPicPr>
                <p:cNvPr id="75" name="Håndskrift 74">
                  <a:extLst>
                    <a:ext uri="{FF2B5EF4-FFF2-40B4-BE49-F238E27FC236}">
                      <a16:creationId xmlns:a16="http://schemas.microsoft.com/office/drawing/2014/main" id="{72E92B20-F9AD-4A1C-2AB7-55869277FC3F}"/>
                    </a:ext>
                  </a:extLst>
                </p:cNvPr>
                <p:cNvPicPr/>
                <p:nvPr/>
              </p:nvPicPr>
              <p:blipFill>
                <a:blip r:embed="rId108"/>
                <a:stretch>
                  <a:fillRect/>
                </a:stretch>
              </p:blipFill>
              <p:spPr>
                <a:xfrm>
                  <a:off x="4726032" y="3300391"/>
                  <a:ext cx="65244"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Håndskrift 75">
                  <a:extLst>
                    <a:ext uri="{FF2B5EF4-FFF2-40B4-BE49-F238E27FC236}">
                      <a16:creationId xmlns:a16="http://schemas.microsoft.com/office/drawing/2014/main" id="{B94FDE11-3E44-44E2-0E3B-79B771CE143D}"/>
                    </a:ext>
                  </a:extLst>
                </p14:cNvPr>
                <p14:cNvContentPartPr/>
                <p14:nvPr/>
              </p14:nvContentPartPr>
              <p14:xfrm>
                <a:off x="4850274" y="3343591"/>
                <a:ext cx="69120" cy="119880"/>
              </p14:xfrm>
            </p:contentPart>
          </mc:Choice>
          <mc:Fallback xmlns="">
            <p:pic>
              <p:nvPicPr>
                <p:cNvPr id="76" name="Håndskrift 75">
                  <a:extLst>
                    <a:ext uri="{FF2B5EF4-FFF2-40B4-BE49-F238E27FC236}">
                      <a16:creationId xmlns:a16="http://schemas.microsoft.com/office/drawing/2014/main" id="{B94FDE11-3E44-44E2-0E3B-79B771CE143D}"/>
                    </a:ext>
                  </a:extLst>
                </p:cNvPr>
                <p:cNvPicPr/>
                <p:nvPr/>
              </p:nvPicPr>
              <p:blipFill>
                <a:blip r:embed="rId110"/>
                <a:stretch>
                  <a:fillRect/>
                </a:stretch>
              </p:blipFill>
              <p:spPr>
                <a:xfrm>
                  <a:off x="4844154" y="3337471"/>
                  <a:ext cx="813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Håndskrift 76">
                  <a:extLst>
                    <a:ext uri="{FF2B5EF4-FFF2-40B4-BE49-F238E27FC236}">
                      <a16:creationId xmlns:a16="http://schemas.microsoft.com/office/drawing/2014/main" id="{8C4E5661-816E-C92E-3E5F-612B7D4A9BA6}"/>
                    </a:ext>
                  </a:extLst>
                </p14:cNvPr>
                <p14:cNvContentPartPr/>
                <p14:nvPr/>
              </p14:nvContentPartPr>
              <p14:xfrm>
                <a:off x="4948554" y="3339271"/>
                <a:ext cx="96480" cy="125640"/>
              </p14:xfrm>
            </p:contentPart>
          </mc:Choice>
          <mc:Fallback xmlns="">
            <p:pic>
              <p:nvPicPr>
                <p:cNvPr id="77" name="Håndskrift 76">
                  <a:extLst>
                    <a:ext uri="{FF2B5EF4-FFF2-40B4-BE49-F238E27FC236}">
                      <a16:creationId xmlns:a16="http://schemas.microsoft.com/office/drawing/2014/main" id="{8C4E5661-816E-C92E-3E5F-612B7D4A9BA6}"/>
                    </a:ext>
                  </a:extLst>
                </p:cNvPr>
                <p:cNvPicPr/>
                <p:nvPr/>
              </p:nvPicPr>
              <p:blipFill>
                <a:blip r:embed="rId112"/>
                <a:stretch>
                  <a:fillRect/>
                </a:stretch>
              </p:blipFill>
              <p:spPr>
                <a:xfrm>
                  <a:off x="4942434" y="3333168"/>
                  <a:ext cx="108720" cy="137845"/>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Håndskrift 77">
                  <a:extLst>
                    <a:ext uri="{FF2B5EF4-FFF2-40B4-BE49-F238E27FC236}">
                      <a16:creationId xmlns:a16="http://schemas.microsoft.com/office/drawing/2014/main" id="{FF29BA9B-4CEB-CCA5-80AB-6D13E278E85F}"/>
                    </a:ext>
                  </a:extLst>
                </p14:cNvPr>
                <p14:cNvContentPartPr/>
                <p14:nvPr/>
              </p14:nvContentPartPr>
              <p14:xfrm>
                <a:off x="4502514" y="3111391"/>
                <a:ext cx="765000" cy="598320"/>
              </p14:xfrm>
            </p:contentPart>
          </mc:Choice>
          <mc:Fallback xmlns="">
            <p:pic>
              <p:nvPicPr>
                <p:cNvPr id="78" name="Håndskrift 77">
                  <a:extLst>
                    <a:ext uri="{FF2B5EF4-FFF2-40B4-BE49-F238E27FC236}">
                      <a16:creationId xmlns:a16="http://schemas.microsoft.com/office/drawing/2014/main" id="{FF29BA9B-4CEB-CCA5-80AB-6D13E278E85F}"/>
                    </a:ext>
                  </a:extLst>
                </p:cNvPr>
                <p:cNvPicPr/>
                <p:nvPr/>
              </p:nvPicPr>
              <p:blipFill>
                <a:blip r:embed="rId114"/>
                <a:stretch>
                  <a:fillRect/>
                </a:stretch>
              </p:blipFill>
              <p:spPr>
                <a:xfrm>
                  <a:off x="4496394" y="3105271"/>
                  <a:ext cx="77724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0" name="Håndskrift 79">
                  <a:extLst>
                    <a:ext uri="{FF2B5EF4-FFF2-40B4-BE49-F238E27FC236}">
                      <a16:creationId xmlns:a16="http://schemas.microsoft.com/office/drawing/2014/main" id="{D1ABB910-CECB-3C62-2F4B-2C22D453F9D6}"/>
                    </a:ext>
                  </a:extLst>
                </p14:cNvPr>
                <p14:cNvContentPartPr/>
                <p14:nvPr/>
              </p14:nvContentPartPr>
              <p14:xfrm>
                <a:off x="5366514" y="3379951"/>
                <a:ext cx="64080" cy="22680"/>
              </p14:xfrm>
            </p:contentPart>
          </mc:Choice>
          <mc:Fallback xmlns="">
            <p:pic>
              <p:nvPicPr>
                <p:cNvPr id="80" name="Håndskrift 79">
                  <a:extLst>
                    <a:ext uri="{FF2B5EF4-FFF2-40B4-BE49-F238E27FC236}">
                      <a16:creationId xmlns:a16="http://schemas.microsoft.com/office/drawing/2014/main" id="{D1ABB910-CECB-3C62-2F4B-2C22D453F9D6}"/>
                    </a:ext>
                  </a:extLst>
                </p:cNvPr>
                <p:cNvPicPr/>
                <p:nvPr/>
              </p:nvPicPr>
              <p:blipFill>
                <a:blip r:embed="rId116"/>
                <a:stretch>
                  <a:fillRect/>
                </a:stretch>
              </p:blipFill>
              <p:spPr>
                <a:xfrm>
                  <a:off x="5360394" y="3373831"/>
                  <a:ext cx="76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1" name="Håndskrift 80">
                  <a:extLst>
                    <a:ext uri="{FF2B5EF4-FFF2-40B4-BE49-F238E27FC236}">
                      <a16:creationId xmlns:a16="http://schemas.microsoft.com/office/drawing/2014/main" id="{B9383817-428D-428A-8E71-8DBA315D1B2B}"/>
                    </a:ext>
                  </a:extLst>
                </p14:cNvPr>
                <p14:cNvContentPartPr/>
                <p14:nvPr/>
              </p14:nvContentPartPr>
              <p14:xfrm>
                <a:off x="5349954" y="3440791"/>
                <a:ext cx="75240" cy="7560"/>
              </p14:xfrm>
            </p:contentPart>
          </mc:Choice>
          <mc:Fallback xmlns="">
            <p:pic>
              <p:nvPicPr>
                <p:cNvPr id="81" name="Håndskrift 80">
                  <a:extLst>
                    <a:ext uri="{FF2B5EF4-FFF2-40B4-BE49-F238E27FC236}">
                      <a16:creationId xmlns:a16="http://schemas.microsoft.com/office/drawing/2014/main" id="{B9383817-428D-428A-8E71-8DBA315D1B2B}"/>
                    </a:ext>
                  </a:extLst>
                </p:cNvPr>
                <p:cNvPicPr/>
                <p:nvPr/>
              </p:nvPicPr>
              <p:blipFill>
                <a:blip r:embed="rId118"/>
                <a:stretch>
                  <a:fillRect/>
                </a:stretch>
              </p:blipFill>
              <p:spPr>
                <a:xfrm>
                  <a:off x="5343834" y="3434671"/>
                  <a:ext cx="87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2" name="Håndskrift 81">
                  <a:extLst>
                    <a:ext uri="{FF2B5EF4-FFF2-40B4-BE49-F238E27FC236}">
                      <a16:creationId xmlns:a16="http://schemas.microsoft.com/office/drawing/2014/main" id="{4EA672B5-F866-F153-1892-9E231C0D4B2A}"/>
                    </a:ext>
                  </a:extLst>
                </p14:cNvPr>
                <p14:cNvContentPartPr/>
                <p14:nvPr/>
              </p14:nvContentPartPr>
              <p14:xfrm>
                <a:off x="5502594" y="3240631"/>
                <a:ext cx="192600" cy="237960"/>
              </p14:xfrm>
            </p:contentPart>
          </mc:Choice>
          <mc:Fallback xmlns="">
            <p:pic>
              <p:nvPicPr>
                <p:cNvPr id="82" name="Håndskrift 81">
                  <a:extLst>
                    <a:ext uri="{FF2B5EF4-FFF2-40B4-BE49-F238E27FC236}">
                      <a16:creationId xmlns:a16="http://schemas.microsoft.com/office/drawing/2014/main" id="{4EA672B5-F866-F153-1892-9E231C0D4B2A}"/>
                    </a:ext>
                  </a:extLst>
                </p:cNvPr>
                <p:cNvPicPr/>
                <p:nvPr/>
              </p:nvPicPr>
              <p:blipFill>
                <a:blip r:embed="rId120"/>
                <a:stretch>
                  <a:fillRect/>
                </a:stretch>
              </p:blipFill>
              <p:spPr>
                <a:xfrm>
                  <a:off x="5496474" y="3234520"/>
                  <a:ext cx="204840" cy="250182"/>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Håndskrift 82">
                  <a:extLst>
                    <a:ext uri="{FF2B5EF4-FFF2-40B4-BE49-F238E27FC236}">
                      <a16:creationId xmlns:a16="http://schemas.microsoft.com/office/drawing/2014/main" id="{53A2239F-9724-9057-219E-0EBCE7A60EF6}"/>
                    </a:ext>
                  </a:extLst>
                </p14:cNvPr>
                <p14:cNvContentPartPr/>
                <p14:nvPr/>
              </p14:nvContentPartPr>
              <p14:xfrm>
                <a:off x="5635794" y="3375631"/>
                <a:ext cx="115560" cy="27000"/>
              </p14:xfrm>
            </p:contentPart>
          </mc:Choice>
          <mc:Fallback xmlns="">
            <p:pic>
              <p:nvPicPr>
                <p:cNvPr id="83" name="Håndskrift 82">
                  <a:extLst>
                    <a:ext uri="{FF2B5EF4-FFF2-40B4-BE49-F238E27FC236}">
                      <a16:creationId xmlns:a16="http://schemas.microsoft.com/office/drawing/2014/main" id="{53A2239F-9724-9057-219E-0EBCE7A60EF6}"/>
                    </a:ext>
                  </a:extLst>
                </p:cNvPr>
                <p:cNvPicPr/>
                <p:nvPr/>
              </p:nvPicPr>
              <p:blipFill>
                <a:blip r:embed="rId122"/>
                <a:stretch>
                  <a:fillRect/>
                </a:stretch>
              </p:blipFill>
              <p:spPr>
                <a:xfrm>
                  <a:off x="5629693" y="3369511"/>
                  <a:ext cx="127762"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Håndskrift 83">
                  <a:extLst>
                    <a:ext uri="{FF2B5EF4-FFF2-40B4-BE49-F238E27FC236}">
                      <a16:creationId xmlns:a16="http://schemas.microsoft.com/office/drawing/2014/main" id="{8BCDF598-3BD7-2BA1-9010-63ACA81A36F1}"/>
                    </a:ext>
                  </a:extLst>
                </p14:cNvPr>
                <p14:cNvContentPartPr/>
                <p14:nvPr/>
              </p14:nvContentPartPr>
              <p14:xfrm>
                <a:off x="5888874" y="3245671"/>
                <a:ext cx="11880" cy="221040"/>
              </p14:xfrm>
            </p:contentPart>
          </mc:Choice>
          <mc:Fallback xmlns="">
            <p:pic>
              <p:nvPicPr>
                <p:cNvPr id="84" name="Håndskrift 83">
                  <a:extLst>
                    <a:ext uri="{FF2B5EF4-FFF2-40B4-BE49-F238E27FC236}">
                      <a16:creationId xmlns:a16="http://schemas.microsoft.com/office/drawing/2014/main" id="{8BCDF598-3BD7-2BA1-9010-63ACA81A36F1}"/>
                    </a:ext>
                  </a:extLst>
                </p:cNvPr>
                <p:cNvPicPr/>
                <p:nvPr/>
              </p:nvPicPr>
              <p:blipFill>
                <a:blip r:embed="rId124"/>
                <a:stretch>
                  <a:fillRect/>
                </a:stretch>
              </p:blipFill>
              <p:spPr>
                <a:xfrm>
                  <a:off x="5882754" y="3239561"/>
                  <a:ext cx="24120" cy="2332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Håndskrift 84">
                  <a:extLst>
                    <a:ext uri="{FF2B5EF4-FFF2-40B4-BE49-F238E27FC236}">
                      <a16:creationId xmlns:a16="http://schemas.microsoft.com/office/drawing/2014/main" id="{E9925951-D230-9603-2069-3463E945B51E}"/>
                    </a:ext>
                  </a:extLst>
                </p14:cNvPr>
                <p14:cNvContentPartPr/>
                <p14:nvPr/>
              </p14:nvContentPartPr>
              <p14:xfrm>
                <a:off x="5848554" y="3229111"/>
                <a:ext cx="340920" cy="217440"/>
              </p14:xfrm>
            </p:contentPart>
          </mc:Choice>
          <mc:Fallback xmlns="">
            <p:pic>
              <p:nvPicPr>
                <p:cNvPr id="85" name="Håndskrift 84">
                  <a:extLst>
                    <a:ext uri="{FF2B5EF4-FFF2-40B4-BE49-F238E27FC236}">
                      <a16:creationId xmlns:a16="http://schemas.microsoft.com/office/drawing/2014/main" id="{E9925951-D230-9603-2069-3463E945B51E}"/>
                    </a:ext>
                  </a:extLst>
                </p:cNvPr>
                <p:cNvPicPr/>
                <p:nvPr/>
              </p:nvPicPr>
              <p:blipFill>
                <a:blip r:embed="rId126"/>
                <a:stretch>
                  <a:fillRect/>
                </a:stretch>
              </p:blipFill>
              <p:spPr>
                <a:xfrm>
                  <a:off x="5842434" y="3222991"/>
                  <a:ext cx="3531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7" name="Håndskrift 86">
                  <a:extLst>
                    <a:ext uri="{FF2B5EF4-FFF2-40B4-BE49-F238E27FC236}">
                      <a16:creationId xmlns:a16="http://schemas.microsoft.com/office/drawing/2014/main" id="{94DAB075-4AE7-675C-E5DC-1033F5B3FEE7}"/>
                    </a:ext>
                  </a:extLst>
                </p14:cNvPr>
                <p14:cNvContentPartPr/>
                <p14:nvPr/>
              </p14:nvContentPartPr>
              <p14:xfrm>
                <a:off x="3790074" y="2219311"/>
                <a:ext cx="2610720" cy="1634760"/>
              </p14:xfrm>
            </p:contentPart>
          </mc:Choice>
          <mc:Fallback xmlns="">
            <p:pic>
              <p:nvPicPr>
                <p:cNvPr id="87" name="Håndskrift 86">
                  <a:extLst>
                    <a:ext uri="{FF2B5EF4-FFF2-40B4-BE49-F238E27FC236}">
                      <a16:creationId xmlns:a16="http://schemas.microsoft.com/office/drawing/2014/main" id="{94DAB075-4AE7-675C-E5DC-1033F5B3FEE7}"/>
                    </a:ext>
                  </a:extLst>
                </p:cNvPr>
                <p:cNvPicPr/>
                <p:nvPr/>
              </p:nvPicPr>
              <p:blipFill>
                <a:blip r:embed="rId128"/>
                <a:stretch>
                  <a:fillRect/>
                </a:stretch>
              </p:blipFill>
              <p:spPr>
                <a:xfrm>
                  <a:off x="3783955" y="2213190"/>
                  <a:ext cx="2622958" cy="1647003"/>
                </a:xfrm>
                <a:prstGeom prst="rect">
                  <a:avLst/>
                </a:prstGeom>
              </p:spPr>
            </p:pic>
          </mc:Fallback>
        </mc:AlternateContent>
      </p:grpSp>
      <p:grpSp>
        <p:nvGrpSpPr>
          <p:cNvPr id="106" name="Gruppe 105">
            <a:extLst>
              <a:ext uri="{FF2B5EF4-FFF2-40B4-BE49-F238E27FC236}">
                <a16:creationId xmlns:a16="http://schemas.microsoft.com/office/drawing/2014/main" id="{1D5583CB-3CB6-BA66-8D29-F39A28D4B11C}"/>
              </a:ext>
            </a:extLst>
          </p:cNvPr>
          <p:cNvGrpSpPr/>
          <p:nvPr/>
        </p:nvGrpSpPr>
        <p:grpSpPr>
          <a:xfrm>
            <a:off x="6353994" y="2078911"/>
            <a:ext cx="1396080" cy="1974600"/>
            <a:chOff x="6353994" y="2078911"/>
            <a:chExt cx="1396080" cy="1974600"/>
          </a:xfrm>
        </p:grpSpPr>
        <mc:AlternateContent xmlns:mc="http://schemas.openxmlformats.org/markup-compatibility/2006" xmlns:p14="http://schemas.microsoft.com/office/powerpoint/2010/main">
          <mc:Choice Requires="p14">
            <p:contentPart p14:bwMode="auto" r:id="rId129">
              <p14:nvContentPartPr>
                <p14:cNvPr id="91" name="Håndskrift 90">
                  <a:extLst>
                    <a:ext uri="{FF2B5EF4-FFF2-40B4-BE49-F238E27FC236}">
                      <a16:creationId xmlns:a16="http://schemas.microsoft.com/office/drawing/2014/main" id="{B7C7171D-9D29-5E24-942D-74BE0C0BBD71}"/>
                    </a:ext>
                  </a:extLst>
                </p14:cNvPr>
                <p14:cNvContentPartPr/>
                <p14:nvPr/>
              </p14:nvContentPartPr>
              <p14:xfrm>
                <a:off x="6455874" y="2676871"/>
                <a:ext cx="104400" cy="216360"/>
              </p14:xfrm>
            </p:contentPart>
          </mc:Choice>
          <mc:Fallback xmlns="">
            <p:pic>
              <p:nvPicPr>
                <p:cNvPr id="91" name="Håndskrift 90">
                  <a:extLst>
                    <a:ext uri="{FF2B5EF4-FFF2-40B4-BE49-F238E27FC236}">
                      <a16:creationId xmlns:a16="http://schemas.microsoft.com/office/drawing/2014/main" id="{B7C7171D-9D29-5E24-942D-74BE0C0BBD71}"/>
                    </a:ext>
                  </a:extLst>
                </p:cNvPr>
                <p:cNvPicPr/>
                <p:nvPr/>
              </p:nvPicPr>
              <p:blipFill>
                <a:blip r:embed="rId130"/>
                <a:stretch>
                  <a:fillRect/>
                </a:stretch>
              </p:blipFill>
              <p:spPr>
                <a:xfrm>
                  <a:off x="6449754" y="2670761"/>
                  <a:ext cx="116640" cy="2285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2" name="Håndskrift 91">
                  <a:extLst>
                    <a:ext uri="{FF2B5EF4-FFF2-40B4-BE49-F238E27FC236}">
                      <a16:creationId xmlns:a16="http://schemas.microsoft.com/office/drawing/2014/main" id="{26D78865-E578-6AE7-998C-6D4FFA93E799}"/>
                    </a:ext>
                  </a:extLst>
                </p14:cNvPr>
                <p14:cNvContentPartPr/>
                <p14:nvPr/>
              </p14:nvContentPartPr>
              <p14:xfrm>
                <a:off x="6463434" y="2807191"/>
                <a:ext cx="113040" cy="11160"/>
              </p14:xfrm>
            </p:contentPart>
          </mc:Choice>
          <mc:Fallback xmlns="">
            <p:pic>
              <p:nvPicPr>
                <p:cNvPr id="92" name="Håndskrift 91">
                  <a:extLst>
                    <a:ext uri="{FF2B5EF4-FFF2-40B4-BE49-F238E27FC236}">
                      <a16:creationId xmlns:a16="http://schemas.microsoft.com/office/drawing/2014/main" id="{26D78865-E578-6AE7-998C-6D4FFA93E799}"/>
                    </a:ext>
                  </a:extLst>
                </p:cNvPr>
                <p:cNvPicPr/>
                <p:nvPr/>
              </p:nvPicPr>
              <p:blipFill>
                <a:blip r:embed="rId132"/>
                <a:stretch>
                  <a:fillRect/>
                </a:stretch>
              </p:blipFill>
              <p:spPr>
                <a:xfrm>
                  <a:off x="6457314" y="2801071"/>
                  <a:ext cx="125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3" name="Håndskrift 92">
                  <a:extLst>
                    <a:ext uri="{FF2B5EF4-FFF2-40B4-BE49-F238E27FC236}">
                      <a16:creationId xmlns:a16="http://schemas.microsoft.com/office/drawing/2014/main" id="{CE18BA52-AFB3-AB23-C9C4-B4451BBB76DF}"/>
                    </a:ext>
                  </a:extLst>
                </p14:cNvPr>
                <p14:cNvContentPartPr/>
                <p14:nvPr/>
              </p14:nvContentPartPr>
              <p14:xfrm>
                <a:off x="6591234" y="2689111"/>
                <a:ext cx="148320" cy="191880"/>
              </p14:xfrm>
            </p:contentPart>
          </mc:Choice>
          <mc:Fallback xmlns="">
            <p:pic>
              <p:nvPicPr>
                <p:cNvPr id="93" name="Håndskrift 92">
                  <a:extLst>
                    <a:ext uri="{FF2B5EF4-FFF2-40B4-BE49-F238E27FC236}">
                      <a16:creationId xmlns:a16="http://schemas.microsoft.com/office/drawing/2014/main" id="{CE18BA52-AFB3-AB23-C9C4-B4451BBB76DF}"/>
                    </a:ext>
                  </a:extLst>
                </p:cNvPr>
                <p:cNvPicPr/>
                <p:nvPr/>
              </p:nvPicPr>
              <p:blipFill>
                <a:blip r:embed="rId134"/>
                <a:stretch>
                  <a:fillRect/>
                </a:stretch>
              </p:blipFill>
              <p:spPr>
                <a:xfrm>
                  <a:off x="6585114" y="2682991"/>
                  <a:ext cx="1605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4" name="Håndskrift 93">
                  <a:extLst>
                    <a:ext uri="{FF2B5EF4-FFF2-40B4-BE49-F238E27FC236}">
                      <a16:creationId xmlns:a16="http://schemas.microsoft.com/office/drawing/2014/main" id="{56483D2F-8EC1-0096-C985-9055DC3DCA88}"/>
                    </a:ext>
                  </a:extLst>
                </p14:cNvPr>
                <p14:cNvContentPartPr/>
                <p14:nvPr/>
              </p14:nvContentPartPr>
              <p14:xfrm>
                <a:off x="6776274" y="2737351"/>
                <a:ext cx="119160" cy="196200"/>
              </p14:xfrm>
            </p:contentPart>
          </mc:Choice>
          <mc:Fallback xmlns="">
            <p:pic>
              <p:nvPicPr>
                <p:cNvPr id="94" name="Håndskrift 93">
                  <a:extLst>
                    <a:ext uri="{FF2B5EF4-FFF2-40B4-BE49-F238E27FC236}">
                      <a16:creationId xmlns:a16="http://schemas.microsoft.com/office/drawing/2014/main" id="{56483D2F-8EC1-0096-C985-9055DC3DCA88}"/>
                    </a:ext>
                  </a:extLst>
                </p:cNvPr>
                <p:cNvPicPr/>
                <p:nvPr/>
              </p:nvPicPr>
              <p:blipFill>
                <a:blip r:embed="rId136"/>
                <a:stretch>
                  <a:fillRect/>
                </a:stretch>
              </p:blipFill>
              <p:spPr>
                <a:xfrm>
                  <a:off x="6770154" y="2731231"/>
                  <a:ext cx="131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5" name="Håndskrift 94">
                  <a:extLst>
                    <a:ext uri="{FF2B5EF4-FFF2-40B4-BE49-F238E27FC236}">
                      <a16:creationId xmlns:a16="http://schemas.microsoft.com/office/drawing/2014/main" id="{A9CFD1DB-D4FE-3B0C-AEDE-03DB367AF45A}"/>
                    </a:ext>
                  </a:extLst>
                </p14:cNvPr>
                <p14:cNvContentPartPr/>
                <p14:nvPr/>
              </p14:nvContentPartPr>
              <p14:xfrm>
                <a:off x="6888954" y="2770831"/>
                <a:ext cx="23040" cy="2520"/>
              </p14:xfrm>
            </p:contentPart>
          </mc:Choice>
          <mc:Fallback xmlns="">
            <p:pic>
              <p:nvPicPr>
                <p:cNvPr id="95" name="Håndskrift 94">
                  <a:extLst>
                    <a:ext uri="{FF2B5EF4-FFF2-40B4-BE49-F238E27FC236}">
                      <a16:creationId xmlns:a16="http://schemas.microsoft.com/office/drawing/2014/main" id="{A9CFD1DB-D4FE-3B0C-AEDE-03DB367AF45A}"/>
                    </a:ext>
                  </a:extLst>
                </p:cNvPr>
                <p:cNvPicPr/>
                <p:nvPr/>
              </p:nvPicPr>
              <p:blipFill>
                <a:blip r:embed="rId138"/>
                <a:stretch>
                  <a:fillRect/>
                </a:stretch>
              </p:blipFill>
              <p:spPr>
                <a:xfrm>
                  <a:off x="6882834" y="2764711"/>
                  <a:ext cx="3528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6" name="Håndskrift 95">
                  <a:extLst>
                    <a:ext uri="{FF2B5EF4-FFF2-40B4-BE49-F238E27FC236}">
                      <a16:creationId xmlns:a16="http://schemas.microsoft.com/office/drawing/2014/main" id="{9397BF48-D556-F681-248E-9BAF9C804D02}"/>
                    </a:ext>
                  </a:extLst>
                </p14:cNvPr>
                <p14:cNvContentPartPr/>
                <p14:nvPr/>
              </p14:nvContentPartPr>
              <p14:xfrm>
                <a:off x="6922074" y="2779111"/>
                <a:ext cx="339840" cy="140760"/>
              </p14:xfrm>
            </p:contentPart>
          </mc:Choice>
          <mc:Fallback xmlns="">
            <p:pic>
              <p:nvPicPr>
                <p:cNvPr id="96" name="Håndskrift 95">
                  <a:extLst>
                    <a:ext uri="{FF2B5EF4-FFF2-40B4-BE49-F238E27FC236}">
                      <a16:creationId xmlns:a16="http://schemas.microsoft.com/office/drawing/2014/main" id="{9397BF48-D556-F681-248E-9BAF9C804D02}"/>
                    </a:ext>
                  </a:extLst>
                </p:cNvPr>
                <p:cNvPicPr/>
                <p:nvPr/>
              </p:nvPicPr>
              <p:blipFill>
                <a:blip r:embed="rId140"/>
                <a:stretch>
                  <a:fillRect/>
                </a:stretch>
              </p:blipFill>
              <p:spPr>
                <a:xfrm>
                  <a:off x="6915954" y="2773007"/>
                  <a:ext cx="352080" cy="152969"/>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7" name="Håndskrift 96">
                  <a:extLst>
                    <a:ext uri="{FF2B5EF4-FFF2-40B4-BE49-F238E27FC236}">
                      <a16:creationId xmlns:a16="http://schemas.microsoft.com/office/drawing/2014/main" id="{22FBC515-DA92-13CE-AD77-22F3987EC10C}"/>
                    </a:ext>
                  </a:extLst>
                </p14:cNvPr>
                <p14:cNvContentPartPr/>
                <p14:nvPr/>
              </p14:nvContentPartPr>
              <p14:xfrm>
                <a:off x="7234194" y="2767231"/>
                <a:ext cx="166680" cy="261360"/>
              </p14:xfrm>
            </p:contentPart>
          </mc:Choice>
          <mc:Fallback xmlns="">
            <p:pic>
              <p:nvPicPr>
                <p:cNvPr id="97" name="Håndskrift 96">
                  <a:extLst>
                    <a:ext uri="{FF2B5EF4-FFF2-40B4-BE49-F238E27FC236}">
                      <a16:creationId xmlns:a16="http://schemas.microsoft.com/office/drawing/2014/main" id="{22FBC515-DA92-13CE-AD77-22F3987EC10C}"/>
                    </a:ext>
                  </a:extLst>
                </p:cNvPr>
                <p:cNvPicPr/>
                <p:nvPr/>
              </p:nvPicPr>
              <p:blipFill>
                <a:blip r:embed="rId142"/>
                <a:stretch>
                  <a:fillRect/>
                </a:stretch>
              </p:blipFill>
              <p:spPr>
                <a:xfrm>
                  <a:off x="7228074" y="2761111"/>
                  <a:ext cx="1789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8" name="Håndskrift 97">
                  <a:extLst>
                    <a:ext uri="{FF2B5EF4-FFF2-40B4-BE49-F238E27FC236}">
                      <a16:creationId xmlns:a16="http://schemas.microsoft.com/office/drawing/2014/main" id="{91EF3A71-2180-28BA-5305-F980B64B3E29}"/>
                    </a:ext>
                  </a:extLst>
                </p14:cNvPr>
                <p14:cNvContentPartPr/>
                <p14:nvPr/>
              </p14:nvContentPartPr>
              <p14:xfrm>
                <a:off x="7518954" y="2670751"/>
                <a:ext cx="34560" cy="125280"/>
              </p14:xfrm>
            </p:contentPart>
          </mc:Choice>
          <mc:Fallback xmlns="">
            <p:pic>
              <p:nvPicPr>
                <p:cNvPr id="98" name="Håndskrift 97">
                  <a:extLst>
                    <a:ext uri="{FF2B5EF4-FFF2-40B4-BE49-F238E27FC236}">
                      <a16:creationId xmlns:a16="http://schemas.microsoft.com/office/drawing/2014/main" id="{91EF3A71-2180-28BA-5305-F980B64B3E29}"/>
                    </a:ext>
                  </a:extLst>
                </p:cNvPr>
                <p:cNvPicPr/>
                <p:nvPr/>
              </p:nvPicPr>
              <p:blipFill>
                <a:blip r:embed="rId144"/>
                <a:stretch>
                  <a:fillRect/>
                </a:stretch>
              </p:blipFill>
              <p:spPr>
                <a:xfrm>
                  <a:off x="7512770" y="2664631"/>
                  <a:ext cx="46929"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9" name="Håndskrift 98">
                  <a:extLst>
                    <a:ext uri="{FF2B5EF4-FFF2-40B4-BE49-F238E27FC236}">
                      <a16:creationId xmlns:a16="http://schemas.microsoft.com/office/drawing/2014/main" id="{8828C5DB-45E8-88BA-D715-8FD97D0B30DB}"/>
                    </a:ext>
                  </a:extLst>
                </p14:cNvPr>
                <p14:cNvContentPartPr/>
                <p14:nvPr/>
              </p14:nvContentPartPr>
              <p14:xfrm>
                <a:off x="7542714" y="2891431"/>
                <a:ext cx="360" cy="360"/>
              </p14:xfrm>
            </p:contentPart>
          </mc:Choice>
          <mc:Fallback xmlns="">
            <p:pic>
              <p:nvPicPr>
                <p:cNvPr id="99" name="Håndskrift 98">
                  <a:extLst>
                    <a:ext uri="{FF2B5EF4-FFF2-40B4-BE49-F238E27FC236}">
                      <a16:creationId xmlns:a16="http://schemas.microsoft.com/office/drawing/2014/main" id="{8828C5DB-45E8-88BA-D715-8FD97D0B30DB}"/>
                    </a:ext>
                  </a:extLst>
                </p:cNvPr>
                <p:cNvPicPr/>
                <p:nvPr/>
              </p:nvPicPr>
              <p:blipFill>
                <a:blip r:embed="rId35"/>
                <a:stretch>
                  <a:fillRect/>
                </a:stretch>
              </p:blipFill>
              <p:spPr>
                <a:xfrm>
                  <a:off x="7536594" y="288531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Håndskrift 104">
                  <a:extLst>
                    <a:ext uri="{FF2B5EF4-FFF2-40B4-BE49-F238E27FC236}">
                      <a16:creationId xmlns:a16="http://schemas.microsoft.com/office/drawing/2014/main" id="{832E4B93-6C8D-2747-B135-E090AAC27D55}"/>
                    </a:ext>
                  </a:extLst>
                </p14:cNvPr>
                <p14:cNvContentPartPr/>
                <p14:nvPr/>
              </p14:nvContentPartPr>
              <p14:xfrm>
                <a:off x="6353994" y="2078911"/>
                <a:ext cx="1396080" cy="1974600"/>
              </p14:xfrm>
            </p:contentPart>
          </mc:Choice>
          <mc:Fallback xmlns="">
            <p:pic>
              <p:nvPicPr>
                <p:cNvPr id="105" name="Håndskrift 104">
                  <a:extLst>
                    <a:ext uri="{FF2B5EF4-FFF2-40B4-BE49-F238E27FC236}">
                      <a16:creationId xmlns:a16="http://schemas.microsoft.com/office/drawing/2014/main" id="{832E4B93-6C8D-2747-B135-E090AAC27D55}"/>
                    </a:ext>
                  </a:extLst>
                </p:cNvPr>
                <p:cNvPicPr/>
                <p:nvPr/>
              </p:nvPicPr>
              <p:blipFill>
                <a:blip r:embed="rId147"/>
                <a:stretch>
                  <a:fillRect/>
                </a:stretch>
              </p:blipFill>
              <p:spPr>
                <a:xfrm>
                  <a:off x="6347874" y="2072791"/>
                  <a:ext cx="1408320" cy="19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07" name="Håndskrift 106">
                <a:extLst>
                  <a:ext uri="{FF2B5EF4-FFF2-40B4-BE49-F238E27FC236}">
                    <a16:creationId xmlns:a16="http://schemas.microsoft.com/office/drawing/2014/main" id="{B2321C96-FEF7-A97B-3746-87AE1A66536A}"/>
                  </a:ext>
                </a:extLst>
              </p14:cNvPr>
              <p14:cNvContentPartPr/>
              <p14:nvPr/>
            </p14:nvContentPartPr>
            <p14:xfrm>
              <a:off x="7741074" y="1429831"/>
              <a:ext cx="654840" cy="635400"/>
            </p14:xfrm>
          </p:contentPart>
        </mc:Choice>
        <mc:Fallback xmlns="">
          <p:pic>
            <p:nvPicPr>
              <p:cNvPr id="107" name="Håndskrift 106">
                <a:extLst>
                  <a:ext uri="{FF2B5EF4-FFF2-40B4-BE49-F238E27FC236}">
                    <a16:creationId xmlns:a16="http://schemas.microsoft.com/office/drawing/2014/main" id="{B2321C96-FEF7-A97B-3746-87AE1A66536A}"/>
                  </a:ext>
                </a:extLst>
              </p:cNvPr>
              <p:cNvPicPr/>
              <p:nvPr/>
            </p:nvPicPr>
            <p:blipFill>
              <a:blip r:embed="rId149"/>
              <a:stretch>
                <a:fillRect/>
              </a:stretch>
            </p:blipFill>
            <p:spPr>
              <a:xfrm>
                <a:off x="7734954" y="1423711"/>
                <a:ext cx="66708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8" name="Håndskrift 107">
                <a:extLst>
                  <a:ext uri="{FF2B5EF4-FFF2-40B4-BE49-F238E27FC236}">
                    <a16:creationId xmlns:a16="http://schemas.microsoft.com/office/drawing/2014/main" id="{CF859F88-A929-EE55-B769-E1AA11807E48}"/>
                  </a:ext>
                </a:extLst>
              </p14:cNvPr>
              <p14:cNvContentPartPr/>
              <p14:nvPr/>
            </p14:nvContentPartPr>
            <p14:xfrm>
              <a:off x="7732434" y="2189071"/>
              <a:ext cx="661680" cy="234360"/>
            </p14:xfrm>
          </p:contentPart>
        </mc:Choice>
        <mc:Fallback xmlns="">
          <p:pic>
            <p:nvPicPr>
              <p:cNvPr id="108" name="Håndskrift 107">
                <a:extLst>
                  <a:ext uri="{FF2B5EF4-FFF2-40B4-BE49-F238E27FC236}">
                    <a16:creationId xmlns:a16="http://schemas.microsoft.com/office/drawing/2014/main" id="{CF859F88-A929-EE55-B769-E1AA11807E48}"/>
                  </a:ext>
                </a:extLst>
              </p:cNvPr>
              <p:cNvPicPr/>
              <p:nvPr/>
            </p:nvPicPr>
            <p:blipFill>
              <a:blip r:embed="rId151"/>
              <a:stretch>
                <a:fillRect/>
              </a:stretch>
            </p:blipFill>
            <p:spPr>
              <a:xfrm>
                <a:off x="7726314" y="2182960"/>
                <a:ext cx="673920" cy="246581"/>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9" name="Håndskrift 108">
                <a:extLst>
                  <a:ext uri="{FF2B5EF4-FFF2-40B4-BE49-F238E27FC236}">
                    <a16:creationId xmlns:a16="http://schemas.microsoft.com/office/drawing/2014/main" id="{1A47A906-B3EF-656F-9600-05A891E14D5F}"/>
                  </a:ext>
                </a:extLst>
              </p14:cNvPr>
              <p14:cNvContentPartPr/>
              <p14:nvPr/>
            </p14:nvContentPartPr>
            <p14:xfrm>
              <a:off x="8031594" y="2616751"/>
              <a:ext cx="360" cy="19440"/>
            </p14:xfrm>
          </p:contentPart>
        </mc:Choice>
        <mc:Fallback xmlns="">
          <p:pic>
            <p:nvPicPr>
              <p:cNvPr id="109" name="Håndskrift 108">
                <a:extLst>
                  <a:ext uri="{FF2B5EF4-FFF2-40B4-BE49-F238E27FC236}">
                    <a16:creationId xmlns:a16="http://schemas.microsoft.com/office/drawing/2014/main" id="{1A47A906-B3EF-656F-9600-05A891E14D5F}"/>
                  </a:ext>
                </a:extLst>
              </p:cNvPr>
              <p:cNvPicPr/>
              <p:nvPr/>
            </p:nvPicPr>
            <p:blipFill>
              <a:blip r:embed="rId21"/>
              <a:stretch>
                <a:fillRect/>
              </a:stretch>
            </p:blipFill>
            <p:spPr>
              <a:xfrm>
                <a:off x="8025474" y="2610631"/>
                <a:ext cx="126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0" name="Håndskrift 109">
                <a:extLst>
                  <a:ext uri="{FF2B5EF4-FFF2-40B4-BE49-F238E27FC236}">
                    <a16:creationId xmlns:a16="http://schemas.microsoft.com/office/drawing/2014/main" id="{8597292C-6747-8469-6EDB-BEF54586C599}"/>
                  </a:ext>
                </a:extLst>
              </p14:cNvPr>
              <p14:cNvContentPartPr/>
              <p14:nvPr/>
            </p14:nvContentPartPr>
            <p14:xfrm>
              <a:off x="8007834" y="2858671"/>
              <a:ext cx="360" cy="360"/>
            </p14:xfrm>
          </p:contentPart>
        </mc:Choice>
        <mc:Fallback xmlns="">
          <p:pic>
            <p:nvPicPr>
              <p:cNvPr id="110" name="Håndskrift 109">
                <a:extLst>
                  <a:ext uri="{FF2B5EF4-FFF2-40B4-BE49-F238E27FC236}">
                    <a16:creationId xmlns:a16="http://schemas.microsoft.com/office/drawing/2014/main" id="{8597292C-6747-8469-6EDB-BEF54586C599}"/>
                  </a:ext>
                </a:extLst>
              </p:cNvPr>
              <p:cNvPicPr/>
              <p:nvPr/>
            </p:nvPicPr>
            <p:blipFill>
              <a:blip r:embed="rId35"/>
              <a:stretch>
                <a:fillRect/>
              </a:stretch>
            </p:blipFill>
            <p:spPr>
              <a:xfrm>
                <a:off x="8001714" y="2852551"/>
                <a:ext cx="12600" cy="12600"/>
              </a:xfrm>
              <a:prstGeom prst="rect">
                <a:avLst/>
              </a:prstGeom>
            </p:spPr>
          </p:pic>
        </mc:Fallback>
      </mc:AlternateContent>
      <p:grpSp>
        <p:nvGrpSpPr>
          <p:cNvPr id="114" name="Gruppe 113">
            <a:extLst>
              <a:ext uri="{FF2B5EF4-FFF2-40B4-BE49-F238E27FC236}">
                <a16:creationId xmlns:a16="http://schemas.microsoft.com/office/drawing/2014/main" id="{05C5091C-C7F1-2A8B-0957-51F38B04A00E}"/>
              </a:ext>
            </a:extLst>
          </p:cNvPr>
          <p:cNvGrpSpPr/>
          <p:nvPr/>
        </p:nvGrpSpPr>
        <p:grpSpPr>
          <a:xfrm>
            <a:off x="7980834" y="3221191"/>
            <a:ext cx="18000" cy="110520"/>
            <a:chOff x="7980834" y="3221191"/>
            <a:chExt cx="18000" cy="110520"/>
          </a:xfrm>
        </p:grpSpPr>
        <mc:AlternateContent xmlns:mc="http://schemas.openxmlformats.org/markup-compatibility/2006" xmlns:p14="http://schemas.microsoft.com/office/powerpoint/2010/main">
          <mc:Choice Requires="p14">
            <p:contentPart p14:bwMode="auto" r:id="rId154">
              <p14:nvContentPartPr>
                <p14:cNvPr id="111" name="Håndskrift 110">
                  <a:extLst>
                    <a:ext uri="{FF2B5EF4-FFF2-40B4-BE49-F238E27FC236}">
                      <a16:creationId xmlns:a16="http://schemas.microsoft.com/office/drawing/2014/main" id="{1978F76B-1BDC-577C-5A0D-DDCA61F8F0BB}"/>
                    </a:ext>
                  </a:extLst>
                </p14:cNvPr>
                <p14:cNvContentPartPr/>
                <p14:nvPr/>
              </p14:nvContentPartPr>
              <p14:xfrm>
                <a:off x="7980834" y="3221191"/>
                <a:ext cx="12960" cy="62280"/>
              </p14:xfrm>
            </p:contentPart>
          </mc:Choice>
          <mc:Fallback xmlns="">
            <p:pic>
              <p:nvPicPr>
                <p:cNvPr id="111" name="Håndskrift 110">
                  <a:extLst>
                    <a:ext uri="{FF2B5EF4-FFF2-40B4-BE49-F238E27FC236}">
                      <a16:creationId xmlns:a16="http://schemas.microsoft.com/office/drawing/2014/main" id="{1978F76B-1BDC-577C-5A0D-DDCA61F8F0BB}"/>
                    </a:ext>
                  </a:extLst>
                </p:cNvPr>
                <p:cNvPicPr/>
                <p:nvPr/>
              </p:nvPicPr>
              <p:blipFill>
                <a:blip r:embed="rId155"/>
                <a:stretch>
                  <a:fillRect/>
                </a:stretch>
              </p:blipFill>
              <p:spPr>
                <a:xfrm>
                  <a:off x="7974714" y="3215071"/>
                  <a:ext cx="252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2" name="Håndskrift 111">
                  <a:extLst>
                    <a:ext uri="{FF2B5EF4-FFF2-40B4-BE49-F238E27FC236}">
                      <a16:creationId xmlns:a16="http://schemas.microsoft.com/office/drawing/2014/main" id="{680A13E8-4E00-7979-0D88-1056CBB04033}"/>
                    </a:ext>
                  </a:extLst>
                </p14:cNvPr>
                <p14:cNvContentPartPr/>
                <p14:nvPr/>
              </p14:nvContentPartPr>
              <p14:xfrm>
                <a:off x="7998474" y="3331351"/>
                <a:ext cx="360" cy="360"/>
              </p14:xfrm>
            </p:contentPart>
          </mc:Choice>
          <mc:Fallback xmlns="">
            <p:pic>
              <p:nvPicPr>
                <p:cNvPr id="112" name="Håndskrift 111">
                  <a:extLst>
                    <a:ext uri="{FF2B5EF4-FFF2-40B4-BE49-F238E27FC236}">
                      <a16:creationId xmlns:a16="http://schemas.microsoft.com/office/drawing/2014/main" id="{680A13E8-4E00-7979-0D88-1056CBB04033}"/>
                    </a:ext>
                  </a:extLst>
                </p:cNvPr>
                <p:cNvPicPr/>
                <p:nvPr/>
              </p:nvPicPr>
              <p:blipFill>
                <a:blip r:embed="rId35"/>
                <a:stretch>
                  <a:fillRect/>
                </a:stretch>
              </p:blipFill>
              <p:spPr>
                <a:xfrm>
                  <a:off x="7992354" y="3325231"/>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7">
            <p14:nvContentPartPr>
              <p14:cNvPr id="113" name="Håndskrift 112">
                <a:extLst>
                  <a:ext uri="{FF2B5EF4-FFF2-40B4-BE49-F238E27FC236}">
                    <a16:creationId xmlns:a16="http://schemas.microsoft.com/office/drawing/2014/main" id="{55067132-9903-1C23-0B7B-C8E4E20335C9}"/>
                  </a:ext>
                </a:extLst>
              </p14:cNvPr>
              <p14:cNvContentPartPr/>
              <p14:nvPr/>
            </p14:nvContentPartPr>
            <p14:xfrm>
              <a:off x="7684194" y="4015351"/>
              <a:ext cx="592560" cy="400680"/>
            </p14:xfrm>
          </p:contentPart>
        </mc:Choice>
        <mc:Fallback xmlns="">
          <p:pic>
            <p:nvPicPr>
              <p:cNvPr id="113" name="Håndskrift 112">
                <a:extLst>
                  <a:ext uri="{FF2B5EF4-FFF2-40B4-BE49-F238E27FC236}">
                    <a16:creationId xmlns:a16="http://schemas.microsoft.com/office/drawing/2014/main" id="{55067132-9903-1C23-0B7B-C8E4E20335C9}"/>
                  </a:ext>
                </a:extLst>
              </p:cNvPr>
              <p:cNvPicPr/>
              <p:nvPr/>
            </p:nvPicPr>
            <p:blipFill>
              <a:blip r:embed="rId158"/>
              <a:stretch>
                <a:fillRect/>
              </a:stretch>
            </p:blipFill>
            <p:spPr>
              <a:xfrm>
                <a:off x="7678074" y="4009236"/>
                <a:ext cx="604800" cy="412909"/>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Håndskrift 124">
                <a:extLst>
                  <a:ext uri="{FF2B5EF4-FFF2-40B4-BE49-F238E27FC236}">
                    <a16:creationId xmlns:a16="http://schemas.microsoft.com/office/drawing/2014/main" id="{D6F65078-FA3F-22CC-180E-CBAEEC5F2D80}"/>
                  </a:ext>
                </a:extLst>
              </p14:cNvPr>
              <p14:cNvContentPartPr/>
              <p14:nvPr/>
            </p14:nvContentPartPr>
            <p14:xfrm>
              <a:off x="8482674" y="1381951"/>
              <a:ext cx="105840" cy="96120"/>
            </p14:xfrm>
          </p:contentPart>
        </mc:Choice>
        <mc:Fallback xmlns="">
          <p:pic>
            <p:nvPicPr>
              <p:cNvPr id="125" name="Håndskrift 124">
                <a:extLst>
                  <a:ext uri="{FF2B5EF4-FFF2-40B4-BE49-F238E27FC236}">
                    <a16:creationId xmlns:a16="http://schemas.microsoft.com/office/drawing/2014/main" id="{D6F65078-FA3F-22CC-180E-CBAEEC5F2D80}"/>
                  </a:ext>
                </a:extLst>
              </p:cNvPr>
              <p:cNvPicPr/>
              <p:nvPr/>
            </p:nvPicPr>
            <p:blipFill>
              <a:blip r:embed="rId160"/>
              <a:stretch>
                <a:fillRect/>
              </a:stretch>
            </p:blipFill>
            <p:spPr>
              <a:xfrm>
                <a:off x="8476533" y="1375831"/>
                <a:ext cx="118122"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Håndskrift 125">
                <a:extLst>
                  <a:ext uri="{FF2B5EF4-FFF2-40B4-BE49-F238E27FC236}">
                    <a16:creationId xmlns:a16="http://schemas.microsoft.com/office/drawing/2014/main" id="{B7BF126E-4342-F412-10FD-ACBE502DB10C}"/>
                  </a:ext>
                </a:extLst>
              </p14:cNvPr>
              <p14:cNvContentPartPr/>
              <p14:nvPr/>
            </p14:nvContentPartPr>
            <p14:xfrm>
              <a:off x="8630274" y="1242991"/>
              <a:ext cx="222840" cy="217440"/>
            </p14:xfrm>
          </p:contentPart>
        </mc:Choice>
        <mc:Fallback xmlns="">
          <p:pic>
            <p:nvPicPr>
              <p:cNvPr id="126" name="Håndskrift 125">
                <a:extLst>
                  <a:ext uri="{FF2B5EF4-FFF2-40B4-BE49-F238E27FC236}">
                    <a16:creationId xmlns:a16="http://schemas.microsoft.com/office/drawing/2014/main" id="{B7BF126E-4342-F412-10FD-ACBE502DB10C}"/>
                  </a:ext>
                </a:extLst>
              </p:cNvPr>
              <p:cNvPicPr/>
              <p:nvPr/>
            </p:nvPicPr>
            <p:blipFill>
              <a:blip r:embed="rId162"/>
              <a:stretch>
                <a:fillRect/>
              </a:stretch>
            </p:blipFill>
            <p:spPr>
              <a:xfrm>
                <a:off x="8624154" y="1236871"/>
                <a:ext cx="235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Håndskrift 126">
                <a:extLst>
                  <a:ext uri="{FF2B5EF4-FFF2-40B4-BE49-F238E27FC236}">
                    <a16:creationId xmlns:a16="http://schemas.microsoft.com/office/drawing/2014/main" id="{02D041E9-0C83-80D0-75F7-A3010BA0067F}"/>
                  </a:ext>
                </a:extLst>
              </p14:cNvPr>
              <p14:cNvContentPartPr/>
              <p14:nvPr/>
            </p14:nvContentPartPr>
            <p14:xfrm>
              <a:off x="8796594" y="1339471"/>
              <a:ext cx="81000" cy="18720"/>
            </p14:xfrm>
          </p:contentPart>
        </mc:Choice>
        <mc:Fallback xmlns="">
          <p:pic>
            <p:nvPicPr>
              <p:cNvPr id="127" name="Håndskrift 126">
                <a:extLst>
                  <a:ext uri="{FF2B5EF4-FFF2-40B4-BE49-F238E27FC236}">
                    <a16:creationId xmlns:a16="http://schemas.microsoft.com/office/drawing/2014/main" id="{02D041E9-0C83-80D0-75F7-A3010BA0067F}"/>
                  </a:ext>
                </a:extLst>
              </p:cNvPr>
              <p:cNvPicPr/>
              <p:nvPr/>
            </p:nvPicPr>
            <p:blipFill>
              <a:blip r:embed="rId164"/>
              <a:stretch>
                <a:fillRect/>
              </a:stretch>
            </p:blipFill>
            <p:spPr>
              <a:xfrm>
                <a:off x="8790474" y="1333466"/>
                <a:ext cx="93240" cy="30729"/>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Håndskrift 127">
                <a:extLst>
                  <a:ext uri="{FF2B5EF4-FFF2-40B4-BE49-F238E27FC236}">
                    <a16:creationId xmlns:a16="http://schemas.microsoft.com/office/drawing/2014/main" id="{815E126A-9AD8-805A-B0C1-60B4401A0A12}"/>
                  </a:ext>
                </a:extLst>
              </p14:cNvPr>
              <p14:cNvContentPartPr/>
              <p14:nvPr/>
            </p14:nvContentPartPr>
            <p14:xfrm>
              <a:off x="8886234" y="1303471"/>
              <a:ext cx="51120" cy="190440"/>
            </p14:xfrm>
          </p:contentPart>
        </mc:Choice>
        <mc:Fallback xmlns="">
          <p:pic>
            <p:nvPicPr>
              <p:cNvPr id="128" name="Håndskrift 127">
                <a:extLst>
                  <a:ext uri="{FF2B5EF4-FFF2-40B4-BE49-F238E27FC236}">
                    <a16:creationId xmlns:a16="http://schemas.microsoft.com/office/drawing/2014/main" id="{815E126A-9AD8-805A-B0C1-60B4401A0A12}"/>
                  </a:ext>
                </a:extLst>
              </p:cNvPr>
              <p:cNvPicPr/>
              <p:nvPr/>
            </p:nvPicPr>
            <p:blipFill>
              <a:blip r:embed="rId166"/>
              <a:stretch>
                <a:fillRect/>
              </a:stretch>
            </p:blipFill>
            <p:spPr>
              <a:xfrm>
                <a:off x="8880114" y="1297339"/>
                <a:ext cx="63360" cy="202703"/>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9" name="Håndskrift 128">
                <a:extLst>
                  <a:ext uri="{FF2B5EF4-FFF2-40B4-BE49-F238E27FC236}">
                    <a16:creationId xmlns:a16="http://schemas.microsoft.com/office/drawing/2014/main" id="{A213943C-AF96-C7D6-96F5-ED729AEBC8A1}"/>
                  </a:ext>
                </a:extLst>
              </p14:cNvPr>
              <p14:cNvContentPartPr/>
              <p14:nvPr/>
            </p14:nvContentPartPr>
            <p14:xfrm>
              <a:off x="8977314" y="1191151"/>
              <a:ext cx="199080" cy="186480"/>
            </p14:xfrm>
          </p:contentPart>
        </mc:Choice>
        <mc:Fallback xmlns="">
          <p:pic>
            <p:nvPicPr>
              <p:cNvPr id="129" name="Håndskrift 128">
                <a:extLst>
                  <a:ext uri="{FF2B5EF4-FFF2-40B4-BE49-F238E27FC236}">
                    <a16:creationId xmlns:a16="http://schemas.microsoft.com/office/drawing/2014/main" id="{A213943C-AF96-C7D6-96F5-ED729AEBC8A1}"/>
                  </a:ext>
                </a:extLst>
              </p:cNvPr>
              <p:cNvPicPr/>
              <p:nvPr/>
            </p:nvPicPr>
            <p:blipFill>
              <a:blip r:embed="rId168"/>
              <a:stretch>
                <a:fillRect/>
              </a:stretch>
            </p:blipFill>
            <p:spPr>
              <a:xfrm>
                <a:off x="8971194" y="1185043"/>
                <a:ext cx="211320" cy="198696"/>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0" name="Håndskrift 129">
                <a:extLst>
                  <a:ext uri="{FF2B5EF4-FFF2-40B4-BE49-F238E27FC236}">
                    <a16:creationId xmlns:a16="http://schemas.microsoft.com/office/drawing/2014/main" id="{1D5C661B-2835-A2C0-9950-84A917F7B257}"/>
                  </a:ext>
                </a:extLst>
              </p14:cNvPr>
              <p14:cNvContentPartPr/>
              <p14:nvPr/>
            </p14:nvContentPartPr>
            <p14:xfrm>
              <a:off x="9119874" y="1268911"/>
              <a:ext cx="77760" cy="6480"/>
            </p14:xfrm>
          </p:contentPart>
        </mc:Choice>
        <mc:Fallback xmlns="">
          <p:pic>
            <p:nvPicPr>
              <p:cNvPr id="130" name="Håndskrift 129">
                <a:extLst>
                  <a:ext uri="{FF2B5EF4-FFF2-40B4-BE49-F238E27FC236}">
                    <a16:creationId xmlns:a16="http://schemas.microsoft.com/office/drawing/2014/main" id="{1D5C661B-2835-A2C0-9950-84A917F7B257}"/>
                  </a:ext>
                </a:extLst>
              </p:cNvPr>
              <p:cNvPicPr/>
              <p:nvPr/>
            </p:nvPicPr>
            <p:blipFill>
              <a:blip r:embed="rId170"/>
              <a:stretch>
                <a:fillRect/>
              </a:stretch>
            </p:blipFill>
            <p:spPr>
              <a:xfrm>
                <a:off x="9113754" y="1262791"/>
                <a:ext cx="90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1" name="Håndskrift 130">
                <a:extLst>
                  <a:ext uri="{FF2B5EF4-FFF2-40B4-BE49-F238E27FC236}">
                    <a16:creationId xmlns:a16="http://schemas.microsoft.com/office/drawing/2014/main" id="{B4AEB3A6-25AE-3E65-3997-CC736E99AEED}"/>
                  </a:ext>
                </a:extLst>
              </p14:cNvPr>
              <p14:cNvContentPartPr/>
              <p14:nvPr/>
            </p14:nvContentPartPr>
            <p14:xfrm>
              <a:off x="9244794" y="1203391"/>
              <a:ext cx="91440" cy="180360"/>
            </p14:xfrm>
          </p:contentPart>
        </mc:Choice>
        <mc:Fallback xmlns="">
          <p:pic>
            <p:nvPicPr>
              <p:cNvPr id="131" name="Håndskrift 130">
                <a:extLst>
                  <a:ext uri="{FF2B5EF4-FFF2-40B4-BE49-F238E27FC236}">
                    <a16:creationId xmlns:a16="http://schemas.microsoft.com/office/drawing/2014/main" id="{B4AEB3A6-25AE-3E65-3997-CC736E99AEED}"/>
                  </a:ext>
                </a:extLst>
              </p:cNvPr>
              <p:cNvPicPr/>
              <p:nvPr/>
            </p:nvPicPr>
            <p:blipFill>
              <a:blip r:embed="rId172"/>
              <a:stretch>
                <a:fillRect/>
              </a:stretch>
            </p:blipFill>
            <p:spPr>
              <a:xfrm>
                <a:off x="9238674" y="1197271"/>
                <a:ext cx="103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2" name="Håndskrift 131">
                <a:extLst>
                  <a:ext uri="{FF2B5EF4-FFF2-40B4-BE49-F238E27FC236}">
                    <a16:creationId xmlns:a16="http://schemas.microsoft.com/office/drawing/2014/main" id="{08F1229B-C330-4CFD-B777-25A40A84FC93}"/>
                  </a:ext>
                </a:extLst>
              </p14:cNvPr>
              <p14:cNvContentPartPr/>
              <p14:nvPr/>
            </p14:nvContentPartPr>
            <p14:xfrm>
              <a:off x="8589594" y="2084311"/>
              <a:ext cx="66600" cy="107280"/>
            </p14:xfrm>
          </p:contentPart>
        </mc:Choice>
        <mc:Fallback xmlns="">
          <p:pic>
            <p:nvPicPr>
              <p:cNvPr id="132" name="Håndskrift 131">
                <a:extLst>
                  <a:ext uri="{FF2B5EF4-FFF2-40B4-BE49-F238E27FC236}">
                    <a16:creationId xmlns:a16="http://schemas.microsoft.com/office/drawing/2014/main" id="{08F1229B-C330-4CFD-B777-25A40A84FC93}"/>
                  </a:ext>
                </a:extLst>
              </p:cNvPr>
              <p:cNvPicPr/>
              <p:nvPr/>
            </p:nvPicPr>
            <p:blipFill>
              <a:blip r:embed="rId174"/>
              <a:stretch>
                <a:fillRect/>
              </a:stretch>
            </p:blipFill>
            <p:spPr>
              <a:xfrm>
                <a:off x="8583474" y="2078170"/>
                <a:ext cx="78840" cy="119561"/>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3" name="Håndskrift 132">
                <a:extLst>
                  <a:ext uri="{FF2B5EF4-FFF2-40B4-BE49-F238E27FC236}">
                    <a16:creationId xmlns:a16="http://schemas.microsoft.com/office/drawing/2014/main" id="{47C2F539-A6EC-A7C7-D7F6-BB3E7E0BCE10}"/>
                  </a:ext>
                </a:extLst>
              </p14:cNvPr>
              <p14:cNvContentPartPr/>
              <p14:nvPr/>
            </p14:nvContentPartPr>
            <p14:xfrm>
              <a:off x="8729994" y="1983151"/>
              <a:ext cx="227160" cy="183240"/>
            </p14:xfrm>
          </p:contentPart>
        </mc:Choice>
        <mc:Fallback xmlns="">
          <p:pic>
            <p:nvPicPr>
              <p:cNvPr id="133" name="Håndskrift 132">
                <a:extLst>
                  <a:ext uri="{FF2B5EF4-FFF2-40B4-BE49-F238E27FC236}">
                    <a16:creationId xmlns:a16="http://schemas.microsoft.com/office/drawing/2014/main" id="{47C2F539-A6EC-A7C7-D7F6-BB3E7E0BCE10}"/>
                  </a:ext>
                </a:extLst>
              </p:cNvPr>
              <p:cNvPicPr/>
              <p:nvPr/>
            </p:nvPicPr>
            <p:blipFill>
              <a:blip r:embed="rId176"/>
              <a:stretch>
                <a:fillRect/>
              </a:stretch>
            </p:blipFill>
            <p:spPr>
              <a:xfrm>
                <a:off x="8723864" y="1977031"/>
                <a:ext cx="239419" cy="195480"/>
              </a:xfrm>
              <a:prstGeom prst="rect">
                <a:avLst/>
              </a:prstGeom>
            </p:spPr>
          </p:pic>
        </mc:Fallback>
      </mc:AlternateContent>
      <p:grpSp>
        <p:nvGrpSpPr>
          <p:cNvPr id="140" name="Gruppe 139">
            <a:extLst>
              <a:ext uri="{FF2B5EF4-FFF2-40B4-BE49-F238E27FC236}">
                <a16:creationId xmlns:a16="http://schemas.microsoft.com/office/drawing/2014/main" id="{DE6879C8-0E9B-0526-569C-6288307558B7}"/>
              </a:ext>
            </a:extLst>
          </p:cNvPr>
          <p:cNvGrpSpPr/>
          <p:nvPr/>
        </p:nvGrpSpPr>
        <p:grpSpPr>
          <a:xfrm>
            <a:off x="9011154" y="1912591"/>
            <a:ext cx="475920" cy="312480"/>
            <a:chOff x="9011154" y="1912591"/>
            <a:chExt cx="475920" cy="312480"/>
          </a:xfrm>
        </p:grpSpPr>
        <mc:AlternateContent xmlns:mc="http://schemas.openxmlformats.org/markup-compatibility/2006" xmlns:p14="http://schemas.microsoft.com/office/powerpoint/2010/main">
          <mc:Choice Requires="p14">
            <p:contentPart p14:bwMode="auto" r:id="rId177">
              <p14:nvContentPartPr>
                <p14:cNvPr id="136" name="Håndskrift 135">
                  <a:extLst>
                    <a:ext uri="{FF2B5EF4-FFF2-40B4-BE49-F238E27FC236}">
                      <a16:creationId xmlns:a16="http://schemas.microsoft.com/office/drawing/2014/main" id="{583490B3-B709-D68C-A64B-143C539FA839}"/>
                    </a:ext>
                  </a:extLst>
                </p14:cNvPr>
                <p14:cNvContentPartPr/>
                <p14:nvPr/>
              </p14:nvContentPartPr>
              <p14:xfrm>
                <a:off x="9011154" y="2021311"/>
                <a:ext cx="75960" cy="203760"/>
              </p14:xfrm>
            </p:contentPart>
          </mc:Choice>
          <mc:Fallback xmlns="">
            <p:pic>
              <p:nvPicPr>
                <p:cNvPr id="136" name="Håndskrift 135">
                  <a:extLst>
                    <a:ext uri="{FF2B5EF4-FFF2-40B4-BE49-F238E27FC236}">
                      <a16:creationId xmlns:a16="http://schemas.microsoft.com/office/drawing/2014/main" id="{583490B3-B709-D68C-A64B-143C539FA839}"/>
                    </a:ext>
                  </a:extLst>
                </p:cNvPr>
                <p:cNvPicPr/>
                <p:nvPr/>
              </p:nvPicPr>
              <p:blipFill>
                <a:blip r:embed="rId178"/>
                <a:stretch>
                  <a:fillRect/>
                </a:stretch>
              </p:blipFill>
              <p:spPr>
                <a:xfrm>
                  <a:off x="9005034" y="2015191"/>
                  <a:ext cx="88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7" name="Håndskrift 136">
                  <a:extLst>
                    <a:ext uri="{FF2B5EF4-FFF2-40B4-BE49-F238E27FC236}">
                      <a16:creationId xmlns:a16="http://schemas.microsoft.com/office/drawing/2014/main" id="{AD7C49CD-E387-7C81-F0DC-457937CB625F}"/>
                    </a:ext>
                  </a:extLst>
                </p14:cNvPr>
                <p14:cNvContentPartPr/>
                <p14:nvPr/>
              </p14:nvContentPartPr>
              <p14:xfrm>
                <a:off x="9110154" y="1912951"/>
                <a:ext cx="205200" cy="211680"/>
              </p14:xfrm>
            </p:contentPart>
          </mc:Choice>
          <mc:Fallback xmlns="">
            <p:pic>
              <p:nvPicPr>
                <p:cNvPr id="137" name="Håndskrift 136">
                  <a:extLst>
                    <a:ext uri="{FF2B5EF4-FFF2-40B4-BE49-F238E27FC236}">
                      <a16:creationId xmlns:a16="http://schemas.microsoft.com/office/drawing/2014/main" id="{AD7C49CD-E387-7C81-F0DC-457937CB625F}"/>
                    </a:ext>
                  </a:extLst>
                </p:cNvPr>
                <p:cNvPicPr/>
                <p:nvPr/>
              </p:nvPicPr>
              <p:blipFill>
                <a:blip r:embed="rId180"/>
                <a:stretch>
                  <a:fillRect/>
                </a:stretch>
              </p:blipFill>
              <p:spPr>
                <a:xfrm>
                  <a:off x="9104034" y="1906831"/>
                  <a:ext cx="2174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8" name="Håndskrift 137">
                  <a:extLst>
                    <a:ext uri="{FF2B5EF4-FFF2-40B4-BE49-F238E27FC236}">
                      <a16:creationId xmlns:a16="http://schemas.microsoft.com/office/drawing/2014/main" id="{991A0E35-C44A-91AE-8657-BDF7026C213A}"/>
                    </a:ext>
                  </a:extLst>
                </p14:cNvPr>
                <p14:cNvContentPartPr/>
                <p14:nvPr/>
              </p14:nvContentPartPr>
              <p14:xfrm>
                <a:off x="9272514" y="1993951"/>
                <a:ext cx="86760" cy="33840"/>
              </p14:xfrm>
            </p:contentPart>
          </mc:Choice>
          <mc:Fallback xmlns="">
            <p:pic>
              <p:nvPicPr>
                <p:cNvPr id="138" name="Håndskrift 137">
                  <a:extLst>
                    <a:ext uri="{FF2B5EF4-FFF2-40B4-BE49-F238E27FC236}">
                      <a16:creationId xmlns:a16="http://schemas.microsoft.com/office/drawing/2014/main" id="{991A0E35-C44A-91AE-8657-BDF7026C213A}"/>
                    </a:ext>
                  </a:extLst>
                </p:cNvPr>
                <p:cNvPicPr/>
                <p:nvPr/>
              </p:nvPicPr>
              <p:blipFill>
                <a:blip r:embed="rId182"/>
                <a:stretch>
                  <a:fillRect/>
                </a:stretch>
              </p:blipFill>
              <p:spPr>
                <a:xfrm>
                  <a:off x="9266394" y="1987831"/>
                  <a:ext cx="99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9" name="Håndskrift 138">
                  <a:extLst>
                    <a:ext uri="{FF2B5EF4-FFF2-40B4-BE49-F238E27FC236}">
                      <a16:creationId xmlns:a16="http://schemas.microsoft.com/office/drawing/2014/main" id="{FAADE86C-F37F-F231-66F9-762FAF05C54B}"/>
                    </a:ext>
                  </a:extLst>
                </p14:cNvPr>
                <p14:cNvContentPartPr/>
                <p14:nvPr/>
              </p14:nvContentPartPr>
              <p14:xfrm>
                <a:off x="9392394" y="1912591"/>
                <a:ext cx="94680" cy="254160"/>
              </p14:xfrm>
            </p:contentPart>
          </mc:Choice>
          <mc:Fallback xmlns="">
            <p:pic>
              <p:nvPicPr>
                <p:cNvPr id="139" name="Håndskrift 138">
                  <a:extLst>
                    <a:ext uri="{FF2B5EF4-FFF2-40B4-BE49-F238E27FC236}">
                      <a16:creationId xmlns:a16="http://schemas.microsoft.com/office/drawing/2014/main" id="{FAADE86C-F37F-F231-66F9-762FAF05C54B}"/>
                    </a:ext>
                  </a:extLst>
                </p:cNvPr>
                <p:cNvPicPr/>
                <p:nvPr/>
              </p:nvPicPr>
              <p:blipFill>
                <a:blip r:embed="rId184"/>
                <a:stretch>
                  <a:fillRect/>
                </a:stretch>
              </p:blipFill>
              <p:spPr>
                <a:xfrm>
                  <a:off x="9386274" y="1906471"/>
                  <a:ext cx="106920" cy="266400"/>
                </a:xfrm>
                <a:prstGeom prst="rect">
                  <a:avLst/>
                </a:prstGeom>
              </p:spPr>
            </p:pic>
          </mc:Fallback>
        </mc:AlternateContent>
      </p:grpSp>
      <p:grpSp>
        <p:nvGrpSpPr>
          <p:cNvPr id="149" name="Gruppe 148">
            <a:extLst>
              <a:ext uri="{FF2B5EF4-FFF2-40B4-BE49-F238E27FC236}">
                <a16:creationId xmlns:a16="http://schemas.microsoft.com/office/drawing/2014/main" id="{7304A9F7-8AFB-E9D9-C0EA-83BC8974BBA9}"/>
              </a:ext>
            </a:extLst>
          </p:cNvPr>
          <p:cNvGrpSpPr/>
          <p:nvPr/>
        </p:nvGrpSpPr>
        <p:grpSpPr>
          <a:xfrm>
            <a:off x="8533074" y="3964231"/>
            <a:ext cx="1053360" cy="461880"/>
            <a:chOff x="8533074" y="3964231"/>
            <a:chExt cx="1053360" cy="461880"/>
          </a:xfrm>
        </p:grpSpPr>
        <mc:AlternateContent xmlns:mc="http://schemas.openxmlformats.org/markup-compatibility/2006" xmlns:p14="http://schemas.microsoft.com/office/powerpoint/2010/main">
          <mc:Choice Requires="p14">
            <p:contentPart p14:bwMode="auto" r:id="rId185">
              <p14:nvContentPartPr>
                <p14:cNvPr id="141" name="Håndskrift 140">
                  <a:extLst>
                    <a:ext uri="{FF2B5EF4-FFF2-40B4-BE49-F238E27FC236}">
                      <a16:creationId xmlns:a16="http://schemas.microsoft.com/office/drawing/2014/main" id="{00681863-6109-3F1C-BDF0-6E2310F09109}"/>
                    </a:ext>
                  </a:extLst>
                </p14:cNvPr>
                <p14:cNvContentPartPr/>
                <p14:nvPr/>
              </p14:nvContentPartPr>
              <p14:xfrm>
                <a:off x="8533074" y="4279231"/>
                <a:ext cx="62640" cy="99000"/>
              </p14:xfrm>
            </p:contentPart>
          </mc:Choice>
          <mc:Fallback xmlns="">
            <p:pic>
              <p:nvPicPr>
                <p:cNvPr id="141" name="Håndskrift 140">
                  <a:extLst>
                    <a:ext uri="{FF2B5EF4-FFF2-40B4-BE49-F238E27FC236}">
                      <a16:creationId xmlns:a16="http://schemas.microsoft.com/office/drawing/2014/main" id="{00681863-6109-3F1C-BDF0-6E2310F09109}"/>
                    </a:ext>
                  </a:extLst>
                </p:cNvPr>
                <p:cNvPicPr/>
                <p:nvPr/>
              </p:nvPicPr>
              <p:blipFill>
                <a:blip r:embed="rId186"/>
                <a:stretch>
                  <a:fillRect/>
                </a:stretch>
              </p:blipFill>
              <p:spPr>
                <a:xfrm>
                  <a:off x="8526954" y="4273111"/>
                  <a:ext cx="748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2" name="Håndskrift 141">
                  <a:extLst>
                    <a:ext uri="{FF2B5EF4-FFF2-40B4-BE49-F238E27FC236}">
                      <a16:creationId xmlns:a16="http://schemas.microsoft.com/office/drawing/2014/main" id="{3E55858D-20FC-562E-1304-B67A3CDED5EA}"/>
                    </a:ext>
                  </a:extLst>
                </p14:cNvPr>
                <p14:cNvContentPartPr/>
                <p14:nvPr/>
              </p14:nvContentPartPr>
              <p14:xfrm>
                <a:off x="8665554" y="4278151"/>
                <a:ext cx="110160" cy="110160"/>
              </p14:xfrm>
            </p:contentPart>
          </mc:Choice>
          <mc:Fallback xmlns="">
            <p:pic>
              <p:nvPicPr>
                <p:cNvPr id="142" name="Håndskrift 141">
                  <a:extLst>
                    <a:ext uri="{FF2B5EF4-FFF2-40B4-BE49-F238E27FC236}">
                      <a16:creationId xmlns:a16="http://schemas.microsoft.com/office/drawing/2014/main" id="{3E55858D-20FC-562E-1304-B67A3CDED5EA}"/>
                    </a:ext>
                  </a:extLst>
                </p:cNvPr>
                <p:cNvPicPr/>
                <p:nvPr/>
              </p:nvPicPr>
              <p:blipFill>
                <a:blip r:embed="rId188"/>
                <a:stretch>
                  <a:fillRect/>
                </a:stretch>
              </p:blipFill>
              <p:spPr>
                <a:xfrm>
                  <a:off x="8659454" y="4272051"/>
                  <a:ext cx="122360" cy="122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3" name="Håndskrift 142">
                  <a:extLst>
                    <a:ext uri="{FF2B5EF4-FFF2-40B4-BE49-F238E27FC236}">
                      <a16:creationId xmlns:a16="http://schemas.microsoft.com/office/drawing/2014/main" id="{CC06F129-EBB0-6C76-6216-4CF6A4743305}"/>
                    </a:ext>
                  </a:extLst>
                </p14:cNvPr>
                <p14:cNvContentPartPr/>
                <p14:nvPr/>
              </p14:nvContentPartPr>
              <p14:xfrm>
                <a:off x="8844114" y="4195351"/>
                <a:ext cx="41760" cy="181080"/>
              </p14:xfrm>
            </p:contentPart>
          </mc:Choice>
          <mc:Fallback xmlns="">
            <p:pic>
              <p:nvPicPr>
                <p:cNvPr id="143" name="Håndskrift 142">
                  <a:extLst>
                    <a:ext uri="{FF2B5EF4-FFF2-40B4-BE49-F238E27FC236}">
                      <a16:creationId xmlns:a16="http://schemas.microsoft.com/office/drawing/2014/main" id="{CC06F129-EBB0-6C76-6216-4CF6A4743305}"/>
                    </a:ext>
                  </a:extLst>
                </p:cNvPr>
                <p:cNvPicPr/>
                <p:nvPr/>
              </p:nvPicPr>
              <p:blipFill>
                <a:blip r:embed="rId190"/>
                <a:stretch>
                  <a:fillRect/>
                </a:stretch>
              </p:blipFill>
              <p:spPr>
                <a:xfrm>
                  <a:off x="8837994" y="4189231"/>
                  <a:ext cx="54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4" name="Håndskrift 143">
                  <a:extLst>
                    <a:ext uri="{FF2B5EF4-FFF2-40B4-BE49-F238E27FC236}">
                      <a16:creationId xmlns:a16="http://schemas.microsoft.com/office/drawing/2014/main" id="{2ED2A62B-4F2D-2C03-EF9E-0A3E5DC58560}"/>
                    </a:ext>
                  </a:extLst>
                </p14:cNvPr>
                <p14:cNvContentPartPr/>
                <p14:nvPr/>
              </p14:nvContentPartPr>
              <p14:xfrm>
                <a:off x="8825034" y="4298311"/>
                <a:ext cx="94320" cy="30960"/>
              </p14:xfrm>
            </p:contentPart>
          </mc:Choice>
          <mc:Fallback xmlns="">
            <p:pic>
              <p:nvPicPr>
                <p:cNvPr id="144" name="Håndskrift 143">
                  <a:extLst>
                    <a:ext uri="{FF2B5EF4-FFF2-40B4-BE49-F238E27FC236}">
                      <a16:creationId xmlns:a16="http://schemas.microsoft.com/office/drawing/2014/main" id="{2ED2A62B-4F2D-2C03-EF9E-0A3E5DC58560}"/>
                    </a:ext>
                  </a:extLst>
                </p:cNvPr>
                <p:cNvPicPr/>
                <p:nvPr/>
              </p:nvPicPr>
              <p:blipFill>
                <a:blip r:embed="rId192"/>
                <a:stretch>
                  <a:fillRect/>
                </a:stretch>
              </p:blipFill>
              <p:spPr>
                <a:xfrm>
                  <a:off x="8818914" y="4292119"/>
                  <a:ext cx="106560" cy="43344"/>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5" name="Håndskrift 144">
                  <a:extLst>
                    <a:ext uri="{FF2B5EF4-FFF2-40B4-BE49-F238E27FC236}">
                      <a16:creationId xmlns:a16="http://schemas.microsoft.com/office/drawing/2014/main" id="{95CC44D5-E397-4345-6068-73CA790560AB}"/>
                    </a:ext>
                  </a:extLst>
                </p14:cNvPr>
                <p14:cNvContentPartPr/>
                <p14:nvPr/>
              </p14:nvContentPartPr>
              <p14:xfrm>
                <a:off x="8944194" y="4248991"/>
                <a:ext cx="54000" cy="177120"/>
              </p14:xfrm>
            </p:contentPart>
          </mc:Choice>
          <mc:Fallback xmlns="">
            <p:pic>
              <p:nvPicPr>
                <p:cNvPr id="145" name="Håndskrift 144">
                  <a:extLst>
                    <a:ext uri="{FF2B5EF4-FFF2-40B4-BE49-F238E27FC236}">
                      <a16:creationId xmlns:a16="http://schemas.microsoft.com/office/drawing/2014/main" id="{95CC44D5-E397-4345-6068-73CA790560AB}"/>
                    </a:ext>
                  </a:extLst>
                </p:cNvPr>
                <p:cNvPicPr/>
                <p:nvPr/>
              </p:nvPicPr>
              <p:blipFill>
                <a:blip r:embed="rId194"/>
                <a:stretch>
                  <a:fillRect/>
                </a:stretch>
              </p:blipFill>
              <p:spPr>
                <a:xfrm>
                  <a:off x="8938074" y="4242871"/>
                  <a:ext cx="66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6" name="Håndskrift 145">
                  <a:extLst>
                    <a:ext uri="{FF2B5EF4-FFF2-40B4-BE49-F238E27FC236}">
                      <a16:creationId xmlns:a16="http://schemas.microsoft.com/office/drawing/2014/main" id="{DFA2739C-6186-6CB8-E14D-E709E25E99BB}"/>
                    </a:ext>
                  </a:extLst>
                </p14:cNvPr>
                <p14:cNvContentPartPr/>
                <p14:nvPr/>
              </p14:nvContentPartPr>
              <p14:xfrm>
                <a:off x="9023394" y="4152151"/>
                <a:ext cx="171720" cy="192600"/>
              </p14:xfrm>
            </p:contentPart>
          </mc:Choice>
          <mc:Fallback xmlns="">
            <p:pic>
              <p:nvPicPr>
                <p:cNvPr id="146" name="Håndskrift 145">
                  <a:extLst>
                    <a:ext uri="{FF2B5EF4-FFF2-40B4-BE49-F238E27FC236}">
                      <a16:creationId xmlns:a16="http://schemas.microsoft.com/office/drawing/2014/main" id="{DFA2739C-6186-6CB8-E14D-E709E25E99BB}"/>
                    </a:ext>
                  </a:extLst>
                </p:cNvPr>
                <p:cNvPicPr/>
                <p:nvPr/>
              </p:nvPicPr>
              <p:blipFill>
                <a:blip r:embed="rId196"/>
                <a:stretch>
                  <a:fillRect/>
                </a:stretch>
              </p:blipFill>
              <p:spPr>
                <a:xfrm>
                  <a:off x="9017274" y="4146031"/>
                  <a:ext cx="1839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7" name="Håndskrift 146">
                  <a:extLst>
                    <a:ext uri="{FF2B5EF4-FFF2-40B4-BE49-F238E27FC236}">
                      <a16:creationId xmlns:a16="http://schemas.microsoft.com/office/drawing/2014/main" id="{10EB9244-C010-E975-0D0E-4922453A8E32}"/>
                    </a:ext>
                  </a:extLst>
                </p14:cNvPr>
                <p14:cNvContentPartPr/>
                <p14:nvPr/>
              </p14:nvContentPartPr>
              <p14:xfrm>
                <a:off x="9145074" y="4257271"/>
                <a:ext cx="97920" cy="18000"/>
              </p14:xfrm>
            </p:contentPart>
          </mc:Choice>
          <mc:Fallback xmlns="">
            <p:pic>
              <p:nvPicPr>
                <p:cNvPr id="147" name="Håndskrift 146">
                  <a:extLst>
                    <a:ext uri="{FF2B5EF4-FFF2-40B4-BE49-F238E27FC236}">
                      <a16:creationId xmlns:a16="http://schemas.microsoft.com/office/drawing/2014/main" id="{10EB9244-C010-E975-0D0E-4922453A8E32}"/>
                    </a:ext>
                  </a:extLst>
                </p:cNvPr>
                <p:cNvPicPr/>
                <p:nvPr/>
              </p:nvPicPr>
              <p:blipFill>
                <a:blip r:embed="rId198"/>
                <a:stretch>
                  <a:fillRect/>
                </a:stretch>
              </p:blipFill>
              <p:spPr>
                <a:xfrm>
                  <a:off x="9138931" y="4251151"/>
                  <a:ext cx="110205"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8" name="Håndskrift 147">
                  <a:extLst>
                    <a:ext uri="{FF2B5EF4-FFF2-40B4-BE49-F238E27FC236}">
                      <a16:creationId xmlns:a16="http://schemas.microsoft.com/office/drawing/2014/main" id="{8F3B1559-FCE8-0C13-F543-76495E5DFC94}"/>
                    </a:ext>
                  </a:extLst>
                </p14:cNvPr>
                <p14:cNvContentPartPr/>
                <p14:nvPr/>
              </p14:nvContentPartPr>
              <p14:xfrm>
                <a:off x="9330114" y="3964231"/>
                <a:ext cx="256320" cy="448560"/>
              </p14:xfrm>
            </p:contentPart>
          </mc:Choice>
          <mc:Fallback xmlns="">
            <p:pic>
              <p:nvPicPr>
                <p:cNvPr id="148" name="Håndskrift 147">
                  <a:extLst>
                    <a:ext uri="{FF2B5EF4-FFF2-40B4-BE49-F238E27FC236}">
                      <a16:creationId xmlns:a16="http://schemas.microsoft.com/office/drawing/2014/main" id="{8F3B1559-FCE8-0C13-F543-76495E5DFC94}"/>
                    </a:ext>
                  </a:extLst>
                </p:cNvPr>
                <p:cNvPicPr/>
                <p:nvPr/>
              </p:nvPicPr>
              <p:blipFill>
                <a:blip r:embed="rId200"/>
                <a:stretch>
                  <a:fillRect/>
                </a:stretch>
              </p:blipFill>
              <p:spPr>
                <a:xfrm>
                  <a:off x="9323994" y="3958111"/>
                  <a:ext cx="268560" cy="46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1">
            <p14:nvContentPartPr>
              <p14:cNvPr id="150" name="Håndskrift 149">
                <a:extLst>
                  <a:ext uri="{FF2B5EF4-FFF2-40B4-BE49-F238E27FC236}">
                    <a16:creationId xmlns:a16="http://schemas.microsoft.com/office/drawing/2014/main" id="{14D8DDE7-7DB6-69D6-BD30-49D1C85C968A}"/>
                  </a:ext>
                </a:extLst>
              </p14:cNvPr>
              <p14:cNvContentPartPr/>
              <p14:nvPr/>
            </p14:nvContentPartPr>
            <p14:xfrm>
              <a:off x="9909354" y="1106551"/>
              <a:ext cx="207000" cy="3436560"/>
            </p14:xfrm>
          </p:contentPart>
        </mc:Choice>
        <mc:Fallback xmlns="">
          <p:pic>
            <p:nvPicPr>
              <p:cNvPr id="150" name="Håndskrift 149">
                <a:extLst>
                  <a:ext uri="{FF2B5EF4-FFF2-40B4-BE49-F238E27FC236}">
                    <a16:creationId xmlns:a16="http://schemas.microsoft.com/office/drawing/2014/main" id="{14D8DDE7-7DB6-69D6-BD30-49D1C85C968A}"/>
                  </a:ext>
                </a:extLst>
              </p:cNvPr>
              <p:cNvPicPr/>
              <p:nvPr/>
            </p:nvPicPr>
            <p:blipFill>
              <a:blip r:embed="rId202"/>
              <a:stretch>
                <a:fillRect/>
              </a:stretch>
            </p:blipFill>
            <p:spPr>
              <a:xfrm>
                <a:off x="9903234" y="1100431"/>
                <a:ext cx="219240" cy="3448800"/>
              </a:xfrm>
              <a:prstGeom prst="rect">
                <a:avLst/>
              </a:prstGeom>
            </p:spPr>
          </p:pic>
        </mc:Fallback>
      </mc:AlternateContent>
      <p:grpSp>
        <p:nvGrpSpPr>
          <p:cNvPr id="166" name="Gruppe 165">
            <a:extLst>
              <a:ext uri="{FF2B5EF4-FFF2-40B4-BE49-F238E27FC236}">
                <a16:creationId xmlns:a16="http://schemas.microsoft.com/office/drawing/2014/main" id="{3A195738-50C9-53EB-B8DD-5D540B8A1E38}"/>
              </a:ext>
            </a:extLst>
          </p:cNvPr>
          <p:cNvGrpSpPr/>
          <p:nvPr/>
        </p:nvGrpSpPr>
        <p:grpSpPr>
          <a:xfrm>
            <a:off x="10178274" y="2332934"/>
            <a:ext cx="548280" cy="1148400"/>
            <a:chOff x="10178274" y="2332934"/>
            <a:chExt cx="548280" cy="1148400"/>
          </a:xfrm>
        </p:grpSpPr>
        <mc:AlternateContent xmlns:mc="http://schemas.openxmlformats.org/markup-compatibility/2006" xmlns:p14="http://schemas.microsoft.com/office/powerpoint/2010/main">
          <mc:Choice Requires="p14">
            <p:contentPart p14:bwMode="auto" r:id="rId203">
              <p14:nvContentPartPr>
                <p14:cNvPr id="158" name="Håndskrift 157">
                  <a:extLst>
                    <a:ext uri="{FF2B5EF4-FFF2-40B4-BE49-F238E27FC236}">
                      <a16:creationId xmlns:a16="http://schemas.microsoft.com/office/drawing/2014/main" id="{2C9A93AD-50C2-0456-FE18-B19CDD1B7B2C}"/>
                    </a:ext>
                  </a:extLst>
                </p14:cNvPr>
                <p14:cNvContentPartPr/>
                <p14:nvPr/>
              </p14:nvContentPartPr>
              <p14:xfrm>
                <a:off x="10178274" y="3325094"/>
                <a:ext cx="145800" cy="156240"/>
              </p14:xfrm>
            </p:contentPart>
          </mc:Choice>
          <mc:Fallback xmlns="">
            <p:pic>
              <p:nvPicPr>
                <p:cNvPr id="158" name="Håndskrift 157">
                  <a:extLst>
                    <a:ext uri="{FF2B5EF4-FFF2-40B4-BE49-F238E27FC236}">
                      <a16:creationId xmlns:a16="http://schemas.microsoft.com/office/drawing/2014/main" id="{2C9A93AD-50C2-0456-FE18-B19CDD1B7B2C}"/>
                    </a:ext>
                  </a:extLst>
                </p:cNvPr>
                <p:cNvPicPr/>
                <p:nvPr/>
              </p:nvPicPr>
              <p:blipFill>
                <a:blip r:embed="rId204"/>
                <a:stretch>
                  <a:fillRect/>
                </a:stretch>
              </p:blipFill>
              <p:spPr>
                <a:xfrm>
                  <a:off x="10172154" y="3318960"/>
                  <a:ext cx="158040" cy="168508"/>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Håndskrift 158">
                  <a:extLst>
                    <a:ext uri="{FF2B5EF4-FFF2-40B4-BE49-F238E27FC236}">
                      <a16:creationId xmlns:a16="http://schemas.microsoft.com/office/drawing/2014/main" id="{0C396A1A-B190-5184-4D12-E4B12072D36D}"/>
                    </a:ext>
                  </a:extLst>
                </p14:cNvPr>
                <p14:cNvContentPartPr/>
                <p14:nvPr/>
              </p14:nvContentPartPr>
              <p14:xfrm>
                <a:off x="10260714" y="2862134"/>
                <a:ext cx="236520" cy="423720"/>
              </p14:xfrm>
            </p:contentPart>
          </mc:Choice>
          <mc:Fallback xmlns="">
            <p:pic>
              <p:nvPicPr>
                <p:cNvPr id="159" name="Håndskrift 158">
                  <a:extLst>
                    <a:ext uri="{FF2B5EF4-FFF2-40B4-BE49-F238E27FC236}">
                      <a16:creationId xmlns:a16="http://schemas.microsoft.com/office/drawing/2014/main" id="{0C396A1A-B190-5184-4D12-E4B12072D36D}"/>
                    </a:ext>
                  </a:extLst>
                </p:cNvPr>
                <p:cNvPicPr/>
                <p:nvPr/>
              </p:nvPicPr>
              <p:blipFill>
                <a:blip r:embed="rId206"/>
                <a:stretch>
                  <a:fillRect/>
                </a:stretch>
              </p:blipFill>
              <p:spPr>
                <a:xfrm>
                  <a:off x="10254594" y="2856014"/>
                  <a:ext cx="24876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0" name="Håndskrift 159">
                  <a:extLst>
                    <a:ext uri="{FF2B5EF4-FFF2-40B4-BE49-F238E27FC236}">
                      <a16:creationId xmlns:a16="http://schemas.microsoft.com/office/drawing/2014/main" id="{5C139008-512A-401A-51B5-6DE7974009CB}"/>
                    </a:ext>
                  </a:extLst>
                </p14:cNvPr>
                <p14:cNvContentPartPr/>
                <p14:nvPr/>
              </p14:nvContentPartPr>
              <p14:xfrm>
                <a:off x="10305354" y="2956094"/>
                <a:ext cx="103680" cy="90360"/>
              </p14:xfrm>
            </p:contentPart>
          </mc:Choice>
          <mc:Fallback xmlns="">
            <p:pic>
              <p:nvPicPr>
                <p:cNvPr id="160" name="Håndskrift 159">
                  <a:extLst>
                    <a:ext uri="{FF2B5EF4-FFF2-40B4-BE49-F238E27FC236}">
                      <a16:creationId xmlns:a16="http://schemas.microsoft.com/office/drawing/2014/main" id="{5C139008-512A-401A-51B5-6DE7974009CB}"/>
                    </a:ext>
                  </a:extLst>
                </p:cNvPr>
                <p:cNvPicPr/>
                <p:nvPr/>
              </p:nvPicPr>
              <p:blipFill>
                <a:blip r:embed="rId208"/>
                <a:stretch>
                  <a:fillRect/>
                </a:stretch>
              </p:blipFill>
              <p:spPr>
                <a:xfrm>
                  <a:off x="10299234" y="2949974"/>
                  <a:ext cx="115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1" name="Håndskrift 160">
                  <a:extLst>
                    <a:ext uri="{FF2B5EF4-FFF2-40B4-BE49-F238E27FC236}">
                      <a16:creationId xmlns:a16="http://schemas.microsoft.com/office/drawing/2014/main" id="{AAA836D1-55D4-AAF3-A08D-B4BFA69A08B5}"/>
                    </a:ext>
                  </a:extLst>
                </p14:cNvPr>
                <p14:cNvContentPartPr/>
                <p14:nvPr/>
              </p14:nvContentPartPr>
              <p14:xfrm>
                <a:off x="10420194" y="2772494"/>
                <a:ext cx="209160" cy="244440"/>
              </p14:xfrm>
            </p:contentPart>
          </mc:Choice>
          <mc:Fallback xmlns="">
            <p:pic>
              <p:nvPicPr>
                <p:cNvPr id="161" name="Håndskrift 160">
                  <a:extLst>
                    <a:ext uri="{FF2B5EF4-FFF2-40B4-BE49-F238E27FC236}">
                      <a16:creationId xmlns:a16="http://schemas.microsoft.com/office/drawing/2014/main" id="{AAA836D1-55D4-AAF3-A08D-B4BFA69A08B5}"/>
                    </a:ext>
                  </a:extLst>
                </p:cNvPr>
                <p:cNvPicPr/>
                <p:nvPr/>
              </p:nvPicPr>
              <p:blipFill>
                <a:blip r:embed="rId210"/>
                <a:stretch>
                  <a:fillRect/>
                </a:stretch>
              </p:blipFill>
              <p:spPr>
                <a:xfrm>
                  <a:off x="10414074" y="2766383"/>
                  <a:ext cx="221400" cy="256662"/>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2" name="Håndskrift 161">
                  <a:extLst>
                    <a:ext uri="{FF2B5EF4-FFF2-40B4-BE49-F238E27FC236}">
                      <a16:creationId xmlns:a16="http://schemas.microsoft.com/office/drawing/2014/main" id="{AA01602C-F08D-43F4-3EF9-CE421FEBF1C0}"/>
                    </a:ext>
                  </a:extLst>
                </p14:cNvPr>
                <p14:cNvContentPartPr/>
                <p14:nvPr/>
              </p14:nvContentPartPr>
              <p14:xfrm>
                <a:off x="10502274" y="2570534"/>
                <a:ext cx="118800" cy="212760"/>
              </p14:xfrm>
            </p:contentPart>
          </mc:Choice>
          <mc:Fallback xmlns="">
            <p:pic>
              <p:nvPicPr>
                <p:cNvPr id="162" name="Håndskrift 161">
                  <a:extLst>
                    <a:ext uri="{FF2B5EF4-FFF2-40B4-BE49-F238E27FC236}">
                      <a16:creationId xmlns:a16="http://schemas.microsoft.com/office/drawing/2014/main" id="{AA01602C-F08D-43F4-3EF9-CE421FEBF1C0}"/>
                    </a:ext>
                  </a:extLst>
                </p:cNvPr>
                <p:cNvPicPr/>
                <p:nvPr/>
              </p:nvPicPr>
              <p:blipFill>
                <a:blip r:embed="rId212"/>
                <a:stretch>
                  <a:fillRect/>
                </a:stretch>
              </p:blipFill>
              <p:spPr>
                <a:xfrm>
                  <a:off x="10496154" y="2564414"/>
                  <a:ext cx="13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3" name="Håndskrift 162">
                  <a:extLst>
                    <a:ext uri="{FF2B5EF4-FFF2-40B4-BE49-F238E27FC236}">
                      <a16:creationId xmlns:a16="http://schemas.microsoft.com/office/drawing/2014/main" id="{BB07D50B-80C5-FC68-C963-2BD48E526631}"/>
                    </a:ext>
                  </a:extLst>
                </p14:cNvPr>
                <p14:cNvContentPartPr/>
                <p14:nvPr/>
              </p14:nvContentPartPr>
              <p14:xfrm>
                <a:off x="10431354" y="2374694"/>
                <a:ext cx="257040" cy="189720"/>
              </p14:xfrm>
            </p:contentPart>
          </mc:Choice>
          <mc:Fallback xmlns="">
            <p:pic>
              <p:nvPicPr>
                <p:cNvPr id="163" name="Håndskrift 162">
                  <a:extLst>
                    <a:ext uri="{FF2B5EF4-FFF2-40B4-BE49-F238E27FC236}">
                      <a16:creationId xmlns:a16="http://schemas.microsoft.com/office/drawing/2014/main" id="{BB07D50B-80C5-FC68-C963-2BD48E526631}"/>
                    </a:ext>
                  </a:extLst>
                </p:cNvPr>
                <p:cNvPicPr/>
                <p:nvPr/>
              </p:nvPicPr>
              <p:blipFill>
                <a:blip r:embed="rId214"/>
                <a:stretch>
                  <a:fillRect/>
                </a:stretch>
              </p:blipFill>
              <p:spPr>
                <a:xfrm>
                  <a:off x="10425234" y="2368574"/>
                  <a:ext cx="269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64" name="Håndskrift 163">
                  <a:extLst>
                    <a:ext uri="{FF2B5EF4-FFF2-40B4-BE49-F238E27FC236}">
                      <a16:creationId xmlns:a16="http://schemas.microsoft.com/office/drawing/2014/main" id="{86C8DD98-6EEC-BBF4-B189-1BEE52551B12}"/>
                    </a:ext>
                  </a:extLst>
                </p14:cNvPr>
                <p14:cNvContentPartPr/>
                <p14:nvPr/>
              </p14:nvContentPartPr>
              <p14:xfrm>
                <a:off x="10518474" y="2424734"/>
                <a:ext cx="117000" cy="124920"/>
              </p14:xfrm>
            </p:contentPart>
          </mc:Choice>
          <mc:Fallback xmlns="">
            <p:pic>
              <p:nvPicPr>
                <p:cNvPr id="164" name="Håndskrift 163">
                  <a:extLst>
                    <a:ext uri="{FF2B5EF4-FFF2-40B4-BE49-F238E27FC236}">
                      <a16:creationId xmlns:a16="http://schemas.microsoft.com/office/drawing/2014/main" id="{86C8DD98-6EEC-BBF4-B189-1BEE52551B12}"/>
                    </a:ext>
                  </a:extLst>
                </p:cNvPr>
                <p:cNvPicPr/>
                <p:nvPr/>
              </p:nvPicPr>
              <p:blipFill>
                <a:blip r:embed="rId216"/>
                <a:stretch>
                  <a:fillRect/>
                </a:stretch>
              </p:blipFill>
              <p:spPr>
                <a:xfrm>
                  <a:off x="10512354" y="2418632"/>
                  <a:ext cx="129240" cy="137125"/>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5" name="Håndskrift 164">
                  <a:extLst>
                    <a:ext uri="{FF2B5EF4-FFF2-40B4-BE49-F238E27FC236}">
                      <a16:creationId xmlns:a16="http://schemas.microsoft.com/office/drawing/2014/main" id="{25333DA0-564E-A3D7-3E31-4909F0D303A8}"/>
                    </a:ext>
                  </a:extLst>
                </p14:cNvPr>
                <p14:cNvContentPartPr/>
                <p14:nvPr/>
              </p14:nvContentPartPr>
              <p14:xfrm>
                <a:off x="10572834" y="2332934"/>
                <a:ext cx="153720" cy="156600"/>
              </p14:xfrm>
            </p:contentPart>
          </mc:Choice>
          <mc:Fallback xmlns="">
            <p:pic>
              <p:nvPicPr>
                <p:cNvPr id="165" name="Håndskrift 164">
                  <a:extLst>
                    <a:ext uri="{FF2B5EF4-FFF2-40B4-BE49-F238E27FC236}">
                      <a16:creationId xmlns:a16="http://schemas.microsoft.com/office/drawing/2014/main" id="{25333DA0-564E-A3D7-3E31-4909F0D303A8}"/>
                    </a:ext>
                  </a:extLst>
                </p:cNvPr>
                <p:cNvPicPr/>
                <p:nvPr/>
              </p:nvPicPr>
              <p:blipFill>
                <a:blip r:embed="rId218"/>
                <a:stretch>
                  <a:fillRect/>
                </a:stretch>
              </p:blipFill>
              <p:spPr>
                <a:xfrm>
                  <a:off x="10566700" y="2326814"/>
                  <a:ext cx="165989" cy="168840"/>
                </a:xfrm>
                <a:prstGeom prst="rect">
                  <a:avLst/>
                </a:prstGeom>
              </p:spPr>
            </p:pic>
          </mc:Fallback>
        </mc:AlternateContent>
      </p:grpSp>
      <p:sp>
        <p:nvSpPr>
          <p:cNvPr id="5" name="Tittel 1">
            <a:extLst>
              <a:ext uri="{FF2B5EF4-FFF2-40B4-BE49-F238E27FC236}">
                <a16:creationId xmlns:a16="http://schemas.microsoft.com/office/drawing/2014/main" id="{6A656307-12BB-E651-6C35-08B638A87ADC}"/>
              </a:ext>
            </a:extLst>
          </p:cNvPr>
          <p:cNvSpPr txBox="1">
            <a:spLocks/>
          </p:cNvSpPr>
          <p:nvPr/>
        </p:nvSpPr>
        <p:spPr>
          <a:xfrm>
            <a:off x="1693680" y="5547376"/>
            <a:ext cx="9934598" cy="495630"/>
          </a:xfrm>
          <a:prstGeom prst="rect">
            <a:avLst/>
          </a:prstGeom>
        </p:spPr>
        <p:txBody>
          <a:bodyPr anchor="t">
            <a:norm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2400"/>
              <a:t>Hva minner dette deg om?</a:t>
            </a:r>
          </a:p>
        </p:txBody>
      </p:sp>
    </p:spTree>
    <p:extLst>
      <p:ext uri="{BB962C8B-B14F-4D97-AF65-F5344CB8AC3E}">
        <p14:creationId xmlns:p14="http://schemas.microsoft.com/office/powerpoint/2010/main" val="32873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6B8E1922-1CE2-154D-EEF5-E5C4B1DE9F69}"/>
              </a:ext>
            </a:extLst>
          </p:cNvPr>
          <p:cNvSpPr>
            <a:spLocks noGrp="1"/>
          </p:cNvSpPr>
          <p:nvPr>
            <p:ph type="dt" sz="half" idx="10"/>
          </p:nvPr>
        </p:nvSpPr>
        <p:spPr/>
        <p:txBody>
          <a:bodyPr/>
          <a:lstStyle/>
          <a:p>
            <a:fld id="{4CD1A60D-DB44-0749-AE29-4712892B2B84}" type="datetime1">
              <a:rPr lang="nb-NO" smtClean="0"/>
              <a:t>16.01.2025</a:t>
            </a:fld>
            <a:endParaRPr lang="nb-NO"/>
          </a:p>
        </p:txBody>
      </p:sp>
      <p:sp>
        <p:nvSpPr>
          <p:cNvPr id="3" name="Plassholder for lysbildenummer 2">
            <a:extLst>
              <a:ext uri="{FF2B5EF4-FFF2-40B4-BE49-F238E27FC236}">
                <a16:creationId xmlns:a16="http://schemas.microsoft.com/office/drawing/2014/main" id="{EA43AE2A-76E2-DB3A-8ECB-1C9261321E59}"/>
              </a:ext>
            </a:extLst>
          </p:cNvPr>
          <p:cNvSpPr>
            <a:spLocks noGrp="1"/>
          </p:cNvSpPr>
          <p:nvPr>
            <p:ph type="sldNum" sz="quarter" idx="12"/>
          </p:nvPr>
        </p:nvSpPr>
        <p:spPr/>
        <p:txBody>
          <a:bodyPr/>
          <a:lstStyle/>
          <a:p>
            <a:fld id="{8ACEFDFC-287E-0A4D-81A7-6CC8C070690D}" type="slidenum">
              <a:rPr lang="nb-NO" smtClean="0"/>
              <a:t>103</a:t>
            </a:fld>
            <a:endParaRPr lang="nb-NO"/>
          </a:p>
        </p:txBody>
      </p:sp>
      <mc:AlternateContent xmlns:mc="http://schemas.openxmlformats.org/markup-compatibility/2006" xmlns:p14="http://schemas.microsoft.com/office/powerpoint/2010/main">
        <mc:Choice Requires="p14">
          <p:contentPart p14:bwMode="auto" r:id="rId2">
            <p14:nvContentPartPr>
              <p14:cNvPr id="4" name="Håndskrift 3">
                <a:extLst>
                  <a:ext uri="{FF2B5EF4-FFF2-40B4-BE49-F238E27FC236}">
                    <a16:creationId xmlns:a16="http://schemas.microsoft.com/office/drawing/2014/main" id="{4745E51F-4879-76F0-2C17-B1BA9080DC4D}"/>
                  </a:ext>
                </a:extLst>
              </p14:cNvPr>
              <p14:cNvContentPartPr/>
              <p14:nvPr/>
            </p14:nvContentPartPr>
            <p14:xfrm>
              <a:off x="1325154" y="940807"/>
              <a:ext cx="1348920" cy="4737960"/>
            </p14:xfrm>
          </p:contentPart>
        </mc:Choice>
        <mc:Fallback xmlns="">
          <p:pic>
            <p:nvPicPr>
              <p:cNvPr id="4" name="Håndskrift 3">
                <a:extLst>
                  <a:ext uri="{FF2B5EF4-FFF2-40B4-BE49-F238E27FC236}">
                    <a16:creationId xmlns:a16="http://schemas.microsoft.com/office/drawing/2014/main" id="{4745E51F-4879-76F0-2C17-B1BA9080DC4D}"/>
                  </a:ext>
                </a:extLst>
              </p:cNvPr>
              <p:cNvPicPr/>
              <p:nvPr/>
            </p:nvPicPr>
            <p:blipFill>
              <a:blip r:embed="rId3"/>
              <a:stretch>
                <a:fillRect/>
              </a:stretch>
            </p:blipFill>
            <p:spPr>
              <a:xfrm>
                <a:off x="1319032" y="934687"/>
                <a:ext cx="1361163" cy="4750200"/>
              </a:xfrm>
              <a:prstGeom prst="rect">
                <a:avLst/>
              </a:prstGeom>
            </p:spPr>
          </p:pic>
        </mc:Fallback>
      </mc:AlternateContent>
      <p:grpSp>
        <p:nvGrpSpPr>
          <p:cNvPr id="9" name="Gruppe 8">
            <a:extLst>
              <a:ext uri="{FF2B5EF4-FFF2-40B4-BE49-F238E27FC236}">
                <a16:creationId xmlns:a16="http://schemas.microsoft.com/office/drawing/2014/main" id="{BB9C24BE-047C-45E7-B965-BD11E3A69A4C}"/>
              </a:ext>
            </a:extLst>
          </p:cNvPr>
          <p:cNvGrpSpPr/>
          <p:nvPr/>
        </p:nvGrpSpPr>
        <p:grpSpPr>
          <a:xfrm>
            <a:off x="691194" y="5156767"/>
            <a:ext cx="1602360" cy="654120"/>
            <a:chOff x="691194" y="5156767"/>
            <a:chExt cx="1602360" cy="654120"/>
          </a:xfrm>
        </p:grpSpPr>
        <mc:AlternateContent xmlns:mc="http://schemas.openxmlformats.org/markup-compatibility/2006" xmlns:p14="http://schemas.microsoft.com/office/powerpoint/2010/main">
          <mc:Choice Requires="p14">
            <p:contentPart p14:bwMode="auto" r:id="rId4">
              <p14:nvContentPartPr>
                <p14:cNvPr id="5" name="Håndskrift 4">
                  <a:extLst>
                    <a:ext uri="{FF2B5EF4-FFF2-40B4-BE49-F238E27FC236}">
                      <a16:creationId xmlns:a16="http://schemas.microsoft.com/office/drawing/2014/main" id="{BA87155D-1494-620C-12B5-7F906E73D9C7}"/>
                    </a:ext>
                  </a:extLst>
                </p14:cNvPr>
                <p14:cNvContentPartPr/>
                <p14:nvPr/>
              </p14:nvContentPartPr>
              <p14:xfrm>
                <a:off x="1298874" y="5156767"/>
                <a:ext cx="994680" cy="654120"/>
              </p14:xfrm>
            </p:contentPart>
          </mc:Choice>
          <mc:Fallback xmlns="">
            <p:pic>
              <p:nvPicPr>
                <p:cNvPr id="5" name="Håndskrift 4">
                  <a:extLst>
                    <a:ext uri="{FF2B5EF4-FFF2-40B4-BE49-F238E27FC236}">
                      <a16:creationId xmlns:a16="http://schemas.microsoft.com/office/drawing/2014/main" id="{BA87155D-1494-620C-12B5-7F906E73D9C7}"/>
                    </a:ext>
                  </a:extLst>
                </p:cNvPr>
                <p:cNvPicPr/>
                <p:nvPr/>
              </p:nvPicPr>
              <p:blipFill>
                <a:blip r:embed="rId5"/>
                <a:stretch>
                  <a:fillRect/>
                </a:stretch>
              </p:blipFill>
              <p:spPr>
                <a:xfrm>
                  <a:off x="1292754" y="5150647"/>
                  <a:ext cx="1006920" cy="66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Håndskrift 5">
                  <a:extLst>
                    <a:ext uri="{FF2B5EF4-FFF2-40B4-BE49-F238E27FC236}">
                      <a16:creationId xmlns:a16="http://schemas.microsoft.com/office/drawing/2014/main" id="{F095278B-61A9-C006-7B02-45C2932D52A4}"/>
                    </a:ext>
                  </a:extLst>
                </p14:cNvPr>
                <p14:cNvContentPartPr/>
                <p14:nvPr/>
              </p14:nvContentPartPr>
              <p14:xfrm>
                <a:off x="1338474" y="5720167"/>
                <a:ext cx="29520" cy="5040"/>
              </p14:xfrm>
            </p:contentPart>
          </mc:Choice>
          <mc:Fallback xmlns="">
            <p:pic>
              <p:nvPicPr>
                <p:cNvPr id="6" name="Håndskrift 5">
                  <a:extLst>
                    <a:ext uri="{FF2B5EF4-FFF2-40B4-BE49-F238E27FC236}">
                      <a16:creationId xmlns:a16="http://schemas.microsoft.com/office/drawing/2014/main" id="{F095278B-61A9-C006-7B02-45C2932D52A4}"/>
                    </a:ext>
                  </a:extLst>
                </p:cNvPr>
                <p:cNvPicPr/>
                <p:nvPr/>
              </p:nvPicPr>
              <p:blipFill>
                <a:blip r:embed="rId7"/>
                <a:stretch>
                  <a:fillRect/>
                </a:stretch>
              </p:blipFill>
              <p:spPr>
                <a:xfrm>
                  <a:off x="1332354" y="5714455"/>
                  <a:ext cx="41760" cy="1646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Håndskrift 6">
                  <a:extLst>
                    <a:ext uri="{FF2B5EF4-FFF2-40B4-BE49-F238E27FC236}">
                      <a16:creationId xmlns:a16="http://schemas.microsoft.com/office/drawing/2014/main" id="{59C16F0C-B837-21B7-0C77-6E4954E1552C}"/>
                    </a:ext>
                  </a:extLst>
                </p14:cNvPr>
                <p14:cNvContentPartPr/>
                <p14:nvPr/>
              </p14:nvContentPartPr>
              <p14:xfrm>
                <a:off x="992154" y="5728087"/>
                <a:ext cx="263880" cy="21600"/>
              </p14:xfrm>
            </p:contentPart>
          </mc:Choice>
          <mc:Fallback xmlns="">
            <p:pic>
              <p:nvPicPr>
                <p:cNvPr id="7" name="Håndskrift 6">
                  <a:extLst>
                    <a:ext uri="{FF2B5EF4-FFF2-40B4-BE49-F238E27FC236}">
                      <a16:creationId xmlns:a16="http://schemas.microsoft.com/office/drawing/2014/main" id="{59C16F0C-B837-21B7-0C77-6E4954E1552C}"/>
                    </a:ext>
                  </a:extLst>
                </p:cNvPr>
                <p:cNvPicPr/>
                <p:nvPr/>
              </p:nvPicPr>
              <p:blipFill>
                <a:blip r:embed="rId9"/>
                <a:stretch>
                  <a:fillRect/>
                </a:stretch>
              </p:blipFill>
              <p:spPr>
                <a:xfrm>
                  <a:off x="986034" y="5721863"/>
                  <a:ext cx="276120" cy="3404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Håndskrift 7">
                  <a:extLst>
                    <a:ext uri="{FF2B5EF4-FFF2-40B4-BE49-F238E27FC236}">
                      <a16:creationId xmlns:a16="http://schemas.microsoft.com/office/drawing/2014/main" id="{16DE9E28-58CB-94A2-0329-9C06B09EC95F}"/>
                    </a:ext>
                  </a:extLst>
                </p14:cNvPr>
                <p14:cNvContentPartPr/>
                <p14:nvPr/>
              </p14:nvContentPartPr>
              <p14:xfrm>
                <a:off x="691194" y="5752567"/>
                <a:ext cx="199440" cy="6480"/>
              </p14:xfrm>
            </p:contentPart>
          </mc:Choice>
          <mc:Fallback xmlns="">
            <p:pic>
              <p:nvPicPr>
                <p:cNvPr id="8" name="Håndskrift 7">
                  <a:extLst>
                    <a:ext uri="{FF2B5EF4-FFF2-40B4-BE49-F238E27FC236}">
                      <a16:creationId xmlns:a16="http://schemas.microsoft.com/office/drawing/2014/main" id="{16DE9E28-58CB-94A2-0329-9C06B09EC95F}"/>
                    </a:ext>
                  </a:extLst>
                </p:cNvPr>
                <p:cNvPicPr/>
                <p:nvPr/>
              </p:nvPicPr>
              <p:blipFill>
                <a:blip r:embed="rId11"/>
                <a:stretch>
                  <a:fillRect/>
                </a:stretch>
              </p:blipFill>
              <p:spPr>
                <a:xfrm>
                  <a:off x="685074" y="5746447"/>
                  <a:ext cx="211680" cy="1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Håndskrift 15">
                <a:extLst>
                  <a:ext uri="{FF2B5EF4-FFF2-40B4-BE49-F238E27FC236}">
                    <a16:creationId xmlns:a16="http://schemas.microsoft.com/office/drawing/2014/main" id="{EABCE42F-BAE8-D9BC-EC55-5A86BDAD0F91}"/>
                  </a:ext>
                </a:extLst>
              </p14:cNvPr>
              <p14:cNvContentPartPr/>
              <p14:nvPr/>
            </p14:nvContentPartPr>
            <p14:xfrm>
              <a:off x="345954" y="5433607"/>
              <a:ext cx="1447920" cy="183240"/>
            </p14:xfrm>
          </p:contentPart>
        </mc:Choice>
        <mc:Fallback xmlns="">
          <p:pic>
            <p:nvPicPr>
              <p:cNvPr id="16" name="Håndskrift 15">
                <a:extLst>
                  <a:ext uri="{FF2B5EF4-FFF2-40B4-BE49-F238E27FC236}">
                    <a16:creationId xmlns:a16="http://schemas.microsoft.com/office/drawing/2014/main" id="{EABCE42F-BAE8-D9BC-EC55-5A86BDAD0F91}"/>
                  </a:ext>
                </a:extLst>
              </p:cNvPr>
              <p:cNvPicPr/>
              <p:nvPr/>
            </p:nvPicPr>
            <p:blipFill>
              <a:blip r:embed="rId13"/>
              <a:stretch>
                <a:fillRect/>
              </a:stretch>
            </p:blipFill>
            <p:spPr>
              <a:xfrm>
                <a:off x="339834" y="5427487"/>
                <a:ext cx="1460160" cy="195480"/>
              </a:xfrm>
              <a:prstGeom prst="rect">
                <a:avLst/>
              </a:prstGeom>
            </p:spPr>
          </p:pic>
        </mc:Fallback>
      </mc:AlternateContent>
      <p:grpSp>
        <p:nvGrpSpPr>
          <p:cNvPr id="27" name="Gruppe 26">
            <a:extLst>
              <a:ext uri="{FF2B5EF4-FFF2-40B4-BE49-F238E27FC236}">
                <a16:creationId xmlns:a16="http://schemas.microsoft.com/office/drawing/2014/main" id="{A0831014-784F-7BDF-0C1A-F24460BA8973}"/>
              </a:ext>
            </a:extLst>
          </p:cNvPr>
          <p:cNvGrpSpPr/>
          <p:nvPr/>
        </p:nvGrpSpPr>
        <p:grpSpPr>
          <a:xfrm>
            <a:off x="784434" y="723007"/>
            <a:ext cx="1238760" cy="932040"/>
            <a:chOff x="784434" y="723007"/>
            <a:chExt cx="1238760" cy="932040"/>
          </a:xfrm>
        </p:grpSpPr>
        <mc:AlternateContent xmlns:mc="http://schemas.openxmlformats.org/markup-compatibility/2006" xmlns:p14="http://schemas.microsoft.com/office/powerpoint/2010/main">
          <mc:Choice Requires="p14">
            <p:contentPart p14:bwMode="auto" r:id="rId14">
              <p14:nvContentPartPr>
                <p14:cNvPr id="23" name="Håndskrift 22">
                  <a:extLst>
                    <a:ext uri="{FF2B5EF4-FFF2-40B4-BE49-F238E27FC236}">
                      <a16:creationId xmlns:a16="http://schemas.microsoft.com/office/drawing/2014/main" id="{912DE14C-511E-6D49-FB56-6DF5397117D1}"/>
                    </a:ext>
                  </a:extLst>
                </p14:cNvPr>
                <p14:cNvContentPartPr/>
                <p14:nvPr/>
              </p14:nvContentPartPr>
              <p14:xfrm>
                <a:off x="784794" y="855487"/>
                <a:ext cx="887040" cy="799560"/>
              </p14:xfrm>
            </p:contentPart>
          </mc:Choice>
          <mc:Fallback xmlns="">
            <p:pic>
              <p:nvPicPr>
                <p:cNvPr id="23" name="Håndskrift 22">
                  <a:extLst>
                    <a:ext uri="{FF2B5EF4-FFF2-40B4-BE49-F238E27FC236}">
                      <a16:creationId xmlns:a16="http://schemas.microsoft.com/office/drawing/2014/main" id="{912DE14C-511E-6D49-FB56-6DF5397117D1}"/>
                    </a:ext>
                  </a:extLst>
                </p:cNvPr>
                <p:cNvPicPr/>
                <p:nvPr/>
              </p:nvPicPr>
              <p:blipFill>
                <a:blip r:embed="rId15"/>
                <a:stretch>
                  <a:fillRect/>
                </a:stretch>
              </p:blipFill>
              <p:spPr>
                <a:xfrm>
                  <a:off x="778674" y="849370"/>
                  <a:ext cx="899280" cy="81179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Håndskrift 23">
                  <a:extLst>
                    <a:ext uri="{FF2B5EF4-FFF2-40B4-BE49-F238E27FC236}">
                      <a16:creationId xmlns:a16="http://schemas.microsoft.com/office/drawing/2014/main" id="{67D02D1C-710A-1CCB-9C8C-CDECBAB2E68A}"/>
                    </a:ext>
                  </a:extLst>
                </p14:cNvPr>
                <p14:cNvContentPartPr/>
                <p14:nvPr/>
              </p14:nvContentPartPr>
              <p14:xfrm>
                <a:off x="784434" y="723007"/>
                <a:ext cx="1238760" cy="505440"/>
              </p14:xfrm>
            </p:contentPart>
          </mc:Choice>
          <mc:Fallback xmlns="">
            <p:pic>
              <p:nvPicPr>
                <p:cNvPr id="24" name="Håndskrift 23">
                  <a:extLst>
                    <a:ext uri="{FF2B5EF4-FFF2-40B4-BE49-F238E27FC236}">
                      <a16:creationId xmlns:a16="http://schemas.microsoft.com/office/drawing/2014/main" id="{67D02D1C-710A-1CCB-9C8C-CDECBAB2E68A}"/>
                    </a:ext>
                  </a:extLst>
                </p:cNvPr>
                <p:cNvPicPr/>
                <p:nvPr/>
              </p:nvPicPr>
              <p:blipFill>
                <a:blip r:embed="rId17"/>
                <a:stretch>
                  <a:fillRect/>
                </a:stretch>
              </p:blipFill>
              <p:spPr>
                <a:xfrm>
                  <a:off x="778314" y="716887"/>
                  <a:ext cx="12510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Håndskrift 24">
                  <a:extLst>
                    <a:ext uri="{FF2B5EF4-FFF2-40B4-BE49-F238E27FC236}">
                      <a16:creationId xmlns:a16="http://schemas.microsoft.com/office/drawing/2014/main" id="{11264144-C076-52BE-E964-C2DA828484FD}"/>
                    </a:ext>
                  </a:extLst>
                </p14:cNvPr>
                <p14:cNvContentPartPr/>
                <p14:nvPr/>
              </p14:nvContentPartPr>
              <p14:xfrm>
                <a:off x="1544394" y="1236727"/>
                <a:ext cx="15120" cy="14400"/>
              </p14:xfrm>
            </p:contentPart>
          </mc:Choice>
          <mc:Fallback xmlns="">
            <p:pic>
              <p:nvPicPr>
                <p:cNvPr id="25" name="Håndskrift 24">
                  <a:extLst>
                    <a:ext uri="{FF2B5EF4-FFF2-40B4-BE49-F238E27FC236}">
                      <a16:creationId xmlns:a16="http://schemas.microsoft.com/office/drawing/2014/main" id="{11264144-C076-52BE-E964-C2DA828484FD}"/>
                    </a:ext>
                  </a:extLst>
                </p:cNvPr>
                <p:cNvPicPr/>
                <p:nvPr/>
              </p:nvPicPr>
              <p:blipFill>
                <a:blip r:embed="rId19"/>
                <a:stretch>
                  <a:fillRect/>
                </a:stretch>
              </p:blipFill>
              <p:spPr>
                <a:xfrm>
                  <a:off x="1538274" y="1230607"/>
                  <a:ext cx="27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Håndskrift 25">
                  <a:extLst>
                    <a:ext uri="{FF2B5EF4-FFF2-40B4-BE49-F238E27FC236}">
                      <a16:creationId xmlns:a16="http://schemas.microsoft.com/office/drawing/2014/main" id="{E39D6745-CF87-C7A0-4E38-FFA4E7EA69A8}"/>
                    </a:ext>
                  </a:extLst>
                </p14:cNvPr>
                <p14:cNvContentPartPr/>
                <p14:nvPr/>
              </p14:nvContentPartPr>
              <p14:xfrm>
                <a:off x="1205634" y="1052767"/>
                <a:ext cx="186120" cy="134280"/>
              </p14:xfrm>
            </p:contentPart>
          </mc:Choice>
          <mc:Fallback xmlns="">
            <p:pic>
              <p:nvPicPr>
                <p:cNvPr id="26" name="Håndskrift 25">
                  <a:extLst>
                    <a:ext uri="{FF2B5EF4-FFF2-40B4-BE49-F238E27FC236}">
                      <a16:creationId xmlns:a16="http://schemas.microsoft.com/office/drawing/2014/main" id="{E39D6745-CF87-C7A0-4E38-FFA4E7EA69A8}"/>
                    </a:ext>
                  </a:extLst>
                </p:cNvPr>
                <p:cNvPicPr/>
                <p:nvPr/>
              </p:nvPicPr>
              <p:blipFill>
                <a:blip r:embed="rId21"/>
                <a:stretch>
                  <a:fillRect/>
                </a:stretch>
              </p:blipFill>
              <p:spPr>
                <a:xfrm>
                  <a:off x="1199514" y="1046663"/>
                  <a:ext cx="198360" cy="146487"/>
                </a:xfrm>
                <a:prstGeom prst="rect">
                  <a:avLst/>
                </a:prstGeom>
              </p:spPr>
            </p:pic>
          </mc:Fallback>
        </mc:AlternateContent>
      </p:grpSp>
      <p:grpSp>
        <p:nvGrpSpPr>
          <p:cNvPr id="38" name="Gruppe 37">
            <a:extLst>
              <a:ext uri="{FF2B5EF4-FFF2-40B4-BE49-F238E27FC236}">
                <a16:creationId xmlns:a16="http://schemas.microsoft.com/office/drawing/2014/main" id="{6D17C2D6-667E-0E4A-F15D-04F939F66C97}"/>
              </a:ext>
            </a:extLst>
          </p:cNvPr>
          <p:cNvGrpSpPr/>
          <p:nvPr/>
        </p:nvGrpSpPr>
        <p:grpSpPr>
          <a:xfrm>
            <a:off x="1897554" y="1417087"/>
            <a:ext cx="233640" cy="173880"/>
            <a:chOff x="1897554" y="1417087"/>
            <a:chExt cx="233640" cy="173880"/>
          </a:xfrm>
        </p:grpSpPr>
        <mc:AlternateContent xmlns:mc="http://schemas.openxmlformats.org/markup-compatibility/2006" xmlns:p14="http://schemas.microsoft.com/office/powerpoint/2010/main">
          <mc:Choice Requires="p14">
            <p:contentPart p14:bwMode="auto" r:id="rId22">
              <p14:nvContentPartPr>
                <p14:cNvPr id="31" name="Håndskrift 30">
                  <a:extLst>
                    <a:ext uri="{FF2B5EF4-FFF2-40B4-BE49-F238E27FC236}">
                      <a16:creationId xmlns:a16="http://schemas.microsoft.com/office/drawing/2014/main" id="{CF470B6F-5949-FFC3-5D50-06ECA9B2BF00}"/>
                    </a:ext>
                  </a:extLst>
                </p14:cNvPr>
                <p14:cNvContentPartPr/>
                <p14:nvPr/>
              </p14:nvContentPartPr>
              <p14:xfrm>
                <a:off x="1897554" y="1420687"/>
                <a:ext cx="89280" cy="106920"/>
              </p14:xfrm>
            </p:contentPart>
          </mc:Choice>
          <mc:Fallback xmlns="">
            <p:pic>
              <p:nvPicPr>
                <p:cNvPr id="31" name="Håndskrift 30">
                  <a:extLst>
                    <a:ext uri="{FF2B5EF4-FFF2-40B4-BE49-F238E27FC236}">
                      <a16:creationId xmlns:a16="http://schemas.microsoft.com/office/drawing/2014/main" id="{CF470B6F-5949-FFC3-5D50-06ECA9B2BF00}"/>
                    </a:ext>
                  </a:extLst>
                </p:cNvPr>
                <p:cNvPicPr/>
                <p:nvPr/>
              </p:nvPicPr>
              <p:blipFill>
                <a:blip r:embed="rId23"/>
                <a:stretch>
                  <a:fillRect/>
                </a:stretch>
              </p:blipFill>
              <p:spPr>
                <a:xfrm>
                  <a:off x="1891434" y="1414567"/>
                  <a:ext cx="1015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Håndskrift 31">
                  <a:extLst>
                    <a:ext uri="{FF2B5EF4-FFF2-40B4-BE49-F238E27FC236}">
                      <a16:creationId xmlns:a16="http://schemas.microsoft.com/office/drawing/2014/main" id="{4A81D09B-77A2-3F54-2F71-98888ADBCF61}"/>
                    </a:ext>
                  </a:extLst>
                </p14:cNvPr>
                <p14:cNvContentPartPr/>
                <p14:nvPr/>
              </p14:nvContentPartPr>
              <p14:xfrm>
                <a:off x="1985394" y="1417087"/>
                <a:ext cx="73440" cy="111600"/>
              </p14:xfrm>
            </p:contentPart>
          </mc:Choice>
          <mc:Fallback xmlns="">
            <p:pic>
              <p:nvPicPr>
                <p:cNvPr id="32" name="Håndskrift 31">
                  <a:extLst>
                    <a:ext uri="{FF2B5EF4-FFF2-40B4-BE49-F238E27FC236}">
                      <a16:creationId xmlns:a16="http://schemas.microsoft.com/office/drawing/2014/main" id="{4A81D09B-77A2-3F54-2F71-98888ADBCF61}"/>
                    </a:ext>
                  </a:extLst>
                </p:cNvPr>
                <p:cNvPicPr/>
                <p:nvPr/>
              </p:nvPicPr>
              <p:blipFill>
                <a:blip r:embed="rId25"/>
                <a:stretch>
                  <a:fillRect/>
                </a:stretch>
              </p:blipFill>
              <p:spPr>
                <a:xfrm>
                  <a:off x="1979274" y="1410967"/>
                  <a:ext cx="856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Håndskrift 32">
                  <a:extLst>
                    <a:ext uri="{FF2B5EF4-FFF2-40B4-BE49-F238E27FC236}">
                      <a16:creationId xmlns:a16="http://schemas.microsoft.com/office/drawing/2014/main" id="{0558A7A8-CF31-5CCB-3B9A-06E6E07D45BE}"/>
                    </a:ext>
                  </a:extLst>
                </p14:cNvPr>
                <p14:cNvContentPartPr/>
                <p14:nvPr/>
              </p14:nvContentPartPr>
              <p14:xfrm>
                <a:off x="2111754" y="1484407"/>
                <a:ext cx="19440" cy="106560"/>
              </p14:xfrm>
            </p:contentPart>
          </mc:Choice>
          <mc:Fallback xmlns="">
            <p:pic>
              <p:nvPicPr>
                <p:cNvPr id="33" name="Håndskrift 32">
                  <a:extLst>
                    <a:ext uri="{FF2B5EF4-FFF2-40B4-BE49-F238E27FC236}">
                      <a16:creationId xmlns:a16="http://schemas.microsoft.com/office/drawing/2014/main" id="{0558A7A8-CF31-5CCB-3B9A-06E6E07D45BE}"/>
                    </a:ext>
                  </a:extLst>
                </p:cNvPr>
                <p:cNvPicPr/>
                <p:nvPr/>
              </p:nvPicPr>
              <p:blipFill>
                <a:blip r:embed="rId27"/>
                <a:stretch>
                  <a:fillRect/>
                </a:stretch>
              </p:blipFill>
              <p:spPr>
                <a:xfrm>
                  <a:off x="2105634" y="1478287"/>
                  <a:ext cx="31680" cy="118800"/>
                </a:xfrm>
                <a:prstGeom prst="rect">
                  <a:avLst/>
                </a:prstGeom>
              </p:spPr>
            </p:pic>
          </mc:Fallback>
        </mc:AlternateContent>
      </p:grpSp>
      <p:grpSp>
        <p:nvGrpSpPr>
          <p:cNvPr id="37" name="Gruppe 36">
            <a:extLst>
              <a:ext uri="{FF2B5EF4-FFF2-40B4-BE49-F238E27FC236}">
                <a16:creationId xmlns:a16="http://schemas.microsoft.com/office/drawing/2014/main" id="{CF1D3E8F-9572-0C5C-A6F4-70FC880782BA}"/>
              </a:ext>
            </a:extLst>
          </p:cNvPr>
          <p:cNvGrpSpPr/>
          <p:nvPr/>
        </p:nvGrpSpPr>
        <p:grpSpPr>
          <a:xfrm>
            <a:off x="323274" y="2485927"/>
            <a:ext cx="1390320" cy="776520"/>
            <a:chOff x="323274" y="2485927"/>
            <a:chExt cx="1390320" cy="776520"/>
          </a:xfrm>
        </p:grpSpPr>
        <mc:AlternateContent xmlns:mc="http://schemas.openxmlformats.org/markup-compatibility/2006" xmlns:p14="http://schemas.microsoft.com/office/powerpoint/2010/main">
          <mc:Choice Requires="p14">
            <p:contentPart p14:bwMode="auto" r:id="rId28">
              <p14:nvContentPartPr>
                <p14:cNvPr id="18" name="Håndskrift 17">
                  <a:extLst>
                    <a:ext uri="{FF2B5EF4-FFF2-40B4-BE49-F238E27FC236}">
                      <a16:creationId xmlns:a16="http://schemas.microsoft.com/office/drawing/2014/main" id="{D5F35655-33B5-5893-B32F-CF59179E7298}"/>
                    </a:ext>
                  </a:extLst>
                </p14:cNvPr>
                <p14:cNvContentPartPr/>
                <p14:nvPr/>
              </p14:nvContentPartPr>
              <p14:xfrm>
                <a:off x="615954" y="2485927"/>
                <a:ext cx="714240" cy="776520"/>
              </p14:xfrm>
            </p:contentPart>
          </mc:Choice>
          <mc:Fallback xmlns="">
            <p:pic>
              <p:nvPicPr>
                <p:cNvPr id="18" name="Håndskrift 17">
                  <a:extLst>
                    <a:ext uri="{FF2B5EF4-FFF2-40B4-BE49-F238E27FC236}">
                      <a16:creationId xmlns:a16="http://schemas.microsoft.com/office/drawing/2014/main" id="{D5F35655-33B5-5893-B32F-CF59179E7298}"/>
                    </a:ext>
                  </a:extLst>
                </p:cNvPr>
                <p:cNvPicPr/>
                <p:nvPr/>
              </p:nvPicPr>
              <p:blipFill>
                <a:blip r:embed="rId29"/>
                <a:stretch>
                  <a:fillRect/>
                </a:stretch>
              </p:blipFill>
              <p:spPr>
                <a:xfrm>
                  <a:off x="609834" y="2479807"/>
                  <a:ext cx="726480" cy="788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Håndskrift 18">
                  <a:extLst>
                    <a:ext uri="{FF2B5EF4-FFF2-40B4-BE49-F238E27FC236}">
                      <a16:creationId xmlns:a16="http://schemas.microsoft.com/office/drawing/2014/main" id="{C52111C3-1168-1C7E-752F-660E6E0855F3}"/>
                    </a:ext>
                  </a:extLst>
                </p14:cNvPr>
                <p14:cNvContentPartPr/>
                <p14:nvPr/>
              </p14:nvContentPartPr>
              <p14:xfrm>
                <a:off x="323274" y="2505007"/>
                <a:ext cx="912960" cy="357840"/>
              </p14:xfrm>
            </p:contentPart>
          </mc:Choice>
          <mc:Fallback xmlns="">
            <p:pic>
              <p:nvPicPr>
                <p:cNvPr id="19" name="Håndskrift 18">
                  <a:extLst>
                    <a:ext uri="{FF2B5EF4-FFF2-40B4-BE49-F238E27FC236}">
                      <a16:creationId xmlns:a16="http://schemas.microsoft.com/office/drawing/2014/main" id="{C52111C3-1168-1C7E-752F-660E6E0855F3}"/>
                    </a:ext>
                  </a:extLst>
                </p:cNvPr>
                <p:cNvPicPr/>
                <p:nvPr/>
              </p:nvPicPr>
              <p:blipFill>
                <a:blip r:embed="rId31"/>
                <a:stretch>
                  <a:fillRect/>
                </a:stretch>
              </p:blipFill>
              <p:spPr>
                <a:xfrm>
                  <a:off x="317154" y="2498887"/>
                  <a:ext cx="9252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Håndskrift 19">
                  <a:extLst>
                    <a:ext uri="{FF2B5EF4-FFF2-40B4-BE49-F238E27FC236}">
                      <a16:creationId xmlns:a16="http://schemas.microsoft.com/office/drawing/2014/main" id="{CF309EA1-DF0C-3DBD-07F6-D4EB871C2587}"/>
                    </a:ext>
                  </a:extLst>
                </p14:cNvPr>
                <p14:cNvContentPartPr/>
                <p14:nvPr/>
              </p14:nvContentPartPr>
              <p14:xfrm>
                <a:off x="840594" y="2868607"/>
                <a:ext cx="84240" cy="3600"/>
              </p14:xfrm>
            </p:contentPart>
          </mc:Choice>
          <mc:Fallback xmlns="">
            <p:pic>
              <p:nvPicPr>
                <p:cNvPr id="20" name="Håndskrift 19">
                  <a:extLst>
                    <a:ext uri="{FF2B5EF4-FFF2-40B4-BE49-F238E27FC236}">
                      <a16:creationId xmlns:a16="http://schemas.microsoft.com/office/drawing/2014/main" id="{CF309EA1-DF0C-3DBD-07F6-D4EB871C2587}"/>
                    </a:ext>
                  </a:extLst>
                </p:cNvPr>
                <p:cNvPicPr/>
                <p:nvPr/>
              </p:nvPicPr>
              <p:blipFill>
                <a:blip r:embed="rId33"/>
                <a:stretch>
                  <a:fillRect/>
                </a:stretch>
              </p:blipFill>
              <p:spPr>
                <a:xfrm>
                  <a:off x="834474" y="2862487"/>
                  <a:ext cx="964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Håndskrift 20">
                  <a:extLst>
                    <a:ext uri="{FF2B5EF4-FFF2-40B4-BE49-F238E27FC236}">
                      <a16:creationId xmlns:a16="http://schemas.microsoft.com/office/drawing/2014/main" id="{66A5D1C1-7ECA-9B07-2084-3890EE27276E}"/>
                    </a:ext>
                  </a:extLst>
                </p14:cNvPr>
                <p14:cNvContentPartPr/>
                <p14:nvPr/>
              </p14:nvContentPartPr>
              <p14:xfrm>
                <a:off x="415794" y="2887687"/>
                <a:ext cx="297720" cy="39240"/>
              </p14:xfrm>
            </p:contentPart>
          </mc:Choice>
          <mc:Fallback xmlns="">
            <p:pic>
              <p:nvPicPr>
                <p:cNvPr id="21" name="Håndskrift 20">
                  <a:extLst>
                    <a:ext uri="{FF2B5EF4-FFF2-40B4-BE49-F238E27FC236}">
                      <a16:creationId xmlns:a16="http://schemas.microsoft.com/office/drawing/2014/main" id="{66A5D1C1-7ECA-9B07-2084-3890EE27276E}"/>
                    </a:ext>
                  </a:extLst>
                </p:cNvPr>
                <p:cNvPicPr/>
                <p:nvPr/>
              </p:nvPicPr>
              <p:blipFill>
                <a:blip r:embed="rId35"/>
                <a:stretch>
                  <a:fillRect/>
                </a:stretch>
              </p:blipFill>
              <p:spPr>
                <a:xfrm>
                  <a:off x="409674" y="2881567"/>
                  <a:ext cx="3099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Håndskrift 33">
                  <a:extLst>
                    <a:ext uri="{FF2B5EF4-FFF2-40B4-BE49-F238E27FC236}">
                      <a16:creationId xmlns:a16="http://schemas.microsoft.com/office/drawing/2014/main" id="{B945CF4A-54A8-56BC-F419-D706F51A5CBE}"/>
                    </a:ext>
                  </a:extLst>
                </p14:cNvPr>
                <p14:cNvContentPartPr/>
                <p14:nvPr/>
              </p14:nvContentPartPr>
              <p14:xfrm>
                <a:off x="1439274" y="2785447"/>
                <a:ext cx="100080" cy="121320"/>
              </p14:xfrm>
            </p:contentPart>
          </mc:Choice>
          <mc:Fallback xmlns="">
            <p:pic>
              <p:nvPicPr>
                <p:cNvPr id="34" name="Håndskrift 33">
                  <a:extLst>
                    <a:ext uri="{FF2B5EF4-FFF2-40B4-BE49-F238E27FC236}">
                      <a16:creationId xmlns:a16="http://schemas.microsoft.com/office/drawing/2014/main" id="{B945CF4A-54A8-56BC-F419-D706F51A5CBE}"/>
                    </a:ext>
                  </a:extLst>
                </p:cNvPr>
                <p:cNvPicPr/>
                <p:nvPr/>
              </p:nvPicPr>
              <p:blipFill>
                <a:blip r:embed="rId37"/>
                <a:stretch>
                  <a:fillRect/>
                </a:stretch>
              </p:blipFill>
              <p:spPr>
                <a:xfrm>
                  <a:off x="1433154" y="2779327"/>
                  <a:ext cx="112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Håndskrift 34">
                  <a:extLst>
                    <a:ext uri="{FF2B5EF4-FFF2-40B4-BE49-F238E27FC236}">
                      <a16:creationId xmlns:a16="http://schemas.microsoft.com/office/drawing/2014/main" id="{BAF5E3EB-E6E2-7798-AD9D-B90DCF534F72}"/>
                    </a:ext>
                  </a:extLst>
                </p14:cNvPr>
                <p14:cNvContentPartPr/>
                <p14:nvPr/>
              </p14:nvContentPartPr>
              <p14:xfrm>
                <a:off x="1525674" y="2775727"/>
                <a:ext cx="57960" cy="147240"/>
              </p14:xfrm>
            </p:contentPart>
          </mc:Choice>
          <mc:Fallback xmlns="">
            <p:pic>
              <p:nvPicPr>
                <p:cNvPr id="35" name="Håndskrift 34">
                  <a:extLst>
                    <a:ext uri="{FF2B5EF4-FFF2-40B4-BE49-F238E27FC236}">
                      <a16:creationId xmlns:a16="http://schemas.microsoft.com/office/drawing/2014/main" id="{BAF5E3EB-E6E2-7798-AD9D-B90DCF534F72}"/>
                    </a:ext>
                  </a:extLst>
                </p:cNvPr>
                <p:cNvPicPr/>
                <p:nvPr/>
              </p:nvPicPr>
              <p:blipFill>
                <a:blip r:embed="rId39"/>
                <a:stretch>
                  <a:fillRect/>
                </a:stretch>
              </p:blipFill>
              <p:spPr>
                <a:xfrm>
                  <a:off x="1519554" y="2769607"/>
                  <a:ext cx="702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Håndskrift 35">
                  <a:extLst>
                    <a:ext uri="{FF2B5EF4-FFF2-40B4-BE49-F238E27FC236}">
                      <a16:creationId xmlns:a16="http://schemas.microsoft.com/office/drawing/2014/main" id="{36F8BF57-0F1D-FA85-BD01-D0FFFD2DAC88}"/>
                    </a:ext>
                  </a:extLst>
                </p14:cNvPr>
                <p14:cNvContentPartPr/>
                <p14:nvPr/>
              </p14:nvContentPartPr>
              <p14:xfrm>
                <a:off x="1649874" y="2888767"/>
                <a:ext cx="63720" cy="202320"/>
              </p14:xfrm>
            </p:contentPart>
          </mc:Choice>
          <mc:Fallback xmlns="">
            <p:pic>
              <p:nvPicPr>
                <p:cNvPr id="36" name="Håndskrift 35">
                  <a:extLst>
                    <a:ext uri="{FF2B5EF4-FFF2-40B4-BE49-F238E27FC236}">
                      <a16:creationId xmlns:a16="http://schemas.microsoft.com/office/drawing/2014/main" id="{36F8BF57-0F1D-FA85-BD01-D0FFFD2DAC88}"/>
                    </a:ext>
                  </a:extLst>
                </p:cNvPr>
                <p:cNvPicPr/>
                <p:nvPr/>
              </p:nvPicPr>
              <p:blipFill>
                <a:blip r:embed="rId41"/>
                <a:stretch>
                  <a:fillRect/>
                </a:stretch>
              </p:blipFill>
              <p:spPr>
                <a:xfrm>
                  <a:off x="1643719" y="2882636"/>
                  <a:ext cx="76030" cy="21458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43" name="Håndskrift 42">
                <a:extLst>
                  <a:ext uri="{FF2B5EF4-FFF2-40B4-BE49-F238E27FC236}">
                    <a16:creationId xmlns:a16="http://schemas.microsoft.com/office/drawing/2014/main" id="{6C375C1B-812B-2648-75C6-CF705194942A}"/>
                  </a:ext>
                </a:extLst>
              </p14:cNvPr>
              <p14:cNvContentPartPr/>
              <p14:nvPr/>
            </p14:nvContentPartPr>
            <p14:xfrm>
              <a:off x="1629714" y="3707407"/>
              <a:ext cx="360" cy="35640"/>
            </p14:xfrm>
          </p:contentPart>
        </mc:Choice>
        <mc:Fallback xmlns="">
          <p:pic>
            <p:nvPicPr>
              <p:cNvPr id="43" name="Håndskrift 42">
                <a:extLst>
                  <a:ext uri="{FF2B5EF4-FFF2-40B4-BE49-F238E27FC236}">
                    <a16:creationId xmlns:a16="http://schemas.microsoft.com/office/drawing/2014/main" id="{6C375C1B-812B-2648-75C6-CF705194942A}"/>
                  </a:ext>
                </a:extLst>
              </p:cNvPr>
              <p:cNvPicPr/>
              <p:nvPr/>
            </p:nvPicPr>
            <p:blipFill>
              <a:blip r:embed="rId43"/>
              <a:stretch>
                <a:fillRect/>
              </a:stretch>
            </p:blipFill>
            <p:spPr>
              <a:xfrm>
                <a:off x="1623594" y="3701287"/>
                <a:ext cx="12600" cy="47880"/>
              </a:xfrm>
              <a:prstGeom prst="rect">
                <a:avLst/>
              </a:prstGeom>
            </p:spPr>
          </p:pic>
        </mc:Fallback>
      </mc:AlternateContent>
      <p:grpSp>
        <p:nvGrpSpPr>
          <p:cNvPr id="50" name="Gruppe 49">
            <a:extLst>
              <a:ext uri="{FF2B5EF4-FFF2-40B4-BE49-F238E27FC236}">
                <a16:creationId xmlns:a16="http://schemas.microsoft.com/office/drawing/2014/main" id="{E888FC1C-98F1-2526-198F-2B1F30A40C6A}"/>
              </a:ext>
            </a:extLst>
          </p:cNvPr>
          <p:cNvGrpSpPr/>
          <p:nvPr/>
        </p:nvGrpSpPr>
        <p:grpSpPr>
          <a:xfrm>
            <a:off x="389154" y="3922687"/>
            <a:ext cx="1458000" cy="667080"/>
            <a:chOff x="389154" y="3922687"/>
            <a:chExt cx="1458000" cy="667080"/>
          </a:xfrm>
        </p:grpSpPr>
        <mc:AlternateContent xmlns:mc="http://schemas.openxmlformats.org/markup-compatibility/2006" xmlns:p14="http://schemas.microsoft.com/office/powerpoint/2010/main">
          <mc:Choice Requires="p14">
            <p:contentPart p14:bwMode="auto" r:id="rId44">
              <p14:nvContentPartPr>
                <p14:cNvPr id="10" name="Håndskrift 9">
                  <a:extLst>
                    <a:ext uri="{FF2B5EF4-FFF2-40B4-BE49-F238E27FC236}">
                      <a16:creationId xmlns:a16="http://schemas.microsoft.com/office/drawing/2014/main" id="{5DBA25BB-CC5E-D9F5-AE28-92BE446E9043}"/>
                    </a:ext>
                  </a:extLst>
                </p14:cNvPr>
                <p14:cNvContentPartPr/>
                <p14:nvPr/>
              </p14:nvContentPartPr>
              <p14:xfrm>
                <a:off x="907554" y="3947527"/>
                <a:ext cx="665640" cy="642240"/>
              </p14:xfrm>
            </p:contentPart>
          </mc:Choice>
          <mc:Fallback xmlns="">
            <p:pic>
              <p:nvPicPr>
                <p:cNvPr id="10" name="Håndskrift 9">
                  <a:extLst>
                    <a:ext uri="{FF2B5EF4-FFF2-40B4-BE49-F238E27FC236}">
                      <a16:creationId xmlns:a16="http://schemas.microsoft.com/office/drawing/2014/main" id="{5DBA25BB-CC5E-D9F5-AE28-92BE446E9043}"/>
                    </a:ext>
                  </a:extLst>
                </p:cNvPr>
                <p:cNvPicPr/>
                <p:nvPr/>
              </p:nvPicPr>
              <p:blipFill>
                <a:blip r:embed="rId45"/>
                <a:stretch>
                  <a:fillRect/>
                </a:stretch>
              </p:blipFill>
              <p:spPr>
                <a:xfrm>
                  <a:off x="901434" y="3941410"/>
                  <a:ext cx="677880" cy="65447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 name="Håndskrift 10">
                  <a:extLst>
                    <a:ext uri="{FF2B5EF4-FFF2-40B4-BE49-F238E27FC236}">
                      <a16:creationId xmlns:a16="http://schemas.microsoft.com/office/drawing/2014/main" id="{05733B02-CDB3-2283-7B8F-EF34C84FE39F}"/>
                    </a:ext>
                  </a:extLst>
                </p14:cNvPr>
                <p14:cNvContentPartPr/>
                <p14:nvPr/>
              </p14:nvContentPartPr>
              <p14:xfrm>
                <a:off x="1102674" y="4292767"/>
                <a:ext cx="42480" cy="2520"/>
              </p14:xfrm>
            </p:contentPart>
          </mc:Choice>
          <mc:Fallback xmlns="">
            <p:pic>
              <p:nvPicPr>
                <p:cNvPr id="11" name="Håndskrift 10">
                  <a:extLst>
                    <a:ext uri="{FF2B5EF4-FFF2-40B4-BE49-F238E27FC236}">
                      <a16:creationId xmlns:a16="http://schemas.microsoft.com/office/drawing/2014/main" id="{05733B02-CDB3-2283-7B8F-EF34C84FE39F}"/>
                    </a:ext>
                  </a:extLst>
                </p:cNvPr>
                <p:cNvPicPr/>
                <p:nvPr/>
              </p:nvPicPr>
              <p:blipFill>
                <a:blip r:embed="rId47"/>
                <a:stretch>
                  <a:fillRect/>
                </a:stretch>
              </p:blipFill>
              <p:spPr>
                <a:xfrm>
                  <a:off x="1096605" y="4286647"/>
                  <a:ext cx="54617"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 name="Håndskrift 11">
                  <a:extLst>
                    <a:ext uri="{FF2B5EF4-FFF2-40B4-BE49-F238E27FC236}">
                      <a16:creationId xmlns:a16="http://schemas.microsoft.com/office/drawing/2014/main" id="{2A23BFD9-B661-A407-8D08-505F191AD302}"/>
                    </a:ext>
                  </a:extLst>
                </p14:cNvPr>
                <p14:cNvContentPartPr/>
                <p14:nvPr/>
              </p14:nvContentPartPr>
              <p14:xfrm>
                <a:off x="826554" y="4343167"/>
                <a:ext cx="102240" cy="2520"/>
              </p14:xfrm>
            </p:contentPart>
          </mc:Choice>
          <mc:Fallback xmlns="">
            <p:pic>
              <p:nvPicPr>
                <p:cNvPr id="12" name="Håndskrift 11">
                  <a:extLst>
                    <a:ext uri="{FF2B5EF4-FFF2-40B4-BE49-F238E27FC236}">
                      <a16:creationId xmlns:a16="http://schemas.microsoft.com/office/drawing/2014/main" id="{2A23BFD9-B661-A407-8D08-505F191AD302}"/>
                    </a:ext>
                  </a:extLst>
                </p:cNvPr>
                <p:cNvPicPr/>
                <p:nvPr/>
              </p:nvPicPr>
              <p:blipFill>
                <a:blip r:embed="rId49"/>
                <a:stretch>
                  <a:fillRect/>
                </a:stretch>
              </p:blipFill>
              <p:spPr>
                <a:xfrm>
                  <a:off x="820434" y="4337047"/>
                  <a:ext cx="11448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 name="Håndskrift 12">
                  <a:extLst>
                    <a:ext uri="{FF2B5EF4-FFF2-40B4-BE49-F238E27FC236}">
                      <a16:creationId xmlns:a16="http://schemas.microsoft.com/office/drawing/2014/main" id="{405F8AFD-B5A5-1C97-BE4F-19958743B721}"/>
                    </a:ext>
                  </a:extLst>
                </p14:cNvPr>
                <p14:cNvContentPartPr/>
                <p14:nvPr/>
              </p14:nvContentPartPr>
              <p14:xfrm>
                <a:off x="460434" y="4378087"/>
                <a:ext cx="221400" cy="38880"/>
              </p14:xfrm>
            </p:contentPart>
          </mc:Choice>
          <mc:Fallback xmlns="">
            <p:pic>
              <p:nvPicPr>
                <p:cNvPr id="13" name="Håndskrift 12">
                  <a:extLst>
                    <a:ext uri="{FF2B5EF4-FFF2-40B4-BE49-F238E27FC236}">
                      <a16:creationId xmlns:a16="http://schemas.microsoft.com/office/drawing/2014/main" id="{405F8AFD-B5A5-1C97-BE4F-19958743B721}"/>
                    </a:ext>
                  </a:extLst>
                </p:cNvPr>
                <p:cNvPicPr/>
                <p:nvPr/>
              </p:nvPicPr>
              <p:blipFill>
                <a:blip r:embed="rId51"/>
                <a:stretch>
                  <a:fillRect/>
                </a:stretch>
              </p:blipFill>
              <p:spPr>
                <a:xfrm>
                  <a:off x="454304" y="4371967"/>
                  <a:ext cx="2336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 name="Håndskrift 14">
                  <a:extLst>
                    <a:ext uri="{FF2B5EF4-FFF2-40B4-BE49-F238E27FC236}">
                      <a16:creationId xmlns:a16="http://schemas.microsoft.com/office/drawing/2014/main" id="{B688C69D-404F-EB5E-5EC6-30B121B5E6B5}"/>
                    </a:ext>
                  </a:extLst>
                </p14:cNvPr>
                <p14:cNvContentPartPr/>
                <p14:nvPr/>
              </p14:nvContentPartPr>
              <p14:xfrm>
                <a:off x="389154" y="4147327"/>
                <a:ext cx="966600" cy="176760"/>
              </p14:xfrm>
            </p:contentPart>
          </mc:Choice>
          <mc:Fallback xmlns="">
            <p:pic>
              <p:nvPicPr>
                <p:cNvPr id="15" name="Håndskrift 14">
                  <a:extLst>
                    <a:ext uri="{FF2B5EF4-FFF2-40B4-BE49-F238E27FC236}">
                      <a16:creationId xmlns:a16="http://schemas.microsoft.com/office/drawing/2014/main" id="{B688C69D-404F-EB5E-5EC6-30B121B5E6B5}"/>
                    </a:ext>
                  </a:extLst>
                </p:cNvPr>
                <p:cNvPicPr/>
                <p:nvPr/>
              </p:nvPicPr>
              <p:blipFill>
                <a:blip r:embed="rId53"/>
                <a:stretch>
                  <a:fillRect/>
                </a:stretch>
              </p:blipFill>
              <p:spPr>
                <a:xfrm>
                  <a:off x="383036" y="4141195"/>
                  <a:ext cx="978835" cy="18902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Håndskrift 43">
                  <a:extLst>
                    <a:ext uri="{FF2B5EF4-FFF2-40B4-BE49-F238E27FC236}">
                      <a16:creationId xmlns:a16="http://schemas.microsoft.com/office/drawing/2014/main" id="{D7B0B5F1-7515-C683-F4F3-16C2341101AB}"/>
                    </a:ext>
                  </a:extLst>
                </p14:cNvPr>
                <p14:cNvContentPartPr/>
                <p14:nvPr/>
              </p14:nvContentPartPr>
              <p14:xfrm>
                <a:off x="1667874" y="3922687"/>
                <a:ext cx="68040" cy="191160"/>
              </p14:xfrm>
            </p:contentPart>
          </mc:Choice>
          <mc:Fallback xmlns="">
            <p:pic>
              <p:nvPicPr>
                <p:cNvPr id="44" name="Håndskrift 43">
                  <a:extLst>
                    <a:ext uri="{FF2B5EF4-FFF2-40B4-BE49-F238E27FC236}">
                      <a16:creationId xmlns:a16="http://schemas.microsoft.com/office/drawing/2014/main" id="{D7B0B5F1-7515-C683-F4F3-16C2341101AB}"/>
                    </a:ext>
                  </a:extLst>
                </p:cNvPr>
                <p:cNvPicPr/>
                <p:nvPr/>
              </p:nvPicPr>
              <p:blipFill>
                <a:blip r:embed="rId55"/>
                <a:stretch>
                  <a:fillRect/>
                </a:stretch>
              </p:blipFill>
              <p:spPr>
                <a:xfrm>
                  <a:off x="1661754" y="3916567"/>
                  <a:ext cx="802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Håndskrift 44">
                  <a:extLst>
                    <a:ext uri="{FF2B5EF4-FFF2-40B4-BE49-F238E27FC236}">
                      <a16:creationId xmlns:a16="http://schemas.microsoft.com/office/drawing/2014/main" id="{F8D70324-EF46-5C00-8A5D-E16D48EE83C2}"/>
                    </a:ext>
                  </a:extLst>
                </p14:cNvPr>
                <p14:cNvContentPartPr/>
                <p14:nvPr/>
              </p14:nvContentPartPr>
              <p14:xfrm>
                <a:off x="1815474" y="4191967"/>
                <a:ext cx="31680" cy="76320"/>
              </p14:xfrm>
            </p:contentPart>
          </mc:Choice>
          <mc:Fallback xmlns="">
            <p:pic>
              <p:nvPicPr>
                <p:cNvPr id="45" name="Håndskrift 44">
                  <a:extLst>
                    <a:ext uri="{FF2B5EF4-FFF2-40B4-BE49-F238E27FC236}">
                      <a16:creationId xmlns:a16="http://schemas.microsoft.com/office/drawing/2014/main" id="{F8D70324-EF46-5C00-8A5D-E16D48EE83C2}"/>
                    </a:ext>
                  </a:extLst>
                </p:cNvPr>
                <p:cNvPicPr/>
                <p:nvPr/>
              </p:nvPicPr>
              <p:blipFill>
                <a:blip r:embed="rId57"/>
                <a:stretch>
                  <a:fillRect/>
                </a:stretch>
              </p:blipFill>
              <p:spPr>
                <a:xfrm>
                  <a:off x="1809354" y="4185847"/>
                  <a:ext cx="43920" cy="8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6" name="Håndskrift 45">
                <a:extLst>
                  <a:ext uri="{FF2B5EF4-FFF2-40B4-BE49-F238E27FC236}">
                    <a16:creationId xmlns:a16="http://schemas.microsoft.com/office/drawing/2014/main" id="{79A26493-79F9-96DE-65E6-A74E2011E9B0}"/>
                  </a:ext>
                </a:extLst>
              </p14:cNvPr>
              <p14:cNvContentPartPr/>
              <p14:nvPr/>
            </p14:nvContentPartPr>
            <p14:xfrm>
              <a:off x="2158194" y="5122567"/>
              <a:ext cx="134280" cy="103320"/>
            </p14:xfrm>
          </p:contentPart>
        </mc:Choice>
        <mc:Fallback xmlns="">
          <p:pic>
            <p:nvPicPr>
              <p:cNvPr id="46" name="Håndskrift 45">
                <a:extLst>
                  <a:ext uri="{FF2B5EF4-FFF2-40B4-BE49-F238E27FC236}">
                    <a16:creationId xmlns:a16="http://schemas.microsoft.com/office/drawing/2014/main" id="{79A26493-79F9-96DE-65E6-A74E2011E9B0}"/>
                  </a:ext>
                </a:extLst>
              </p:cNvPr>
              <p:cNvPicPr/>
              <p:nvPr/>
            </p:nvPicPr>
            <p:blipFill>
              <a:blip r:embed="rId59"/>
              <a:stretch>
                <a:fillRect/>
              </a:stretch>
            </p:blipFill>
            <p:spPr>
              <a:xfrm>
                <a:off x="2152074" y="5116426"/>
                <a:ext cx="146520" cy="11560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Håndskrift 46">
                <a:extLst>
                  <a:ext uri="{FF2B5EF4-FFF2-40B4-BE49-F238E27FC236}">
                    <a16:creationId xmlns:a16="http://schemas.microsoft.com/office/drawing/2014/main" id="{27E00FD7-27CF-B18A-E760-75F02056A8DF}"/>
                  </a:ext>
                </a:extLst>
              </p14:cNvPr>
              <p14:cNvContentPartPr/>
              <p14:nvPr/>
            </p14:nvContentPartPr>
            <p14:xfrm>
              <a:off x="2284554" y="5096647"/>
              <a:ext cx="86040" cy="135360"/>
            </p14:xfrm>
          </p:contentPart>
        </mc:Choice>
        <mc:Fallback xmlns="">
          <p:pic>
            <p:nvPicPr>
              <p:cNvPr id="47" name="Håndskrift 46">
                <a:extLst>
                  <a:ext uri="{FF2B5EF4-FFF2-40B4-BE49-F238E27FC236}">
                    <a16:creationId xmlns:a16="http://schemas.microsoft.com/office/drawing/2014/main" id="{27E00FD7-27CF-B18A-E760-75F02056A8DF}"/>
                  </a:ext>
                </a:extLst>
              </p:cNvPr>
              <p:cNvPicPr/>
              <p:nvPr/>
            </p:nvPicPr>
            <p:blipFill>
              <a:blip r:embed="rId61"/>
              <a:stretch>
                <a:fillRect/>
              </a:stretch>
            </p:blipFill>
            <p:spPr>
              <a:xfrm>
                <a:off x="2278434" y="5090527"/>
                <a:ext cx="98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Håndskrift 47">
                <a:extLst>
                  <a:ext uri="{FF2B5EF4-FFF2-40B4-BE49-F238E27FC236}">
                    <a16:creationId xmlns:a16="http://schemas.microsoft.com/office/drawing/2014/main" id="{CB4F98EF-9BB7-A72D-32EF-9720B0F76A71}"/>
                  </a:ext>
                </a:extLst>
              </p14:cNvPr>
              <p14:cNvContentPartPr/>
              <p14:nvPr/>
            </p14:nvContentPartPr>
            <p14:xfrm>
              <a:off x="2454834" y="5104927"/>
              <a:ext cx="110160" cy="133200"/>
            </p14:xfrm>
          </p:contentPart>
        </mc:Choice>
        <mc:Fallback xmlns="">
          <p:pic>
            <p:nvPicPr>
              <p:cNvPr id="48" name="Håndskrift 47">
                <a:extLst>
                  <a:ext uri="{FF2B5EF4-FFF2-40B4-BE49-F238E27FC236}">
                    <a16:creationId xmlns:a16="http://schemas.microsoft.com/office/drawing/2014/main" id="{CB4F98EF-9BB7-A72D-32EF-9720B0F76A71}"/>
                  </a:ext>
                </a:extLst>
              </p:cNvPr>
              <p:cNvPicPr/>
              <p:nvPr/>
            </p:nvPicPr>
            <p:blipFill>
              <a:blip r:embed="rId63"/>
              <a:stretch>
                <a:fillRect/>
              </a:stretch>
            </p:blipFill>
            <p:spPr>
              <a:xfrm>
                <a:off x="2448714" y="5098807"/>
                <a:ext cx="1224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4" name="Håndskrift 183">
                <a:extLst>
                  <a:ext uri="{FF2B5EF4-FFF2-40B4-BE49-F238E27FC236}">
                    <a16:creationId xmlns:a16="http://schemas.microsoft.com/office/drawing/2014/main" id="{774B094A-6922-ACEE-4CC7-6CD7138054F6}"/>
                  </a:ext>
                </a:extLst>
              </p14:cNvPr>
              <p14:cNvContentPartPr/>
              <p14:nvPr/>
            </p14:nvContentPartPr>
            <p14:xfrm>
              <a:off x="3639954" y="2691487"/>
              <a:ext cx="5400" cy="42840"/>
            </p14:xfrm>
          </p:contentPart>
        </mc:Choice>
        <mc:Fallback xmlns="">
          <p:pic>
            <p:nvPicPr>
              <p:cNvPr id="184" name="Håndskrift 183">
                <a:extLst>
                  <a:ext uri="{FF2B5EF4-FFF2-40B4-BE49-F238E27FC236}">
                    <a16:creationId xmlns:a16="http://schemas.microsoft.com/office/drawing/2014/main" id="{774B094A-6922-ACEE-4CC7-6CD7138054F6}"/>
                  </a:ext>
                </a:extLst>
              </p:cNvPr>
              <p:cNvPicPr/>
              <p:nvPr/>
            </p:nvPicPr>
            <p:blipFill>
              <a:blip r:embed="rId65"/>
              <a:stretch>
                <a:fillRect/>
              </a:stretch>
            </p:blipFill>
            <p:spPr>
              <a:xfrm>
                <a:off x="3633834" y="2685367"/>
                <a:ext cx="17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38" name="Håndskrift 237">
                <a:extLst>
                  <a:ext uri="{FF2B5EF4-FFF2-40B4-BE49-F238E27FC236}">
                    <a16:creationId xmlns:a16="http://schemas.microsoft.com/office/drawing/2014/main" id="{48DDCA7C-EE2F-CA96-A896-CEB57B5A41E1}"/>
                  </a:ext>
                </a:extLst>
              </p14:cNvPr>
              <p14:cNvContentPartPr/>
              <p14:nvPr/>
            </p14:nvContentPartPr>
            <p14:xfrm>
              <a:off x="2631234" y="4424527"/>
              <a:ext cx="1980360" cy="1283760"/>
            </p14:xfrm>
          </p:contentPart>
        </mc:Choice>
        <mc:Fallback xmlns="">
          <p:pic>
            <p:nvPicPr>
              <p:cNvPr id="238" name="Håndskrift 237">
                <a:extLst>
                  <a:ext uri="{FF2B5EF4-FFF2-40B4-BE49-F238E27FC236}">
                    <a16:creationId xmlns:a16="http://schemas.microsoft.com/office/drawing/2014/main" id="{48DDCA7C-EE2F-CA96-A896-CEB57B5A41E1}"/>
                  </a:ext>
                </a:extLst>
              </p:cNvPr>
              <p:cNvPicPr/>
              <p:nvPr/>
            </p:nvPicPr>
            <p:blipFill>
              <a:blip r:embed="rId67"/>
              <a:stretch>
                <a:fillRect/>
              </a:stretch>
            </p:blipFill>
            <p:spPr>
              <a:xfrm>
                <a:off x="2625114" y="4418407"/>
                <a:ext cx="1992600" cy="129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9" name="Håndskrift 338">
                <a:extLst>
                  <a:ext uri="{FF2B5EF4-FFF2-40B4-BE49-F238E27FC236}">
                    <a16:creationId xmlns:a16="http://schemas.microsoft.com/office/drawing/2014/main" id="{53F90B7C-C216-F834-83F4-C4A3952DD200}"/>
                  </a:ext>
                </a:extLst>
              </p14:cNvPr>
              <p14:cNvContentPartPr/>
              <p14:nvPr/>
            </p14:nvContentPartPr>
            <p14:xfrm>
              <a:off x="6967794" y="1697167"/>
              <a:ext cx="120600" cy="1309680"/>
            </p14:xfrm>
          </p:contentPart>
        </mc:Choice>
        <mc:Fallback xmlns="">
          <p:pic>
            <p:nvPicPr>
              <p:cNvPr id="339" name="Håndskrift 338">
                <a:extLst>
                  <a:ext uri="{FF2B5EF4-FFF2-40B4-BE49-F238E27FC236}">
                    <a16:creationId xmlns:a16="http://schemas.microsoft.com/office/drawing/2014/main" id="{53F90B7C-C216-F834-83F4-C4A3952DD200}"/>
                  </a:ext>
                </a:extLst>
              </p:cNvPr>
              <p:cNvPicPr/>
              <p:nvPr/>
            </p:nvPicPr>
            <p:blipFill>
              <a:blip r:embed="rId69"/>
              <a:stretch>
                <a:fillRect/>
              </a:stretch>
            </p:blipFill>
            <p:spPr>
              <a:xfrm>
                <a:off x="6961674" y="1691047"/>
                <a:ext cx="132840" cy="1321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45" name="Håndskrift 344">
                <a:extLst>
                  <a:ext uri="{FF2B5EF4-FFF2-40B4-BE49-F238E27FC236}">
                    <a16:creationId xmlns:a16="http://schemas.microsoft.com/office/drawing/2014/main" id="{88715F36-EA3A-7856-0608-386FA860E398}"/>
                  </a:ext>
                </a:extLst>
              </p14:cNvPr>
              <p14:cNvContentPartPr/>
              <p14:nvPr/>
            </p14:nvContentPartPr>
            <p14:xfrm>
              <a:off x="2460954" y="325927"/>
              <a:ext cx="6478920" cy="2729160"/>
            </p14:xfrm>
          </p:contentPart>
        </mc:Choice>
        <mc:Fallback xmlns="">
          <p:pic>
            <p:nvPicPr>
              <p:cNvPr id="345" name="Håndskrift 344">
                <a:extLst>
                  <a:ext uri="{FF2B5EF4-FFF2-40B4-BE49-F238E27FC236}">
                    <a16:creationId xmlns:a16="http://schemas.microsoft.com/office/drawing/2014/main" id="{88715F36-EA3A-7856-0608-386FA860E398}"/>
                  </a:ext>
                </a:extLst>
              </p:cNvPr>
              <p:cNvPicPr/>
              <p:nvPr/>
            </p:nvPicPr>
            <p:blipFill>
              <a:blip r:embed="rId71"/>
              <a:stretch>
                <a:fillRect/>
              </a:stretch>
            </p:blipFill>
            <p:spPr>
              <a:xfrm>
                <a:off x="2454834" y="319807"/>
                <a:ext cx="6491160" cy="2741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58" name="Håndskrift 357">
                <a:extLst>
                  <a:ext uri="{FF2B5EF4-FFF2-40B4-BE49-F238E27FC236}">
                    <a16:creationId xmlns:a16="http://schemas.microsoft.com/office/drawing/2014/main" id="{F4531D59-2A74-AB52-7CCB-86864BC76578}"/>
                  </a:ext>
                </a:extLst>
              </p14:cNvPr>
              <p14:cNvContentPartPr/>
              <p14:nvPr/>
            </p14:nvContentPartPr>
            <p14:xfrm>
              <a:off x="9131034" y="3438847"/>
              <a:ext cx="962280" cy="2394360"/>
            </p14:xfrm>
          </p:contentPart>
        </mc:Choice>
        <mc:Fallback xmlns="">
          <p:pic>
            <p:nvPicPr>
              <p:cNvPr id="358" name="Håndskrift 357">
                <a:extLst>
                  <a:ext uri="{FF2B5EF4-FFF2-40B4-BE49-F238E27FC236}">
                    <a16:creationId xmlns:a16="http://schemas.microsoft.com/office/drawing/2014/main" id="{F4531D59-2A74-AB52-7CCB-86864BC76578}"/>
                  </a:ext>
                </a:extLst>
              </p:cNvPr>
              <p:cNvPicPr/>
              <p:nvPr/>
            </p:nvPicPr>
            <p:blipFill>
              <a:blip r:embed="rId73"/>
              <a:stretch>
                <a:fillRect/>
              </a:stretch>
            </p:blipFill>
            <p:spPr>
              <a:xfrm>
                <a:off x="9124916" y="3432726"/>
                <a:ext cx="974515" cy="240660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60" name="Håndskrift 359">
                <a:extLst>
                  <a:ext uri="{FF2B5EF4-FFF2-40B4-BE49-F238E27FC236}">
                    <a16:creationId xmlns:a16="http://schemas.microsoft.com/office/drawing/2014/main" id="{7483DEC8-6394-6DD0-8BB0-165743020182}"/>
                  </a:ext>
                </a:extLst>
              </p14:cNvPr>
              <p14:cNvContentPartPr/>
              <p14:nvPr/>
            </p14:nvContentPartPr>
            <p14:xfrm>
              <a:off x="7245795" y="5023582"/>
              <a:ext cx="360" cy="360"/>
            </p14:xfrm>
          </p:contentPart>
        </mc:Choice>
        <mc:Fallback xmlns="">
          <p:pic>
            <p:nvPicPr>
              <p:cNvPr id="360" name="Håndskrift 359">
                <a:extLst>
                  <a:ext uri="{FF2B5EF4-FFF2-40B4-BE49-F238E27FC236}">
                    <a16:creationId xmlns:a16="http://schemas.microsoft.com/office/drawing/2014/main" id="{7483DEC8-6394-6DD0-8BB0-165743020182}"/>
                  </a:ext>
                </a:extLst>
              </p:cNvPr>
              <p:cNvPicPr/>
              <p:nvPr/>
            </p:nvPicPr>
            <p:blipFill>
              <a:blip r:embed="rId75"/>
              <a:stretch>
                <a:fillRect/>
              </a:stretch>
            </p:blipFill>
            <p:spPr>
              <a:xfrm>
                <a:off x="7239675" y="501746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79" name="Håndskrift 378">
                <a:extLst>
                  <a:ext uri="{FF2B5EF4-FFF2-40B4-BE49-F238E27FC236}">
                    <a16:creationId xmlns:a16="http://schemas.microsoft.com/office/drawing/2014/main" id="{8FB4DACD-8C0D-16DA-BE6D-862FDD1A10E9}"/>
                  </a:ext>
                </a:extLst>
              </p14:cNvPr>
              <p14:cNvContentPartPr/>
              <p14:nvPr/>
            </p14:nvContentPartPr>
            <p14:xfrm>
              <a:off x="8950668" y="6535222"/>
              <a:ext cx="360" cy="360"/>
            </p14:xfrm>
          </p:contentPart>
        </mc:Choice>
        <mc:Fallback xmlns="">
          <p:pic>
            <p:nvPicPr>
              <p:cNvPr id="379" name="Håndskrift 378">
                <a:extLst>
                  <a:ext uri="{FF2B5EF4-FFF2-40B4-BE49-F238E27FC236}">
                    <a16:creationId xmlns:a16="http://schemas.microsoft.com/office/drawing/2014/main" id="{8FB4DACD-8C0D-16DA-BE6D-862FDD1A10E9}"/>
                  </a:ext>
                </a:extLst>
              </p:cNvPr>
              <p:cNvPicPr/>
              <p:nvPr/>
            </p:nvPicPr>
            <p:blipFill>
              <a:blip r:embed="rId75"/>
              <a:stretch>
                <a:fillRect/>
              </a:stretch>
            </p:blipFill>
            <p:spPr>
              <a:xfrm>
                <a:off x="8944548" y="6529102"/>
                <a:ext cx="12600" cy="12600"/>
              </a:xfrm>
              <a:prstGeom prst="rect">
                <a:avLst/>
              </a:prstGeom>
            </p:spPr>
          </p:pic>
        </mc:Fallback>
      </mc:AlternateContent>
      <p:grpSp>
        <p:nvGrpSpPr>
          <p:cNvPr id="383" name="Gruppe 382">
            <a:extLst>
              <a:ext uri="{FF2B5EF4-FFF2-40B4-BE49-F238E27FC236}">
                <a16:creationId xmlns:a16="http://schemas.microsoft.com/office/drawing/2014/main" id="{82DBC164-E691-B9C6-8772-5031B72BDB61}"/>
              </a:ext>
            </a:extLst>
          </p:cNvPr>
          <p:cNvGrpSpPr/>
          <p:nvPr/>
        </p:nvGrpSpPr>
        <p:grpSpPr>
          <a:xfrm>
            <a:off x="2639514" y="168607"/>
            <a:ext cx="8530560" cy="6207480"/>
            <a:chOff x="2639514" y="168607"/>
            <a:chExt cx="8530560" cy="6207480"/>
          </a:xfrm>
        </p:grpSpPr>
        <mc:AlternateContent xmlns:mc="http://schemas.openxmlformats.org/markup-compatibility/2006" xmlns:p14="http://schemas.microsoft.com/office/powerpoint/2010/main">
          <mc:Choice Requires="p14">
            <p:contentPart p14:bwMode="auto" r:id="rId77">
              <p14:nvContentPartPr>
                <p14:cNvPr id="208" name="Håndskrift 207">
                  <a:extLst>
                    <a:ext uri="{FF2B5EF4-FFF2-40B4-BE49-F238E27FC236}">
                      <a16:creationId xmlns:a16="http://schemas.microsoft.com/office/drawing/2014/main" id="{292DE017-1A42-275F-2C3B-CCDAE6316B7E}"/>
                    </a:ext>
                  </a:extLst>
                </p14:cNvPr>
                <p14:cNvContentPartPr/>
                <p14:nvPr/>
              </p14:nvContentPartPr>
              <p14:xfrm>
                <a:off x="2737434" y="6043447"/>
                <a:ext cx="91440" cy="295920"/>
              </p14:xfrm>
            </p:contentPart>
          </mc:Choice>
          <mc:Fallback xmlns="">
            <p:pic>
              <p:nvPicPr>
                <p:cNvPr id="208" name="Håndskrift 207">
                  <a:extLst>
                    <a:ext uri="{FF2B5EF4-FFF2-40B4-BE49-F238E27FC236}">
                      <a16:creationId xmlns:a16="http://schemas.microsoft.com/office/drawing/2014/main" id="{292DE017-1A42-275F-2C3B-CCDAE6316B7E}"/>
                    </a:ext>
                  </a:extLst>
                </p:cNvPr>
                <p:cNvPicPr/>
                <p:nvPr/>
              </p:nvPicPr>
              <p:blipFill>
                <a:blip r:embed="rId78"/>
                <a:stretch>
                  <a:fillRect/>
                </a:stretch>
              </p:blipFill>
              <p:spPr>
                <a:xfrm>
                  <a:off x="2731338" y="6037327"/>
                  <a:ext cx="103632"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9" name="Håndskrift 208">
                  <a:extLst>
                    <a:ext uri="{FF2B5EF4-FFF2-40B4-BE49-F238E27FC236}">
                      <a16:creationId xmlns:a16="http://schemas.microsoft.com/office/drawing/2014/main" id="{252E9C18-22EF-FE2F-2E1D-EC7DB4C92B1F}"/>
                    </a:ext>
                  </a:extLst>
                </p14:cNvPr>
                <p14:cNvContentPartPr/>
                <p14:nvPr/>
              </p14:nvContentPartPr>
              <p14:xfrm>
                <a:off x="2912754" y="6252607"/>
                <a:ext cx="70560" cy="123480"/>
              </p14:xfrm>
            </p:contentPart>
          </mc:Choice>
          <mc:Fallback xmlns="">
            <p:pic>
              <p:nvPicPr>
                <p:cNvPr id="209" name="Håndskrift 208">
                  <a:extLst>
                    <a:ext uri="{FF2B5EF4-FFF2-40B4-BE49-F238E27FC236}">
                      <a16:creationId xmlns:a16="http://schemas.microsoft.com/office/drawing/2014/main" id="{252E9C18-22EF-FE2F-2E1D-EC7DB4C92B1F}"/>
                    </a:ext>
                  </a:extLst>
                </p:cNvPr>
                <p:cNvPicPr/>
                <p:nvPr/>
              </p:nvPicPr>
              <p:blipFill>
                <a:blip r:embed="rId80"/>
                <a:stretch>
                  <a:fillRect/>
                </a:stretch>
              </p:blipFill>
              <p:spPr>
                <a:xfrm>
                  <a:off x="2906634" y="6246487"/>
                  <a:ext cx="82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10" name="Håndskrift 209">
                  <a:extLst>
                    <a:ext uri="{FF2B5EF4-FFF2-40B4-BE49-F238E27FC236}">
                      <a16:creationId xmlns:a16="http://schemas.microsoft.com/office/drawing/2014/main" id="{6464B297-8F01-3C03-5A74-22072713AB00}"/>
                    </a:ext>
                  </a:extLst>
                </p14:cNvPr>
                <p14:cNvContentPartPr/>
                <p14:nvPr/>
              </p14:nvContentPartPr>
              <p14:xfrm>
                <a:off x="2951634" y="6141367"/>
                <a:ext cx="19800" cy="23040"/>
              </p14:xfrm>
            </p:contentPart>
          </mc:Choice>
          <mc:Fallback xmlns="">
            <p:pic>
              <p:nvPicPr>
                <p:cNvPr id="210" name="Håndskrift 209">
                  <a:extLst>
                    <a:ext uri="{FF2B5EF4-FFF2-40B4-BE49-F238E27FC236}">
                      <a16:creationId xmlns:a16="http://schemas.microsoft.com/office/drawing/2014/main" id="{6464B297-8F01-3C03-5A74-22072713AB00}"/>
                    </a:ext>
                  </a:extLst>
                </p:cNvPr>
                <p:cNvPicPr/>
                <p:nvPr/>
              </p:nvPicPr>
              <p:blipFill>
                <a:blip r:embed="rId82"/>
                <a:stretch>
                  <a:fillRect/>
                </a:stretch>
              </p:blipFill>
              <p:spPr>
                <a:xfrm>
                  <a:off x="2945514" y="6135247"/>
                  <a:ext cx="32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11" name="Håndskrift 210">
                  <a:extLst>
                    <a:ext uri="{FF2B5EF4-FFF2-40B4-BE49-F238E27FC236}">
                      <a16:creationId xmlns:a16="http://schemas.microsoft.com/office/drawing/2014/main" id="{073719A1-B8EE-9160-C20C-9C6E393BBF38}"/>
                    </a:ext>
                  </a:extLst>
                </p14:cNvPr>
                <p14:cNvContentPartPr/>
                <p14:nvPr/>
              </p14:nvContentPartPr>
              <p14:xfrm>
                <a:off x="3029394" y="6193927"/>
                <a:ext cx="99000" cy="121320"/>
              </p14:xfrm>
            </p:contentPart>
          </mc:Choice>
          <mc:Fallback xmlns="">
            <p:pic>
              <p:nvPicPr>
                <p:cNvPr id="211" name="Håndskrift 210">
                  <a:extLst>
                    <a:ext uri="{FF2B5EF4-FFF2-40B4-BE49-F238E27FC236}">
                      <a16:creationId xmlns:a16="http://schemas.microsoft.com/office/drawing/2014/main" id="{073719A1-B8EE-9160-C20C-9C6E393BBF38}"/>
                    </a:ext>
                  </a:extLst>
                </p:cNvPr>
                <p:cNvPicPr/>
                <p:nvPr/>
              </p:nvPicPr>
              <p:blipFill>
                <a:blip r:embed="rId84"/>
                <a:stretch>
                  <a:fillRect/>
                </a:stretch>
              </p:blipFill>
              <p:spPr>
                <a:xfrm>
                  <a:off x="3023274" y="6187807"/>
                  <a:ext cx="1112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12" name="Håndskrift 211">
                  <a:extLst>
                    <a:ext uri="{FF2B5EF4-FFF2-40B4-BE49-F238E27FC236}">
                      <a16:creationId xmlns:a16="http://schemas.microsoft.com/office/drawing/2014/main" id="{4533625F-9D9A-3DBD-CF5F-65BD41382DEA}"/>
                    </a:ext>
                  </a:extLst>
                </p14:cNvPr>
                <p14:cNvContentPartPr/>
                <p14:nvPr/>
              </p14:nvContentPartPr>
              <p14:xfrm>
                <a:off x="3175194" y="6156127"/>
                <a:ext cx="57240" cy="180360"/>
              </p14:xfrm>
            </p:contentPart>
          </mc:Choice>
          <mc:Fallback xmlns="">
            <p:pic>
              <p:nvPicPr>
                <p:cNvPr id="212" name="Håndskrift 211">
                  <a:extLst>
                    <a:ext uri="{FF2B5EF4-FFF2-40B4-BE49-F238E27FC236}">
                      <a16:creationId xmlns:a16="http://schemas.microsoft.com/office/drawing/2014/main" id="{4533625F-9D9A-3DBD-CF5F-65BD41382DEA}"/>
                    </a:ext>
                  </a:extLst>
                </p:cNvPr>
                <p:cNvPicPr/>
                <p:nvPr/>
              </p:nvPicPr>
              <p:blipFill>
                <a:blip r:embed="rId86"/>
                <a:stretch>
                  <a:fillRect/>
                </a:stretch>
              </p:blipFill>
              <p:spPr>
                <a:xfrm>
                  <a:off x="3169074" y="6150007"/>
                  <a:ext cx="694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14" name="Håndskrift 213">
                  <a:extLst>
                    <a:ext uri="{FF2B5EF4-FFF2-40B4-BE49-F238E27FC236}">
                      <a16:creationId xmlns:a16="http://schemas.microsoft.com/office/drawing/2014/main" id="{B9540C86-2F81-5DA1-4504-B309958F55B4}"/>
                    </a:ext>
                  </a:extLst>
                </p14:cNvPr>
                <p14:cNvContentPartPr/>
                <p14:nvPr/>
              </p14:nvContentPartPr>
              <p14:xfrm>
                <a:off x="3478674" y="6185287"/>
                <a:ext cx="310680" cy="135000"/>
              </p14:xfrm>
            </p:contentPart>
          </mc:Choice>
          <mc:Fallback xmlns="">
            <p:pic>
              <p:nvPicPr>
                <p:cNvPr id="214" name="Håndskrift 213">
                  <a:extLst>
                    <a:ext uri="{FF2B5EF4-FFF2-40B4-BE49-F238E27FC236}">
                      <a16:creationId xmlns:a16="http://schemas.microsoft.com/office/drawing/2014/main" id="{B9540C86-2F81-5DA1-4504-B309958F55B4}"/>
                    </a:ext>
                  </a:extLst>
                </p:cNvPr>
                <p:cNvPicPr/>
                <p:nvPr/>
              </p:nvPicPr>
              <p:blipFill>
                <a:blip r:embed="rId88"/>
                <a:stretch>
                  <a:fillRect/>
                </a:stretch>
              </p:blipFill>
              <p:spPr>
                <a:xfrm>
                  <a:off x="3472554" y="6179167"/>
                  <a:ext cx="322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24" name="Håndskrift 223">
                  <a:extLst>
                    <a:ext uri="{FF2B5EF4-FFF2-40B4-BE49-F238E27FC236}">
                      <a16:creationId xmlns:a16="http://schemas.microsoft.com/office/drawing/2014/main" id="{4829268A-782D-6823-A88B-705602A017E0}"/>
                    </a:ext>
                  </a:extLst>
                </p14:cNvPr>
                <p14:cNvContentPartPr/>
                <p14:nvPr/>
              </p14:nvContentPartPr>
              <p14:xfrm>
                <a:off x="3963594" y="6019327"/>
                <a:ext cx="137880" cy="270720"/>
              </p14:xfrm>
            </p:contentPart>
          </mc:Choice>
          <mc:Fallback xmlns="">
            <p:pic>
              <p:nvPicPr>
                <p:cNvPr id="224" name="Håndskrift 223">
                  <a:extLst>
                    <a:ext uri="{FF2B5EF4-FFF2-40B4-BE49-F238E27FC236}">
                      <a16:creationId xmlns:a16="http://schemas.microsoft.com/office/drawing/2014/main" id="{4829268A-782D-6823-A88B-705602A017E0}"/>
                    </a:ext>
                  </a:extLst>
                </p:cNvPr>
                <p:cNvPicPr/>
                <p:nvPr/>
              </p:nvPicPr>
              <p:blipFill>
                <a:blip r:embed="rId90"/>
                <a:stretch>
                  <a:fillRect/>
                </a:stretch>
              </p:blipFill>
              <p:spPr>
                <a:xfrm>
                  <a:off x="3957474" y="6013207"/>
                  <a:ext cx="1501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25" name="Håndskrift 224">
                  <a:extLst>
                    <a:ext uri="{FF2B5EF4-FFF2-40B4-BE49-F238E27FC236}">
                      <a16:creationId xmlns:a16="http://schemas.microsoft.com/office/drawing/2014/main" id="{AA6067FE-31AE-9DF3-8E0B-48B566777246}"/>
                    </a:ext>
                  </a:extLst>
                </p14:cNvPr>
                <p14:cNvContentPartPr/>
                <p14:nvPr/>
              </p14:nvContentPartPr>
              <p14:xfrm>
                <a:off x="4158354" y="6163687"/>
                <a:ext cx="336240" cy="121680"/>
              </p14:xfrm>
            </p:contentPart>
          </mc:Choice>
          <mc:Fallback xmlns="">
            <p:pic>
              <p:nvPicPr>
                <p:cNvPr id="225" name="Håndskrift 224">
                  <a:extLst>
                    <a:ext uri="{FF2B5EF4-FFF2-40B4-BE49-F238E27FC236}">
                      <a16:creationId xmlns:a16="http://schemas.microsoft.com/office/drawing/2014/main" id="{AA6067FE-31AE-9DF3-8E0B-48B566777246}"/>
                    </a:ext>
                  </a:extLst>
                </p:cNvPr>
                <p:cNvPicPr/>
                <p:nvPr/>
              </p:nvPicPr>
              <p:blipFill>
                <a:blip r:embed="rId92"/>
                <a:stretch>
                  <a:fillRect/>
                </a:stretch>
              </p:blipFill>
              <p:spPr>
                <a:xfrm>
                  <a:off x="4152234" y="6157585"/>
                  <a:ext cx="348480" cy="133884"/>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26" name="Håndskrift 225">
                  <a:extLst>
                    <a:ext uri="{FF2B5EF4-FFF2-40B4-BE49-F238E27FC236}">
                      <a16:creationId xmlns:a16="http://schemas.microsoft.com/office/drawing/2014/main" id="{917432EB-8414-0FAF-0AD2-1A4768E9204E}"/>
                    </a:ext>
                  </a:extLst>
                </p14:cNvPr>
                <p14:cNvContentPartPr/>
                <p14:nvPr/>
              </p14:nvContentPartPr>
              <p14:xfrm>
                <a:off x="4632114" y="6012487"/>
                <a:ext cx="319680" cy="282240"/>
              </p14:xfrm>
            </p:contentPart>
          </mc:Choice>
          <mc:Fallback xmlns="">
            <p:pic>
              <p:nvPicPr>
                <p:cNvPr id="226" name="Håndskrift 225">
                  <a:extLst>
                    <a:ext uri="{FF2B5EF4-FFF2-40B4-BE49-F238E27FC236}">
                      <a16:creationId xmlns:a16="http://schemas.microsoft.com/office/drawing/2014/main" id="{917432EB-8414-0FAF-0AD2-1A4768E9204E}"/>
                    </a:ext>
                  </a:extLst>
                </p:cNvPr>
                <p:cNvPicPr/>
                <p:nvPr/>
              </p:nvPicPr>
              <p:blipFill>
                <a:blip r:embed="rId94"/>
                <a:stretch>
                  <a:fillRect/>
                </a:stretch>
              </p:blipFill>
              <p:spPr>
                <a:xfrm>
                  <a:off x="4626001" y="6006375"/>
                  <a:ext cx="331906" cy="294464"/>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27" name="Håndskrift 226">
                  <a:extLst>
                    <a:ext uri="{FF2B5EF4-FFF2-40B4-BE49-F238E27FC236}">
                      <a16:creationId xmlns:a16="http://schemas.microsoft.com/office/drawing/2014/main" id="{EA704912-919A-3E4A-BFE4-B4CB2B2DE758}"/>
                    </a:ext>
                  </a:extLst>
                </p14:cNvPr>
                <p14:cNvContentPartPr/>
                <p14:nvPr/>
              </p14:nvContentPartPr>
              <p14:xfrm>
                <a:off x="4893114" y="6142087"/>
                <a:ext cx="86400" cy="27360"/>
              </p14:xfrm>
            </p:contentPart>
          </mc:Choice>
          <mc:Fallback xmlns="">
            <p:pic>
              <p:nvPicPr>
                <p:cNvPr id="227" name="Håndskrift 226">
                  <a:extLst>
                    <a:ext uri="{FF2B5EF4-FFF2-40B4-BE49-F238E27FC236}">
                      <a16:creationId xmlns:a16="http://schemas.microsoft.com/office/drawing/2014/main" id="{EA704912-919A-3E4A-BFE4-B4CB2B2DE758}"/>
                    </a:ext>
                  </a:extLst>
                </p:cNvPr>
                <p:cNvPicPr/>
                <p:nvPr/>
              </p:nvPicPr>
              <p:blipFill>
                <a:blip r:embed="rId96"/>
                <a:stretch>
                  <a:fillRect/>
                </a:stretch>
              </p:blipFill>
              <p:spPr>
                <a:xfrm>
                  <a:off x="4886994" y="6136046"/>
                  <a:ext cx="98640" cy="39441"/>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28" name="Håndskrift 227">
                  <a:extLst>
                    <a:ext uri="{FF2B5EF4-FFF2-40B4-BE49-F238E27FC236}">
                      <a16:creationId xmlns:a16="http://schemas.microsoft.com/office/drawing/2014/main" id="{4E0B079B-D32B-30EA-ED59-6FD2DE8119F2}"/>
                    </a:ext>
                  </a:extLst>
                </p14:cNvPr>
                <p14:cNvContentPartPr/>
                <p14:nvPr/>
              </p14:nvContentPartPr>
              <p14:xfrm>
                <a:off x="5177154" y="5946607"/>
                <a:ext cx="58680" cy="337320"/>
              </p14:xfrm>
            </p:contentPart>
          </mc:Choice>
          <mc:Fallback xmlns="">
            <p:pic>
              <p:nvPicPr>
                <p:cNvPr id="228" name="Håndskrift 227">
                  <a:extLst>
                    <a:ext uri="{FF2B5EF4-FFF2-40B4-BE49-F238E27FC236}">
                      <a16:creationId xmlns:a16="http://schemas.microsoft.com/office/drawing/2014/main" id="{4E0B079B-D32B-30EA-ED59-6FD2DE8119F2}"/>
                    </a:ext>
                  </a:extLst>
                </p:cNvPr>
                <p:cNvPicPr/>
                <p:nvPr/>
              </p:nvPicPr>
              <p:blipFill>
                <a:blip r:embed="rId98"/>
                <a:stretch>
                  <a:fillRect/>
                </a:stretch>
              </p:blipFill>
              <p:spPr>
                <a:xfrm>
                  <a:off x="5171034" y="5940487"/>
                  <a:ext cx="709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29" name="Håndskrift 228">
                  <a:extLst>
                    <a:ext uri="{FF2B5EF4-FFF2-40B4-BE49-F238E27FC236}">
                      <a16:creationId xmlns:a16="http://schemas.microsoft.com/office/drawing/2014/main" id="{C5AD8937-3191-EABD-58C4-E58B3628E760}"/>
                    </a:ext>
                  </a:extLst>
                </p14:cNvPr>
                <p14:cNvContentPartPr/>
                <p14:nvPr/>
              </p14:nvContentPartPr>
              <p14:xfrm>
                <a:off x="5179674" y="5882887"/>
                <a:ext cx="543600" cy="366840"/>
              </p14:xfrm>
            </p:contentPart>
          </mc:Choice>
          <mc:Fallback xmlns="">
            <p:pic>
              <p:nvPicPr>
                <p:cNvPr id="229" name="Håndskrift 228">
                  <a:extLst>
                    <a:ext uri="{FF2B5EF4-FFF2-40B4-BE49-F238E27FC236}">
                      <a16:creationId xmlns:a16="http://schemas.microsoft.com/office/drawing/2014/main" id="{C5AD8937-3191-EABD-58C4-E58B3628E760}"/>
                    </a:ext>
                  </a:extLst>
                </p:cNvPr>
                <p:cNvPicPr/>
                <p:nvPr/>
              </p:nvPicPr>
              <p:blipFill>
                <a:blip r:embed="rId100"/>
                <a:stretch>
                  <a:fillRect/>
                </a:stretch>
              </p:blipFill>
              <p:spPr>
                <a:xfrm>
                  <a:off x="5173554" y="5876767"/>
                  <a:ext cx="5558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32" name="Håndskrift 231">
                  <a:extLst>
                    <a:ext uri="{FF2B5EF4-FFF2-40B4-BE49-F238E27FC236}">
                      <a16:creationId xmlns:a16="http://schemas.microsoft.com/office/drawing/2014/main" id="{0FE02875-CADA-9153-A801-44BD4CE73FAE}"/>
                    </a:ext>
                  </a:extLst>
                </p14:cNvPr>
                <p14:cNvContentPartPr/>
                <p14:nvPr/>
              </p14:nvContentPartPr>
              <p14:xfrm>
                <a:off x="5839194" y="6009607"/>
                <a:ext cx="152280" cy="173520"/>
              </p14:xfrm>
            </p:contentPart>
          </mc:Choice>
          <mc:Fallback xmlns="">
            <p:pic>
              <p:nvPicPr>
                <p:cNvPr id="232" name="Håndskrift 231">
                  <a:extLst>
                    <a:ext uri="{FF2B5EF4-FFF2-40B4-BE49-F238E27FC236}">
                      <a16:creationId xmlns:a16="http://schemas.microsoft.com/office/drawing/2014/main" id="{0FE02875-CADA-9153-A801-44BD4CE73FAE}"/>
                    </a:ext>
                  </a:extLst>
                </p:cNvPr>
                <p:cNvPicPr/>
                <p:nvPr/>
              </p:nvPicPr>
              <p:blipFill>
                <a:blip r:embed="rId102"/>
                <a:stretch>
                  <a:fillRect/>
                </a:stretch>
              </p:blipFill>
              <p:spPr>
                <a:xfrm>
                  <a:off x="5833074" y="6003474"/>
                  <a:ext cx="164520" cy="185785"/>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33" name="Håndskrift 232">
                  <a:extLst>
                    <a:ext uri="{FF2B5EF4-FFF2-40B4-BE49-F238E27FC236}">
                      <a16:creationId xmlns:a16="http://schemas.microsoft.com/office/drawing/2014/main" id="{61EB24EA-4C67-FDB2-4511-D8C543C0DACF}"/>
                    </a:ext>
                  </a:extLst>
                </p14:cNvPr>
                <p14:cNvContentPartPr/>
                <p14:nvPr/>
              </p14:nvContentPartPr>
              <p14:xfrm>
                <a:off x="5871234" y="6058207"/>
                <a:ext cx="144360" cy="27720"/>
              </p14:xfrm>
            </p:contentPart>
          </mc:Choice>
          <mc:Fallback xmlns="">
            <p:pic>
              <p:nvPicPr>
                <p:cNvPr id="233" name="Håndskrift 232">
                  <a:extLst>
                    <a:ext uri="{FF2B5EF4-FFF2-40B4-BE49-F238E27FC236}">
                      <a16:creationId xmlns:a16="http://schemas.microsoft.com/office/drawing/2014/main" id="{61EB24EA-4C67-FDB2-4511-D8C543C0DACF}"/>
                    </a:ext>
                  </a:extLst>
                </p:cNvPr>
                <p:cNvPicPr/>
                <p:nvPr/>
              </p:nvPicPr>
              <p:blipFill>
                <a:blip r:embed="rId104"/>
                <a:stretch>
                  <a:fillRect/>
                </a:stretch>
              </p:blipFill>
              <p:spPr>
                <a:xfrm>
                  <a:off x="5865114" y="6052087"/>
                  <a:ext cx="156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34" name="Håndskrift 233">
                  <a:extLst>
                    <a:ext uri="{FF2B5EF4-FFF2-40B4-BE49-F238E27FC236}">
                      <a16:creationId xmlns:a16="http://schemas.microsoft.com/office/drawing/2014/main" id="{E18A439E-D9A1-5D78-FF24-CFF8C1C53B26}"/>
                    </a:ext>
                  </a:extLst>
                </p14:cNvPr>
                <p14:cNvContentPartPr/>
                <p14:nvPr/>
              </p14:nvContentPartPr>
              <p14:xfrm>
                <a:off x="6165354" y="5889367"/>
                <a:ext cx="21240" cy="383760"/>
              </p14:xfrm>
            </p:contentPart>
          </mc:Choice>
          <mc:Fallback xmlns="">
            <p:pic>
              <p:nvPicPr>
                <p:cNvPr id="234" name="Håndskrift 233">
                  <a:extLst>
                    <a:ext uri="{FF2B5EF4-FFF2-40B4-BE49-F238E27FC236}">
                      <a16:creationId xmlns:a16="http://schemas.microsoft.com/office/drawing/2014/main" id="{E18A439E-D9A1-5D78-FF24-CFF8C1C53B26}"/>
                    </a:ext>
                  </a:extLst>
                </p:cNvPr>
                <p:cNvPicPr/>
                <p:nvPr/>
              </p:nvPicPr>
              <p:blipFill>
                <a:blip r:embed="rId106"/>
                <a:stretch>
                  <a:fillRect/>
                </a:stretch>
              </p:blipFill>
              <p:spPr>
                <a:xfrm>
                  <a:off x="6159336" y="5883247"/>
                  <a:ext cx="33276"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35" name="Håndskrift 234">
                  <a:extLst>
                    <a:ext uri="{FF2B5EF4-FFF2-40B4-BE49-F238E27FC236}">
                      <a16:creationId xmlns:a16="http://schemas.microsoft.com/office/drawing/2014/main" id="{1BD2B0E6-524D-37FF-6561-41AB94B8C16D}"/>
                    </a:ext>
                  </a:extLst>
                </p14:cNvPr>
                <p14:cNvContentPartPr/>
                <p14:nvPr/>
              </p14:nvContentPartPr>
              <p14:xfrm>
                <a:off x="6208914" y="5953807"/>
                <a:ext cx="18720" cy="290160"/>
              </p14:xfrm>
            </p:contentPart>
          </mc:Choice>
          <mc:Fallback xmlns="">
            <p:pic>
              <p:nvPicPr>
                <p:cNvPr id="235" name="Håndskrift 234">
                  <a:extLst>
                    <a:ext uri="{FF2B5EF4-FFF2-40B4-BE49-F238E27FC236}">
                      <a16:creationId xmlns:a16="http://schemas.microsoft.com/office/drawing/2014/main" id="{1BD2B0E6-524D-37FF-6561-41AB94B8C16D}"/>
                    </a:ext>
                  </a:extLst>
                </p:cNvPr>
                <p:cNvPicPr/>
                <p:nvPr/>
              </p:nvPicPr>
              <p:blipFill>
                <a:blip r:embed="rId108"/>
                <a:stretch>
                  <a:fillRect/>
                </a:stretch>
              </p:blipFill>
              <p:spPr>
                <a:xfrm>
                  <a:off x="6202794" y="5947687"/>
                  <a:ext cx="309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36" name="Håndskrift 235">
                  <a:extLst>
                    <a:ext uri="{FF2B5EF4-FFF2-40B4-BE49-F238E27FC236}">
                      <a16:creationId xmlns:a16="http://schemas.microsoft.com/office/drawing/2014/main" id="{786E5720-3E1E-F47E-9EFD-F69ABA5B3A20}"/>
                    </a:ext>
                  </a:extLst>
                </p14:cNvPr>
                <p14:cNvContentPartPr/>
                <p14:nvPr/>
              </p14:nvContentPartPr>
              <p14:xfrm>
                <a:off x="6148794" y="5948767"/>
                <a:ext cx="264960" cy="367560"/>
              </p14:xfrm>
            </p:contentPart>
          </mc:Choice>
          <mc:Fallback xmlns="">
            <p:pic>
              <p:nvPicPr>
                <p:cNvPr id="236" name="Håndskrift 235">
                  <a:extLst>
                    <a:ext uri="{FF2B5EF4-FFF2-40B4-BE49-F238E27FC236}">
                      <a16:creationId xmlns:a16="http://schemas.microsoft.com/office/drawing/2014/main" id="{786E5720-3E1E-F47E-9EFD-F69ABA5B3A20}"/>
                    </a:ext>
                  </a:extLst>
                </p:cNvPr>
                <p:cNvPicPr/>
                <p:nvPr/>
              </p:nvPicPr>
              <p:blipFill>
                <a:blip r:embed="rId110"/>
                <a:stretch>
                  <a:fillRect/>
                </a:stretch>
              </p:blipFill>
              <p:spPr>
                <a:xfrm>
                  <a:off x="6142674" y="5942653"/>
                  <a:ext cx="277200" cy="379788"/>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3" name="Håndskrift 202">
                  <a:extLst>
                    <a:ext uri="{FF2B5EF4-FFF2-40B4-BE49-F238E27FC236}">
                      <a16:creationId xmlns:a16="http://schemas.microsoft.com/office/drawing/2014/main" id="{54A71F55-F17A-4A23-F6F6-EC60E05FB61B}"/>
                    </a:ext>
                  </a:extLst>
                </p14:cNvPr>
                <p14:cNvContentPartPr/>
                <p14:nvPr/>
              </p14:nvContentPartPr>
              <p14:xfrm>
                <a:off x="3543834" y="3786967"/>
                <a:ext cx="149400" cy="134640"/>
              </p14:xfrm>
            </p:contentPart>
          </mc:Choice>
          <mc:Fallback xmlns="">
            <p:pic>
              <p:nvPicPr>
                <p:cNvPr id="203" name="Håndskrift 202">
                  <a:extLst>
                    <a:ext uri="{FF2B5EF4-FFF2-40B4-BE49-F238E27FC236}">
                      <a16:creationId xmlns:a16="http://schemas.microsoft.com/office/drawing/2014/main" id="{54A71F55-F17A-4A23-F6F6-EC60E05FB61B}"/>
                    </a:ext>
                  </a:extLst>
                </p:cNvPr>
                <p:cNvPicPr/>
                <p:nvPr/>
              </p:nvPicPr>
              <p:blipFill>
                <a:blip r:embed="rId112"/>
                <a:stretch>
                  <a:fillRect/>
                </a:stretch>
              </p:blipFill>
              <p:spPr>
                <a:xfrm>
                  <a:off x="3537699" y="3780831"/>
                  <a:ext cx="161670" cy="146913"/>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4" name="Håndskrift 203">
                  <a:extLst>
                    <a:ext uri="{FF2B5EF4-FFF2-40B4-BE49-F238E27FC236}">
                      <a16:creationId xmlns:a16="http://schemas.microsoft.com/office/drawing/2014/main" id="{5095C468-B508-AACF-22BD-60C05E5C2044}"/>
                    </a:ext>
                  </a:extLst>
                </p14:cNvPr>
                <p14:cNvContentPartPr/>
                <p14:nvPr/>
              </p14:nvContentPartPr>
              <p14:xfrm>
                <a:off x="3723114" y="3755647"/>
                <a:ext cx="140040" cy="158400"/>
              </p14:xfrm>
            </p:contentPart>
          </mc:Choice>
          <mc:Fallback xmlns="">
            <p:pic>
              <p:nvPicPr>
                <p:cNvPr id="204" name="Håndskrift 203">
                  <a:extLst>
                    <a:ext uri="{FF2B5EF4-FFF2-40B4-BE49-F238E27FC236}">
                      <a16:creationId xmlns:a16="http://schemas.microsoft.com/office/drawing/2014/main" id="{5095C468-B508-AACF-22BD-60C05E5C2044}"/>
                    </a:ext>
                  </a:extLst>
                </p:cNvPr>
                <p:cNvPicPr/>
                <p:nvPr/>
              </p:nvPicPr>
              <p:blipFill>
                <a:blip r:embed="rId114"/>
                <a:stretch>
                  <a:fillRect/>
                </a:stretch>
              </p:blipFill>
              <p:spPr>
                <a:xfrm>
                  <a:off x="3717010" y="3749527"/>
                  <a:ext cx="152249"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05" name="Håndskrift 204">
                  <a:extLst>
                    <a:ext uri="{FF2B5EF4-FFF2-40B4-BE49-F238E27FC236}">
                      <a16:creationId xmlns:a16="http://schemas.microsoft.com/office/drawing/2014/main" id="{593B3DF7-FEDE-5772-4A53-99ABB3FDC13E}"/>
                    </a:ext>
                  </a:extLst>
                </p14:cNvPr>
                <p14:cNvContentPartPr/>
                <p14:nvPr/>
              </p14:nvContentPartPr>
              <p14:xfrm>
                <a:off x="3351234" y="3606607"/>
                <a:ext cx="666360" cy="563760"/>
              </p14:xfrm>
            </p:contentPart>
          </mc:Choice>
          <mc:Fallback xmlns="">
            <p:pic>
              <p:nvPicPr>
                <p:cNvPr id="205" name="Håndskrift 204">
                  <a:extLst>
                    <a:ext uri="{FF2B5EF4-FFF2-40B4-BE49-F238E27FC236}">
                      <a16:creationId xmlns:a16="http://schemas.microsoft.com/office/drawing/2014/main" id="{593B3DF7-FEDE-5772-4A53-99ABB3FDC13E}"/>
                    </a:ext>
                  </a:extLst>
                </p:cNvPr>
                <p:cNvPicPr/>
                <p:nvPr/>
              </p:nvPicPr>
              <p:blipFill>
                <a:blip r:embed="rId116"/>
                <a:stretch>
                  <a:fillRect/>
                </a:stretch>
              </p:blipFill>
              <p:spPr>
                <a:xfrm>
                  <a:off x="3345111" y="3600487"/>
                  <a:ext cx="678607"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Håndskrift 71">
                  <a:extLst>
                    <a:ext uri="{FF2B5EF4-FFF2-40B4-BE49-F238E27FC236}">
                      <a16:creationId xmlns:a16="http://schemas.microsoft.com/office/drawing/2014/main" id="{25E3F25F-CA41-FCB2-B5FF-68C62A9DB981}"/>
                    </a:ext>
                  </a:extLst>
                </p14:cNvPr>
                <p14:cNvContentPartPr/>
                <p14:nvPr/>
              </p14:nvContentPartPr>
              <p14:xfrm>
                <a:off x="2639514" y="1805167"/>
                <a:ext cx="10800" cy="63720"/>
              </p14:xfrm>
            </p:contentPart>
          </mc:Choice>
          <mc:Fallback xmlns="">
            <p:pic>
              <p:nvPicPr>
                <p:cNvPr id="72" name="Håndskrift 71">
                  <a:extLst>
                    <a:ext uri="{FF2B5EF4-FFF2-40B4-BE49-F238E27FC236}">
                      <a16:creationId xmlns:a16="http://schemas.microsoft.com/office/drawing/2014/main" id="{25E3F25F-CA41-FCB2-B5FF-68C62A9DB981}"/>
                    </a:ext>
                  </a:extLst>
                </p:cNvPr>
                <p:cNvPicPr/>
                <p:nvPr/>
              </p:nvPicPr>
              <p:blipFill>
                <a:blip r:embed="rId118"/>
                <a:stretch>
                  <a:fillRect/>
                </a:stretch>
              </p:blipFill>
              <p:spPr>
                <a:xfrm>
                  <a:off x="2633394" y="1799047"/>
                  <a:ext cx="230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Håndskrift 72">
                  <a:extLst>
                    <a:ext uri="{FF2B5EF4-FFF2-40B4-BE49-F238E27FC236}">
                      <a16:creationId xmlns:a16="http://schemas.microsoft.com/office/drawing/2014/main" id="{DF1B1AE5-B537-964E-A7C0-AFB8231281C5}"/>
                    </a:ext>
                  </a:extLst>
                </p14:cNvPr>
                <p14:cNvContentPartPr/>
                <p14:nvPr/>
              </p14:nvContentPartPr>
              <p14:xfrm>
                <a:off x="2668674" y="1691047"/>
                <a:ext cx="360" cy="360"/>
              </p14:xfrm>
            </p:contentPart>
          </mc:Choice>
          <mc:Fallback xmlns="">
            <p:pic>
              <p:nvPicPr>
                <p:cNvPr id="73" name="Håndskrift 72">
                  <a:extLst>
                    <a:ext uri="{FF2B5EF4-FFF2-40B4-BE49-F238E27FC236}">
                      <a16:creationId xmlns:a16="http://schemas.microsoft.com/office/drawing/2014/main" id="{DF1B1AE5-B537-964E-A7C0-AFB8231281C5}"/>
                    </a:ext>
                  </a:extLst>
                </p:cNvPr>
                <p:cNvPicPr/>
                <p:nvPr/>
              </p:nvPicPr>
              <p:blipFill>
                <a:blip r:embed="rId75"/>
                <a:stretch>
                  <a:fillRect/>
                </a:stretch>
              </p:blipFill>
              <p:spPr>
                <a:xfrm>
                  <a:off x="2662554" y="168492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Håndskrift 73">
                  <a:extLst>
                    <a:ext uri="{FF2B5EF4-FFF2-40B4-BE49-F238E27FC236}">
                      <a16:creationId xmlns:a16="http://schemas.microsoft.com/office/drawing/2014/main" id="{B37F8E42-86FE-F2F1-64C1-E9137C2DA81D}"/>
                    </a:ext>
                  </a:extLst>
                </p14:cNvPr>
                <p14:cNvContentPartPr/>
                <p14:nvPr/>
              </p14:nvContentPartPr>
              <p14:xfrm>
                <a:off x="2765154" y="1767367"/>
                <a:ext cx="64800" cy="93600"/>
              </p14:xfrm>
            </p:contentPart>
          </mc:Choice>
          <mc:Fallback xmlns="">
            <p:pic>
              <p:nvPicPr>
                <p:cNvPr id="74" name="Håndskrift 73">
                  <a:extLst>
                    <a:ext uri="{FF2B5EF4-FFF2-40B4-BE49-F238E27FC236}">
                      <a16:creationId xmlns:a16="http://schemas.microsoft.com/office/drawing/2014/main" id="{B37F8E42-86FE-F2F1-64C1-E9137C2DA81D}"/>
                    </a:ext>
                  </a:extLst>
                </p:cNvPr>
                <p:cNvPicPr/>
                <p:nvPr/>
              </p:nvPicPr>
              <p:blipFill>
                <a:blip r:embed="rId121"/>
                <a:stretch>
                  <a:fillRect/>
                </a:stretch>
              </p:blipFill>
              <p:spPr>
                <a:xfrm>
                  <a:off x="2759034" y="1761247"/>
                  <a:ext cx="770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Håndskrift 74">
                  <a:extLst>
                    <a:ext uri="{FF2B5EF4-FFF2-40B4-BE49-F238E27FC236}">
                      <a16:creationId xmlns:a16="http://schemas.microsoft.com/office/drawing/2014/main" id="{2419DCB5-407F-DD29-CA7F-653899930464}"/>
                    </a:ext>
                  </a:extLst>
                </p14:cNvPr>
                <p14:cNvContentPartPr/>
                <p14:nvPr/>
              </p14:nvContentPartPr>
              <p14:xfrm>
                <a:off x="2887554" y="1761607"/>
                <a:ext cx="65520" cy="151560"/>
              </p14:xfrm>
            </p:contentPart>
          </mc:Choice>
          <mc:Fallback xmlns="">
            <p:pic>
              <p:nvPicPr>
                <p:cNvPr id="75" name="Håndskrift 74">
                  <a:extLst>
                    <a:ext uri="{FF2B5EF4-FFF2-40B4-BE49-F238E27FC236}">
                      <a16:creationId xmlns:a16="http://schemas.microsoft.com/office/drawing/2014/main" id="{2419DCB5-407F-DD29-CA7F-653899930464}"/>
                    </a:ext>
                  </a:extLst>
                </p:cNvPr>
                <p:cNvPicPr/>
                <p:nvPr/>
              </p:nvPicPr>
              <p:blipFill>
                <a:blip r:embed="rId123"/>
                <a:stretch>
                  <a:fillRect/>
                </a:stretch>
              </p:blipFill>
              <p:spPr>
                <a:xfrm>
                  <a:off x="2881434" y="1755502"/>
                  <a:ext cx="77760" cy="163771"/>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Håndskrift 75">
                  <a:extLst>
                    <a:ext uri="{FF2B5EF4-FFF2-40B4-BE49-F238E27FC236}">
                      <a16:creationId xmlns:a16="http://schemas.microsoft.com/office/drawing/2014/main" id="{0F022B4E-E06E-9FA2-283C-E369F46683D3}"/>
                    </a:ext>
                  </a:extLst>
                </p14:cNvPr>
                <p14:cNvContentPartPr/>
                <p14:nvPr/>
              </p14:nvContentPartPr>
              <p14:xfrm>
                <a:off x="2993754" y="1599607"/>
                <a:ext cx="214200" cy="219960"/>
              </p14:xfrm>
            </p:contentPart>
          </mc:Choice>
          <mc:Fallback xmlns="">
            <p:pic>
              <p:nvPicPr>
                <p:cNvPr id="76" name="Håndskrift 75">
                  <a:extLst>
                    <a:ext uri="{FF2B5EF4-FFF2-40B4-BE49-F238E27FC236}">
                      <a16:creationId xmlns:a16="http://schemas.microsoft.com/office/drawing/2014/main" id="{0F022B4E-E06E-9FA2-283C-E369F46683D3}"/>
                    </a:ext>
                  </a:extLst>
                </p:cNvPr>
                <p:cNvPicPr/>
                <p:nvPr/>
              </p:nvPicPr>
              <p:blipFill>
                <a:blip r:embed="rId125"/>
                <a:stretch>
                  <a:fillRect/>
                </a:stretch>
              </p:blipFill>
              <p:spPr>
                <a:xfrm>
                  <a:off x="2987634" y="1593487"/>
                  <a:ext cx="226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Håndskrift 76">
                  <a:extLst>
                    <a:ext uri="{FF2B5EF4-FFF2-40B4-BE49-F238E27FC236}">
                      <a16:creationId xmlns:a16="http://schemas.microsoft.com/office/drawing/2014/main" id="{12AA7847-4E6A-E89D-2B84-15D6334FCFA8}"/>
                    </a:ext>
                  </a:extLst>
                </p14:cNvPr>
                <p14:cNvContentPartPr/>
                <p14:nvPr/>
              </p14:nvContentPartPr>
              <p14:xfrm>
                <a:off x="3178074" y="1722727"/>
                <a:ext cx="77400" cy="2880"/>
              </p14:xfrm>
            </p:contentPart>
          </mc:Choice>
          <mc:Fallback xmlns="">
            <p:pic>
              <p:nvPicPr>
                <p:cNvPr id="77" name="Håndskrift 76">
                  <a:extLst>
                    <a:ext uri="{FF2B5EF4-FFF2-40B4-BE49-F238E27FC236}">
                      <a16:creationId xmlns:a16="http://schemas.microsoft.com/office/drawing/2014/main" id="{12AA7847-4E6A-E89D-2B84-15D6334FCFA8}"/>
                    </a:ext>
                  </a:extLst>
                </p:cNvPr>
                <p:cNvPicPr/>
                <p:nvPr/>
              </p:nvPicPr>
              <p:blipFill>
                <a:blip r:embed="rId127"/>
                <a:stretch>
                  <a:fillRect/>
                </a:stretch>
              </p:blipFill>
              <p:spPr>
                <a:xfrm>
                  <a:off x="3171954" y="1716607"/>
                  <a:ext cx="8964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Håndskrift 77">
                  <a:extLst>
                    <a:ext uri="{FF2B5EF4-FFF2-40B4-BE49-F238E27FC236}">
                      <a16:creationId xmlns:a16="http://schemas.microsoft.com/office/drawing/2014/main" id="{107BDFF5-1BD3-AFE7-BAA3-663BB6845F86}"/>
                    </a:ext>
                  </a:extLst>
                </p14:cNvPr>
                <p14:cNvContentPartPr/>
                <p14:nvPr/>
              </p14:nvContentPartPr>
              <p14:xfrm>
                <a:off x="3293994" y="1681687"/>
                <a:ext cx="65520" cy="127080"/>
              </p14:xfrm>
            </p:contentPart>
          </mc:Choice>
          <mc:Fallback xmlns="">
            <p:pic>
              <p:nvPicPr>
                <p:cNvPr id="78" name="Håndskrift 77">
                  <a:extLst>
                    <a:ext uri="{FF2B5EF4-FFF2-40B4-BE49-F238E27FC236}">
                      <a16:creationId xmlns:a16="http://schemas.microsoft.com/office/drawing/2014/main" id="{107BDFF5-1BD3-AFE7-BAA3-663BB6845F86}"/>
                    </a:ext>
                  </a:extLst>
                </p:cNvPr>
                <p:cNvPicPr/>
                <p:nvPr/>
              </p:nvPicPr>
              <p:blipFill>
                <a:blip r:embed="rId129"/>
                <a:stretch>
                  <a:fillRect/>
                </a:stretch>
              </p:blipFill>
              <p:spPr>
                <a:xfrm>
                  <a:off x="3287874" y="1675567"/>
                  <a:ext cx="77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Håndskrift 78">
                  <a:extLst>
                    <a:ext uri="{FF2B5EF4-FFF2-40B4-BE49-F238E27FC236}">
                      <a16:creationId xmlns:a16="http://schemas.microsoft.com/office/drawing/2014/main" id="{B22969FF-669E-20F9-F070-8CFBDD564058}"/>
                    </a:ext>
                  </a:extLst>
                </p14:cNvPr>
                <p14:cNvContentPartPr/>
                <p14:nvPr/>
              </p14:nvContentPartPr>
              <p14:xfrm>
                <a:off x="3406674" y="1742167"/>
                <a:ext cx="4680" cy="29520"/>
              </p14:xfrm>
            </p:contentPart>
          </mc:Choice>
          <mc:Fallback xmlns="">
            <p:pic>
              <p:nvPicPr>
                <p:cNvPr id="79" name="Håndskrift 78">
                  <a:extLst>
                    <a:ext uri="{FF2B5EF4-FFF2-40B4-BE49-F238E27FC236}">
                      <a16:creationId xmlns:a16="http://schemas.microsoft.com/office/drawing/2014/main" id="{B22969FF-669E-20F9-F070-8CFBDD564058}"/>
                    </a:ext>
                  </a:extLst>
                </p:cNvPr>
                <p:cNvPicPr/>
                <p:nvPr/>
              </p:nvPicPr>
              <p:blipFill>
                <a:blip r:embed="rId131"/>
                <a:stretch>
                  <a:fillRect/>
                </a:stretch>
              </p:blipFill>
              <p:spPr>
                <a:xfrm>
                  <a:off x="3400554" y="1736047"/>
                  <a:ext cx="169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Håndskrift 79">
                  <a:extLst>
                    <a:ext uri="{FF2B5EF4-FFF2-40B4-BE49-F238E27FC236}">
                      <a16:creationId xmlns:a16="http://schemas.microsoft.com/office/drawing/2014/main" id="{59B594C0-F767-A063-F433-46A7E2CA889A}"/>
                    </a:ext>
                  </a:extLst>
                </p14:cNvPr>
                <p14:cNvContentPartPr/>
                <p14:nvPr/>
              </p14:nvContentPartPr>
              <p14:xfrm>
                <a:off x="3410994" y="1673047"/>
                <a:ext cx="174240" cy="168120"/>
              </p14:xfrm>
            </p:contentPart>
          </mc:Choice>
          <mc:Fallback xmlns="">
            <p:pic>
              <p:nvPicPr>
                <p:cNvPr id="80" name="Håndskrift 79">
                  <a:extLst>
                    <a:ext uri="{FF2B5EF4-FFF2-40B4-BE49-F238E27FC236}">
                      <a16:creationId xmlns:a16="http://schemas.microsoft.com/office/drawing/2014/main" id="{59B594C0-F767-A063-F433-46A7E2CA889A}"/>
                    </a:ext>
                  </a:extLst>
                </p:cNvPr>
                <p:cNvPicPr/>
                <p:nvPr/>
              </p:nvPicPr>
              <p:blipFill>
                <a:blip r:embed="rId133"/>
                <a:stretch>
                  <a:fillRect/>
                </a:stretch>
              </p:blipFill>
              <p:spPr>
                <a:xfrm>
                  <a:off x="3404874" y="1666927"/>
                  <a:ext cx="1864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Håndskrift 81">
                  <a:extLst>
                    <a:ext uri="{FF2B5EF4-FFF2-40B4-BE49-F238E27FC236}">
                      <a16:creationId xmlns:a16="http://schemas.microsoft.com/office/drawing/2014/main" id="{89CB43ED-FEC4-5130-7CB8-5494CF9210A3}"/>
                    </a:ext>
                  </a:extLst>
                </p14:cNvPr>
                <p14:cNvContentPartPr/>
                <p14:nvPr/>
              </p14:nvContentPartPr>
              <p14:xfrm>
                <a:off x="3602874" y="1543807"/>
                <a:ext cx="359640" cy="218880"/>
              </p14:xfrm>
            </p:contentPart>
          </mc:Choice>
          <mc:Fallback xmlns="">
            <p:pic>
              <p:nvPicPr>
                <p:cNvPr id="82" name="Håndskrift 81">
                  <a:extLst>
                    <a:ext uri="{FF2B5EF4-FFF2-40B4-BE49-F238E27FC236}">
                      <a16:creationId xmlns:a16="http://schemas.microsoft.com/office/drawing/2014/main" id="{89CB43ED-FEC4-5130-7CB8-5494CF9210A3}"/>
                    </a:ext>
                  </a:extLst>
                </p:cNvPr>
                <p:cNvPicPr/>
                <p:nvPr/>
              </p:nvPicPr>
              <p:blipFill>
                <a:blip r:embed="rId135"/>
                <a:stretch>
                  <a:fillRect/>
                </a:stretch>
              </p:blipFill>
              <p:spPr>
                <a:xfrm>
                  <a:off x="3596754" y="1537687"/>
                  <a:ext cx="3718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Håndskrift 82">
                  <a:extLst>
                    <a:ext uri="{FF2B5EF4-FFF2-40B4-BE49-F238E27FC236}">
                      <a16:creationId xmlns:a16="http://schemas.microsoft.com/office/drawing/2014/main" id="{BEFAF65B-4EBD-72F7-6792-D376C09A1039}"/>
                    </a:ext>
                  </a:extLst>
                </p14:cNvPr>
                <p14:cNvContentPartPr/>
                <p14:nvPr/>
              </p14:nvContentPartPr>
              <p14:xfrm>
                <a:off x="4032354" y="1657567"/>
                <a:ext cx="129600" cy="65880"/>
              </p14:xfrm>
            </p:contentPart>
          </mc:Choice>
          <mc:Fallback xmlns="">
            <p:pic>
              <p:nvPicPr>
                <p:cNvPr id="83" name="Håndskrift 82">
                  <a:extLst>
                    <a:ext uri="{FF2B5EF4-FFF2-40B4-BE49-F238E27FC236}">
                      <a16:creationId xmlns:a16="http://schemas.microsoft.com/office/drawing/2014/main" id="{BEFAF65B-4EBD-72F7-6792-D376C09A1039}"/>
                    </a:ext>
                  </a:extLst>
                </p:cNvPr>
                <p:cNvPicPr/>
                <p:nvPr/>
              </p:nvPicPr>
              <p:blipFill>
                <a:blip r:embed="rId137"/>
                <a:stretch>
                  <a:fillRect/>
                </a:stretch>
              </p:blipFill>
              <p:spPr>
                <a:xfrm>
                  <a:off x="4026251" y="1651480"/>
                  <a:ext cx="141806" cy="78053"/>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Håndskrift 84">
                  <a:extLst>
                    <a:ext uri="{FF2B5EF4-FFF2-40B4-BE49-F238E27FC236}">
                      <a16:creationId xmlns:a16="http://schemas.microsoft.com/office/drawing/2014/main" id="{8B5DF527-A0C3-A8A9-D2E0-4154E4D16ECB}"/>
                    </a:ext>
                  </a:extLst>
                </p14:cNvPr>
                <p14:cNvContentPartPr/>
                <p14:nvPr/>
              </p14:nvContentPartPr>
              <p14:xfrm>
                <a:off x="2660394" y="2180287"/>
                <a:ext cx="119160" cy="102960"/>
              </p14:xfrm>
            </p:contentPart>
          </mc:Choice>
          <mc:Fallback xmlns="">
            <p:pic>
              <p:nvPicPr>
                <p:cNvPr id="85" name="Håndskrift 84">
                  <a:extLst>
                    <a:ext uri="{FF2B5EF4-FFF2-40B4-BE49-F238E27FC236}">
                      <a16:creationId xmlns:a16="http://schemas.microsoft.com/office/drawing/2014/main" id="{8B5DF527-A0C3-A8A9-D2E0-4154E4D16ECB}"/>
                    </a:ext>
                  </a:extLst>
                </p:cNvPr>
                <p:cNvPicPr/>
                <p:nvPr/>
              </p:nvPicPr>
              <p:blipFill>
                <a:blip r:embed="rId139"/>
                <a:stretch>
                  <a:fillRect/>
                </a:stretch>
              </p:blipFill>
              <p:spPr>
                <a:xfrm>
                  <a:off x="2654274" y="2174167"/>
                  <a:ext cx="1314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Håndskrift 85">
                  <a:extLst>
                    <a:ext uri="{FF2B5EF4-FFF2-40B4-BE49-F238E27FC236}">
                      <a16:creationId xmlns:a16="http://schemas.microsoft.com/office/drawing/2014/main" id="{8E0A8B84-8CB5-BDE1-6D49-AC86283A13E5}"/>
                    </a:ext>
                  </a:extLst>
                </p14:cNvPr>
                <p14:cNvContentPartPr/>
                <p14:nvPr/>
              </p14:nvContentPartPr>
              <p14:xfrm>
                <a:off x="2801874" y="2170567"/>
                <a:ext cx="53640" cy="98640"/>
              </p14:xfrm>
            </p:contentPart>
          </mc:Choice>
          <mc:Fallback xmlns="">
            <p:pic>
              <p:nvPicPr>
                <p:cNvPr id="86" name="Håndskrift 85">
                  <a:extLst>
                    <a:ext uri="{FF2B5EF4-FFF2-40B4-BE49-F238E27FC236}">
                      <a16:creationId xmlns:a16="http://schemas.microsoft.com/office/drawing/2014/main" id="{8E0A8B84-8CB5-BDE1-6D49-AC86283A13E5}"/>
                    </a:ext>
                  </a:extLst>
                </p:cNvPr>
                <p:cNvPicPr/>
                <p:nvPr/>
              </p:nvPicPr>
              <p:blipFill>
                <a:blip r:embed="rId141"/>
                <a:stretch>
                  <a:fillRect/>
                </a:stretch>
              </p:blipFill>
              <p:spPr>
                <a:xfrm>
                  <a:off x="2795754" y="2164447"/>
                  <a:ext cx="65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Håndskrift 86">
                  <a:extLst>
                    <a:ext uri="{FF2B5EF4-FFF2-40B4-BE49-F238E27FC236}">
                      <a16:creationId xmlns:a16="http://schemas.microsoft.com/office/drawing/2014/main" id="{DEFE84B8-E79A-F10F-C964-8FF0E3C8E7F8}"/>
                    </a:ext>
                  </a:extLst>
                </p14:cNvPr>
                <p14:cNvContentPartPr/>
                <p14:nvPr/>
              </p14:nvContentPartPr>
              <p14:xfrm>
                <a:off x="2927874" y="2237527"/>
                <a:ext cx="12240" cy="64080"/>
              </p14:xfrm>
            </p:contentPart>
          </mc:Choice>
          <mc:Fallback xmlns="">
            <p:pic>
              <p:nvPicPr>
                <p:cNvPr id="87" name="Håndskrift 86">
                  <a:extLst>
                    <a:ext uri="{FF2B5EF4-FFF2-40B4-BE49-F238E27FC236}">
                      <a16:creationId xmlns:a16="http://schemas.microsoft.com/office/drawing/2014/main" id="{DEFE84B8-E79A-F10F-C964-8FF0E3C8E7F8}"/>
                    </a:ext>
                  </a:extLst>
                </p:cNvPr>
                <p:cNvPicPr/>
                <p:nvPr/>
              </p:nvPicPr>
              <p:blipFill>
                <a:blip r:embed="rId143"/>
                <a:stretch>
                  <a:fillRect/>
                </a:stretch>
              </p:blipFill>
              <p:spPr>
                <a:xfrm>
                  <a:off x="2921754" y="2231407"/>
                  <a:ext cx="24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Håndskrift 87">
                  <a:extLst>
                    <a:ext uri="{FF2B5EF4-FFF2-40B4-BE49-F238E27FC236}">
                      <a16:creationId xmlns:a16="http://schemas.microsoft.com/office/drawing/2014/main" id="{66B72D7E-31C8-7A61-E55D-91A58474CB13}"/>
                    </a:ext>
                  </a:extLst>
                </p14:cNvPr>
                <p14:cNvContentPartPr/>
                <p14:nvPr/>
              </p14:nvContentPartPr>
              <p14:xfrm>
                <a:off x="3008514" y="2152207"/>
                <a:ext cx="125280" cy="109440"/>
              </p14:xfrm>
            </p:contentPart>
          </mc:Choice>
          <mc:Fallback xmlns="">
            <p:pic>
              <p:nvPicPr>
                <p:cNvPr id="88" name="Håndskrift 87">
                  <a:extLst>
                    <a:ext uri="{FF2B5EF4-FFF2-40B4-BE49-F238E27FC236}">
                      <a16:creationId xmlns:a16="http://schemas.microsoft.com/office/drawing/2014/main" id="{66B72D7E-31C8-7A61-E55D-91A58474CB13}"/>
                    </a:ext>
                  </a:extLst>
                </p:cNvPr>
                <p:cNvPicPr/>
                <p:nvPr/>
              </p:nvPicPr>
              <p:blipFill>
                <a:blip r:embed="rId145"/>
                <a:stretch>
                  <a:fillRect/>
                </a:stretch>
              </p:blipFill>
              <p:spPr>
                <a:xfrm>
                  <a:off x="3002394" y="2146087"/>
                  <a:ext cx="137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Håndskrift 88">
                  <a:extLst>
                    <a:ext uri="{FF2B5EF4-FFF2-40B4-BE49-F238E27FC236}">
                      <a16:creationId xmlns:a16="http://schemas.microsoft.com/office/drawing/2014/main" id="{1AD0EEC0-3EA0-4A51-33DB-451DB91F50AC}"/>
                    </a:ext>
                  </a:extLst>
                </p14:cNvPr>
                <p14:cNvContentPartPr/>
                <p14:nvPr/>
              </p14:nvContentPartPr>
              <p14:xfrm>
                <a:off x="3179874" y="2146447"/>
                <a:ext cx="90360" cy="96480"/>
              </p14:xfrm>
            </p:contentPart>
          </mc:Choice>
          <mc:Fallback xmlns="">
            <p:pic>
              <p:nvPicPr>
                <p:cNvPr id="89" name="Håndskrift 88">
                  <a:extLst>
                    <a:ext uri="{FF2B5EF4-FFF2-40B4-BE49-F238E27FC236}">
                      <a16:creationId xmlns:a16="http://schemas.microsoft.com/office/drawing/2014/main" id="{1AD0EEC0-3EA0-4A51-33DB-451DB91F50AC}"/>
                    </a:ext>
                  </a:extLst>
                </p:cNvPr>
                <p:cNvPicPr/>
                <p:nvPr/>
              </p:nvPicPr>
              <p:blipFill>
                <a:blip r:embed="rId147"/>
                <a:stretch>
                  <a:fillRect/>
                </a:stretch>
              </p:blipFill>
              <p:spPr>
                <a:xfrm>
                  <a:off x="3173754" y="2140327"/>
                  <a:ext cx="102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Håndskrift 89">
                  <a:extLst>
                    <a:ext uri="{FF2B5EF4-FFF2-40B4-BE49-F238E27FC236}">
                      <a16:creationId xmlns:a16="http://schemas.microsoft.com/office/drawing/2014/main" id="{592B7D02-7CD7-5A8E-499E-E76779D4116B}"/>
                    </a:ext>
                  </a:extLst>
                </p14:cNvPr>
                <p14:cNvContentPartPr/>
                <p14:nvPr/>
              </p14:nvContentPartPr>
              <p14:xfrm>
                <a:off x="3264114" y="2145367"/>
                <a:ext cx="71640" cy="81720"/>
              </p14:xfrm>
            </p:contentPart>
          </mc:Choice>
          <mc:Fallback xmlns="">
            <p:pic>
              <p:nvPicPr>
                <p:cNvPr id="90" name="Håndskrift 89">
                  <a:extLst>
                    <a:ext uri="{FF2B5EF4-FFF2-40B4-BE49-F238E27FC236}">
                      <a16:creationId xmlns:a16="http://schemas.microsoft.com/office/drawing/2014/main" id="{592B7D02-7CD7-5A8E-499E-E76779D4116B}"/>
                    </a:ext>
                  </a:extLst>
                </p:cNvPr>
                <p:cNvPicPr/>
                <p:nvPr/>
              </p:nvPicPr>
              <p:blipFill>
                <a:blip r:embed="rId149"/>
                <a:stretch>
                  <a:fillRect/>
                </a:stretch>
              </p:blipFill>
              <p:spPr>
                <a:xfrm>
                  <a:off x="3257994" y="2139247"/>
                  <a:ext cx="83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Håndskrift 90">
                  <a:extLst>
                    <a:ext uri="{FF2B5EF4-FFF2-40B4-BE49-F238E27FC236}">
                      <a16:creationId xmlns:a16="http://schemas.microsoft.com/office/drawing/2014/main" id="{26197487-ED75-49FE-03C9-11FE8FA42694}"/>
                    </a:ext>
                  </a:extLst>
                </p14:cNvPr>
                <p14:cNvContentPartPr/>
                <p14:nvPr/>
              </p14:nvContentPartPr>
              <p14:xfrm>
                <a:off x="3403434" y="2196127"/>
                <a:ext cx="93960" cy="86760"/>
              </p14:xfrm>
            </p:contentPart>
          </mc:Choice>
          <mc:Fallback xmlns="">
            <p:pic>
              <p:nvPicPr>
                <p:cNvPr id="91" name="Håndskrift 90">
                  <a:extLst>
                    <a:ext uri="{FF2B5EF4-FFF2-40B4-BE49-F238E27FC236}">
                      <a16:creationId xmlns:a16="http://schemas.microsoft.com/office/drawing/2014/main" id="{26197487-ED75-49FE-03C9-11FE8FA42694}"/>
                    </a:ext>
                  </a:extLst>
                </p:cNvPr>
                <p:cNvPicPr/>
                <p:nvPr/>
              </p:nvPicPr>
              <p:blipFill>
                <a:blip r:embed="rId151"/>
                <a:stretch>
                  <a:fillRect/>
                </a:stretch>
              </p:blipFill>
              <p:spPr>
                <a:xfrm>
                  <a:off x="3397314" y="2190007"/>
                  <a:ext cx="1062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Håndskrift 91">
                  <a:extLst>
                    <a:ext uri="{FF2B5EF4-FFF2-40B4-BE49-F238E27FC236}">
                      <a16:creationId xmlns:a16="http://schemas.microsoft.com/office/drawing/2014/main" id="{E7F21BF4-4D9B-4160-097C-72288C24E2B6}"/>
                    </a:ext>
                  </a:extLst>
                </p14:cNvPr>
                <p14:cNvContentPartPr/>
                <p14:nvPr/>
              </p14:nvContentPartPr>
              <p14:xfrm>
                <a:off x="3590634" y="2178487"/>
                <a:ext cx="46440" cy="1080"/>
              </p14:xfrm>
            </p:contentPart>
          </mc:Choice>
          <mc:Fallback xmlns="">
            <p:pic>
              <p:nvPicPr>
                <p:cNvPr id="92" name="Håndskrift 91">
                  <a:extLst>
                    <a:ext uri="{FF2B5EF4-FFF2-40B4-BE49-F238E27FC236}">
                      <a16:creationId xmlns:a16="http://schemas.microsoft.com/office/drawing/2014/main" id="{E7F21BF4-4D9B-4160-097C-72288C24E2B6}"/>
                    </a:ext>
                  </a:extLst>
                </p:cNvPr>
                <p:cNvPicPr/>
                <p:nvPr/>
              </p:nvPicPr>
              <p:blipFill>
                <a:blip r:embed="rId153"/>
                <a:stretch>
                  <a:fillRect/>
                </a:stretch>
              </p:blipFill>
              <p:spPr>
                <a:xfrm>
                  <a:off x="3584514" y="2172367"/>
                  <a:ext cx="5868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Håndskrift 92">
                  <a:extLst>
                    <a:ext uri="{FF2B5EF4-FFF2-40B4-BE49-F238E27FC236}">
                      <a16:creationId xmlns:a16="http://schemas.microsoft.com/office/drawing/2014/main" id="{5CD98269-390C-C342-963B-AB437E31C944}"/>
                    </a:ext>
                  </a:extLst>
                </p14:cNvPr>
                <p14:cNvContentPartPr/>
                <p14:nvPr/>
              </p14:nvContentPartPr>
              <p14:xfrm>
                <a:off x="3621594" y="2144647"/>
                <a:ext cx="46080" cy="88200"/>
              </p14:xfrm>
            </p:contentPart>
          </mc:Choice>
          <mc:Fallback xmlns="">
            <p:pic>
              <p:nvPicPr>
                <p:cNvPr id="93" name="Håndskrift 92">
                  <a:extLst>
                    <a:ext uri="{FF2B5EF4-FFF2-40B4-BE49-F238E27FC236}">
                      <a16:creationId xmlns:a16="http://schemas.microsoft.com/office/drawing/2014/main" id="{5CD98269-390C-C342-963B-AB437E31C944}"/>
                    </a:ext>
                  </a:extLst>
                </p:cNvPr>
                <p:cNvPicPr/>
                <p:nvPr/>
              </p:nvPicPr>
              <p:blipFill>
                <a:blip r:embed="rId155"/>
                <a:stretch>
                  <a:fillRect/>
                </a:stretch>
              </p:blipFill>
              <p:spPr>
                <a:xfrm>
                  <a:off x="3615521" y="2138527"/>
                  <a:ext cx="58225"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Håndskrift 93">
                  <a:extLst>
                    <a:ext uri="{FF2B5EF4-FFF2-40B4-BE49-F238E27FC236}">
                      <a16:creationId xmlns:a16="http://schemas.microsoft.com/office/drawing/2014/main" id="{F95159D6-9D91-F78A-F35F-CD26A8D3837F}"/>
                    </a:ext>
                  </a:extLst>
                </p14:cNvPr>
                <p14:cNvContentPartPr/>
                <p14:nvPr/>
              </p14:nvContentPartPr>
              <p14:xfrm>
                <a:off x="3760914" y="2186407"/>
                <a:ext cx="90360" cy="7920"/>
              </p14:xfrm>
            </p:contentPart>
          </mc:Choice>
          <mc:Fallback xmlns="">
            <p:pic>
              <p:nvPicPr>
                <p:cNvPr id="94" name="Håndskrift 93">
                  <a:extLst>
                    <a:ext uri="{FF2B5EF4-FFF2-40B4-BE49-F238E27FC236}">
                      <a16:creationId xmlns:a16="http://schemas.microsoft.com/office/drawing/2014/main" id="{F95159D6-9D91-F78A-F35F-CD26A8D3837F}"/>
                    </a:ext>
                  </a:extLst>
                </p:cNvPr>
                <p:cNvPicPr/>
                <p:nvPr/>
              </p:nvPicPr>
              <p:blipFill>
                <a:blip r:embed="rId157"/>
                <a:stretch>
                  <a:fillRect/>
                </a:stretch>
              </p:blipFill>
              <p:spPr>
                <a:xfrm>
                  <a:off x="3754794" y="2180287"/>
                  <a:ext cx="1026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Håndskrift 94">
                  <a:extLst>
                    <a:ext uri="{FF2B5EF4-FFF2-40B4-BE49-F238E27FC236}">
                      <a16:creationId xmlns:a16="http://schemas.microsoft.com/office/drawing/2014/main" id="{6DF4D824-15D5-AB63-4278-660CD89CA636}"/>
                    </a:ext>
                  </a:extLst>
                </p14:cNvPr>
                <p14:cNvContentPartPr/>
                <p14:nvPr/>
              </p14:nvContentPartPr>
              <p14:xfrm>
                <a:off x="3923634" y="2161927"/>
                <a:ext cx="15480" cy="1080"/>
              </p14:xfrm>
            </p:contentPart>
          </mc:Choice>
          <mc:Fallback xmlns="">
            <p:pic>
              <p:nvPicPr>
                <p:cNvPr id="95" name="Håndskrift 94">
                  <a:extLst>
                    <a:ext uri="{FF2B5EF4-FFF2-40B4-BE49-F238E27FC236}">
                      <a16:creationId xmlns:a16="http://schemas.microsoft.com/office/drawing/2014/main" id="{6DF4D824-15D5-AB63-4278-660CD89CA636}"/>
                    </a:ext>
                  </a:extLst>
                </p:cNvPr>
                <p:cNvPicPr/>
                <p:nvPr/>
              </p:nvPicPr>
              <p:blipFill>
                <a:blip r:embed="rId159"/>
                <a:stretch>
                  <a:fillRect/>
                </a:stretch>
              </p:blipFill>
              <p:spPr>
                <a:xfrm>
                  <a:off x="3917514" y="2152747"/>
                  <a:ext cx="277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Håndskrift 95">
                  <a:extLst>
                    <a:ext uri="{FF2B5EF4-FFF2-40B4-BE49-F238E27FC236}">
                      <a16:creationId xmlns:a16="http://schemas.microsoft.com/office/drawing/2014/main" id="{5FFCD8E2-2BD9-ABC9-3C34-A1D23821A3DA}"/>
                    </a:ext>
                  </a:extLst>
                </p14:cNvPr>
                <p14:cNvContentPartPr/>
                <p14:nvPr/>
              </p14:nvContentPartPr>
              <p14:xfrm>
                <a:off x="4030194" y="2103967"/>
                <a:ext cx="193320" cy="97560"/>
              </p14:xfrm>
            </p:contentPart>
          </mc:Choice>
          <mc:Fallback xmlns="">
            <p:pic>
              <p:nvPicPr>
                <p:cNvPr id="96" name="Håndskrift 95">
                  <a:extLst>
                    <a:ext uri="{FF2B5EF4-FFF2-40B4-BE49-F238E27FC236}">
                      <a16:creationId xmlns:a16="http://schemas.microsoft.com/office/drawing/2014/main" id="{5FFCD8E2-2BD9-ABC9-3C34-A1D23821A3DA}"/>
                    </a:ext>
                  </a:extLst>
                </p:cNvPr>
                <p:cNvPicPr/>
                <p:nvPr/>
              </p:nvPicPr>
              <p:blipFill>
                <a:blip r:embed="rId161"/>
                <a:stretch>
                  <a:fillRect/>
                </a:stretch>
              </p:blipFill>
              <p:spPr>
                <a:xfrm>
                  <a:off x="4024074" y="2097824"/>
                  <a:ext cx="205560" cy="109845"/>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Håndskrift 96">
                  <a:extLst>
                    <a:ext uri="{FF2B5EF4-FFF2-40B4-BE49-F238E27FC236}">
                      <a16:creationId xmlns:a16="http://schemas.microsoft.com/office/drawing/2014/main" id="{38758DB9-1E3B-5352-D005-FC6FCFE9D792}"/>
                    </a:ext>
                  </a:extLst>
                </p14:cNvPr>
                <p14:cNvContentPartPr/>
                <p14:nvPr/>
              </p14:nvContentPartPr>
              <p14:xfrm>
                <a:off x="4262394" y="2096407"/>
                <a:ext cx="72000" cy="103680"/>
              </p14:xfrm>
            </p:contentPart>
          </mc:Choice>
          <mc:Fallback xmlns="">
            <p:pic>
              <p:nvPicPr>
                <p:cNvPr id="97" name="Håndskrift 96">
                  <a:extLst>
                    <a:ext uri="{FF2B5EF4-FFF2-40B4-BE49-F238E27FC236}">
                      <a16:creationId xmlns:a16="http://schemas.microsoft.com/office/drawing/2014/main" id="{38758DB9-1E3B-5352-D005-FC6FCFE9D792}"/>
                    </a:ext>
                  </a:extLst>
                </p:cNvPr>
                <p:cNvPicPr/>
                <p:nvPr/>
              </p:nvPicPr>
              <p:blipFill>
                <a:blip r:embed="rId163"/>
                <a:stretch>
                  <a:fillRect/>
                </a:stretch>
              </p:blipFill>
              <p:spPr>
                <a:xfrm>
                  <a:off x="4256274" y="2090308"/>
                  <a:ext cx="84240" cy="115878"/>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Håndskrift 97">
                  <a:extLst>
                    <a:ext uri="{FF2B5EF4-FFF2-40B4-BE49-F238E27FC236}">
                      <a16:creationId xmlns:a16="http://schemas.microsoft.com/office/drawing/2014/main" id="{15779169-9EF4-1780-765A-9E6188E331CF}"/>
                    </a:ext>
                  </a:extLst>
                </p14:cNvPr>
                <p14:cNvContentPartPr/>
                <p14:nvPr/>
              </p14:nvContentPartPr>
              <p14:xfrm>
                <a:off x="4337634" y="2113687"/>
                <a:ext cx="56160" cy="97920"/>
              </p14:xfrm>
            </p:contentPart>
          </mc:Choice>
          <mc:Fallback xmlns="">
            <p:pic>
              <p:nvPicPr>
                <p:cNvPr id="98" name="Håndskrift 97">
                  <a:extLst>
                    <a:ext uri="{FF2B5EF4-FFF2-40B4-BE49-F238E27FC236}">
                      <a16:creationId xmlns:a16="http://schemas.microsoft.com/office/drawing/2014/main" id="{15779169-9EF4-1780-765A-9E6188E331CF}"/>
                    </a:ext>
                  </a:extLst>
                </p:cNvPr>
                <p:cNvPicPr/>
                <p:nvPr/>
              </p:nvPicPr>
              <p:blipFill>
                <a:blip r:embed="rId165"/>
                <a:stretch>
                  <a:fillRect/>
                </a:stretch>
              </p:blipFill>
              <p:spPr>
                <a:xfrm>
                  <a:off x="4331514" y="2107567"/>
                  <a:ext cx="684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Håndskrift 98">
                  <a:extLst>
                    <a:ext uri="{FF2B5EF4-FFF2-40B4-BE49-F238E27FC236}">
                      <a16:creationId xmlns:a16="http://schemas.microsoft.com/office/drawing/2014/main" id="{5537FBBB-9535-262C-D3B3-CEEA2C46D3FB}"/>
                    </a:ext>
                  </a:extLst>
                </p14:cNvPr>
                <p14:cNvContentPartPr/>
                <p14:nvPr/>
              </p14:nvContentPartPr>
              <p14:xfrm>
                <a:off x="4438794" y="2145007"/>
                <a:ext cx="198000" cy="118080"/>
              </p14:xfrm>
            </p:contentPart>
          </mc:Choice>
          <mc:Fallback xmlns="">
            <p:pic>
              <p:nvPicPr>
                <p:cNvPr id="99" name="Håndskrift 98">
                  <a:extLst>
                    <a:ext uri="{FF2B5EF4-FFF2-40B4-BE49-F238E27FC236}">
                      <a16:creationId xmlns:a16="http://schemas.microsoft.com/office/drawing/2014/main" id="{5537FBBB-9535-262C-D3B3-CEEA2C46D3FB}"/>
                    </a:ext>
                  </a:extLst>
                </p:cNvPr>
                <p:cNvPicPr/>
                <p:nvPr/>
              </p:nvPicPr>
              <p:blipFill>
                <a:blip r:embed="rId167"/>
                <a:stretch>
                  <a:fillRect/>
                </a:stretch>
              </p:blipFill>
              <p:spPr>
                <a:xfrm>
                  <a:off x="4432663" y="2138887"/>
                  <a:ext cx="210262"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5" name="Håndskrift 184">
                  <a:extLst>
                    <a:ext uri="{FF2B5EF4-FFF2-40B4-BE49-F238E27FC236}">
                      <a16:creationId xmlns:a16="http://schemas.microsoft.com/office/drawing/2014/main" id="{E0E1928D-1321-F810-6E8B-DE1D043DD0C1}"/>
                    </a:ext>
                  </a:extLst>
                </p14:cNvPr>
                <p14:cNvContentPartPr/>
                <p14:nvPr/>
              </p14:nvContentPartPr>
              <p14:xfrm>
                <a:off x="3185634" y="2658367"/>
                <a:ext cx="160560" cy="16920"/>
              </p14:xfrm>
            </p:contentPart>
          </mc:Choice>
          <mc:Fallback xmlns="">
            <p:pic>
              <p:nvPicPr>
                <p:cNvPr id="185" name="Håndskrift 184">
                  <a:extLst>
                    <a:ext uri="{FF2B5EF4-FFF2-40B4-BE49-F238E27FC236}">
                      <a16:creationId xmlns:a16="http://schemas.microsoft.com/office/drawing/2014/main" id="{E0E1928D-1321-F810-6E8B-DE1D043DD0C1}"/>
                    </a:ext>
                  </a:extLst>
                </p:cNvPr>
                <p:cNvPicPr/>
                <p:nvPr/>
              </p:nvPicPr>
              <p:blipFill>
                <a:blip r:embed="rId169"/>
                <a:stretch>
                  <a:fillRect/>
                </a:stretch>
              </p:blipFill>
              <p:spPr>
                <a:xfrm>
                  <a:off x="3179514" y="2652114"/>
                  <a:ext cx="172800" cy="29426"/>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86" name="Håndskrift 185">
                  <a:extLst>
                    <a:ext uri="{FF2B5EF4-FFF2-40B4-BE49-F238E27FC236}">
                      <a16:creationId xmlns:a16="http://schemas.microsoft.com/office/drawing/2014/main" id="{2CDA9364-805D-D987-F041-5728E581B3DF}"/>
                    </a:ext>
                  </a:extLst>
                </p14:cNvPr>
                <p14:cNvContentPartPr/>
                <p14:nvPr/>
              </p14:nvContentPartPr>
              <p14:xfrm>
                <a:off x="3257274" y="2563327"/>
                <a:ext cx="33480" cy="230400"/>
              </p14:xfrm>
            </p:contentPart>
          </mc:Choice>
          <mc:Fallback xmlns="">
            <p:pic>
              <p:nvPicPr>
                <p:cNvPr id="186" name="Håndskrift 185">
                  <a:extLst>
                    <a:ext uri="{FF2B5EF4-FFF2-40B4-BE49-F238E27FC236}">
                      <a16:creationId xmlns:a16="http://schemas.microsoft.com/office/drawing/2014/main" id="{2CDA9364-805D-D987-F041-5728E581B3DF}"/>
                    </a:ext>
                  </a:extLst>
                </p:cNvPr>
                <p:cNvPicPr/>
                <p:nvPr/>
              </p:nvPicPr>
              <p:blipFill>
                <a:blip r:embed="rId171"/>
                <a:stretch>
                  <a:fillRect/>
                </a:stretch>
              </p:blipFill>
              <p:spPr>
                <a:xfrm>
                  <a:off x="3251154" y="2557207"/>
                  <a:ext cx="45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7" name="Håndskrift 186">
                  <a:extLst>
                    <a:ext uri="{FF2B5EF4-FFF2-40B4-BE49-F238E27FC236}">
                      <a16:creationId xmlns:a16="http://schemas.microsoft.com/office/drawing/2014/main" id="{B8A8C75C-4397-C224-F490-761B9BDB2BB4}"/>
                    </a:ext>
                  </a:extLst>
                </p14:cNvPr>
                <p14:cNvContentPartPr/>
                <p14:nvPr/>
              </p14:nvContentPartPr>
              <p14:xfrm>
                <a:off x="3583434" y="2446687"/>
                <a:ext cx="136080" cy="376560"/>
              </p14:xfrm>
            </p:contentPart>
          </mc:Choice>
          <mc:Fallback xmlns="">
            <p:pic>
              <p:nvPicPr>
                <p:cNvPr id="187" name="Håndskrift 186">
                  <a:extLst>
                    <a:ext uri="{FF2B5EF4-FFF2-40B4-BE49-F238E27FC236}">
                      <a16:creationId xmlns:a16="http://schemas.microsoft.com/office/drawing/2014/main" id="{B8A8C75C-4397-C224-F490-761B9BDB2BB4}"/>
                    </a:ext>
                  </a:extLst>
                </p:cNvPr>
                <p:cNvPicPr/>
                <p:nvPr/>
              </p:nvPicPr>
              <p:blipFill>
                <a:blip r:embed="rId173"/>
                <a:stretch>
                  <a:fillRect/>
                </a:stretch>
              </p:blipFill>
              <p:spPr>
                <a:xfrm>
                  <a:off x="3577314" y="2440567"/>
                  <a:ext cx="1483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8" name="Håndskrift 187">
                  <a:extLst>
                    <a:ext uri="{FF2B5EF4-FFF2-40B4-BE49-F238E27FC236}">
                      <a16:creationId xmlns:a16="http://schemas.microsoft.com/office/drawing/2014/main" id="{67882904-951A-6536-953D-7C435F21B0ED}"/>
                    </a:ext>
                  </a:extLst>
                </p14:cNvPr>
                <p14:cNvContentPartPr/>
                <p14:nvPr/>
              </p14:nvContentPartPr>
              <p14:xfrm>
                <a:off x="3793674" y="2647927"/>
                <a:ext cx="19080" cy="141480"/>
              </p14:xfrm>
            </p:contentPart>
          </mc:Choice>
          <mc:Fallback xmlns="">
            <p:pic>
              <p:nvPicPr>
                <p:cNvPr id="188" name="Håndskrift 187">
                  <a:extLst>
                    <a:ext uri="{FF2B5EF4-FFF2-40B4-BE49-F238E27FC236}">
                      <a16:creationId xmlns:a16="http://schemas.microsoft.com/office/drawing/2014/main" id="{67882904-951A-6536-953D-7C435F21B0ED}"/>
                    </a:ext>
                  </a:extLst>
                </p:cNvPr>
                <p:cNvPicPr/>
                <p:nvPr/>
              </p:nvPicPr>
              <p:blipFill>
                <a:blip r:embed="rId175"/>
                <a:stretch>
                  <a:fillRect/>
                </a:stretch>
              </p:blipFill>
              <p:spPr>
                <a:xfrm>
                  <a:off x="3787554" y="2641807"/>
                  <a:ext cx="31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89" name="Håndskrift 188">
                  <a:extLst>
                    <a:ext uri="{FF2B5EF4-FFF2-40B4-BE49-F238E27FC236}">
                      <a16:creationId xmlns:a16="http://schemas.microsoft.com/office/drawing/2014/main" id="{BD29D367-D65F-CB7D-D819-87386DA6C1E0}"/>
                    </a:ext>
                  </a:extLst>
                </p14:cNvPr>
                <p14:cNvContentPartPr/>
                <p14:nvPr/>
              </p14:nvContentPartPr>
              <p14:xfrm>
                <a:off x="3804834" y="2559727"/>
                <a:ext cx="360" cy="360"/>
              </p14:xfrm>
            </p:contentPart>
          </mc:Choice>
          <mc:Fallback xmlns="">
            <p:pic>
              <p:nvPicPr>
                <p:cNvPr id="189" name="Håndskrift 188">
                  <a:extLst>
                    <a:ext uri="{FF2B5EF4-FFF2-40B4-BE49-F238E27FC236}">
                      <a16:creationId xmlns:a16="http://schemas.microsoft.com/office/drawing/2014/main" id="{BD29D367-D65F-CB7D-D819-87386DA6C1E0}"/>
                    </a:ext>
                  </a:extLst>
                </p:cNvPr>
                <p:cNvPicPr/>
                <p:nvPr/>
              </p:nvPicPr>
              <p:blipFill>
                <a:blip r:embed="rId75"/>
                <a:stretch>
                  <a:fillRect/>
                </a:stretch>
              </p:blipFill>
              <p:spPr>
                <a:xfrm>
                  <a:off x="3798714" y="255360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90" name="Håndskrift 189">
                  <a:extLst>
                    <a:ext uri="{FF2B5EF4-FFF2-40B4-BE49-F238E27FC236}">
                      <a16:creationId xmlns:a16="http://schemas.microsoft.com/office/drawing/2014/main" id="{58119A62-AA42-1508-15B3-B544A16DD0A9}"/>
                    </a:ext>
                  </a:extLst>
                </p14:cNvPr>
                <p14:cNvContentPartPr/>
                <p14:nvPr/>
              </p14:nvContentPartPr>
              <p14:xfrm>
                <a:off x="3898794" y="2620927"/>
                <a:ext cx="119880" cy="145440"/>
              </p14:xfrm>
            </p:contentPart>
          </mc:Choice>
          <mc:Fallback xmlns="">
            <p:pic>
              <p:nvPicPr>
                <p:cNvPr id="190" name="Håndskrift 189">
                  <a:extLst>
                    <a:ext uri="{FF2B5EF4-FFF2-40B4-BE49-F238E27FC236}">
                      <a16:creationId xmlns:a16="http://schemas.microsoft.com/office/drawing/2014/main" id="{58119A62-AA42-1508-15B3-B544A16DD0A9}"/>
                    </a:ext>
                  </a:extLst>
                </p:cNvPr>
                <p:cNvPicPr/>
                <p:nvPr/>
              </p:nvPicPr>
              <p:blipFill>
                <a:blip r:embed="rId178"/>
                <a:stretch>
                  <a:fillRect/>
                </a:stretch>
              </p:blipFill>
              <p:spPr>
                <a:xfrm>
                  <a:off x="3892674" y="2614792"/>
                  <a:ext cx="132120" cy="15771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91" name="Håndskrift 190">
                  <a:extLst>
                    <a:ext uri="{FF2B5EF4-FFF2-40B4-BE49-F238E27FC236}">
                      <a16:creationId xmlns:a16="http://schemas.microsoft.com/office/drawing/2014/main" id="{814470D9-1107-0FCD-CCCB-12075AAAAF9A}"/>
                    </a:ext>
                  </a:extLst>
                </p14:cNvPr>
                <p14:cNvContentPartPr/>
                <p14:nvPr/>
              </p14:nvContentPartPr>
              <p14:xfrm>
                <a:off x="4079874" y="2578087"/>
                <a:ext cx="126720" cy="234720"/>
              </p14:xfrm>
            </p:contentPart>
          </mc:Choice>
          <mc:Fallback xmlns="">
            <p:pic>
              <p:nvPicPr>
                <p:cNvPr id="191" name="Håndskrift 190">
                  <a:extLst>
                    <a:ext uri="{FF2B5EF4-FFF2-40B4-BE49-F238E27FC236}">
                      <a16:creationId xmlns:a16="http://schemas.microsoft.com/office/drawing/2014/main" id="{814470D9-1107-0FCD-CCCB-12075AAAAF9A}"/>
                    </a:ext>
                  </a:extLst>
                </p:cNvPr>
                <p:cNvPicPr/>
                <p:nvPr/>
              </p:nvPicPr>
              <p:blipFill>
                <a:blip r:embed="rId180"/>
                <a:stretch>
                  <a:fillRect/>
                </a:stretch>
              </p:blipFill>
              <p:spPr>
                <a:xfrm>
                  <a:off x="4073754" y="2571958"/>
                  <a:ext cx="138960" cy="246979"/>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4" name="Håndskrift 193">
                  <a:extLst>
                    <a:ext uri="{FF2B5EF4-FFF2-40B4-BE49-F238E27FC236}">
                      <a16:creationId xmlns:a16="http://schemas.microsoft.com/office/drawing/2014/main" id="{4FC3EA12-E7FC-5B8F-D84D-3E3764F288AC}"/>
                    </a:ext>
                  </a:extLst>
                </p14:cNvPr>
                <p14:cNvContentPartPr/>
                <p14:nvPr/>
              </p14:nvContentPartPr>
              <p14:xfrm>
                <a:off x="2642034" y="3124207"/>
                <a:ext cx="124560" cy="236520"/>
              </p14:xfrm>
            </p:contentPart>
          </mc:Choice>
          <mc:Fallback xmlns="">
            <p:pic>
              <p:nvPicPr>
                <p:cNvPr id="194" name="Håndskrift 193">
                  <a:extLst>
                    <a:ext uri="{FF2B5EF4-FFF2-40B4-BE49-F238E27FC236}">
                      <a16:creationId xmlns:a16="http://schemas.microsoft.com/office/drawing/2014/main" id="{4FC3EA12-E7FC-5B8F-D84D-3E3764F288AC}"/>
                    </a:ext>
                  </a:extLst>
                </p:cNvPr>
                <p:cNvPicPr/>
                <p:nvPr/>
              </p:nvPicPr>
              <p:blipFill>
                <a:blip r:embed="rId182"/>
                <a:stretch>
                  <a:fillRect/>
                </a:stretch>
              </p:blipFill>
              <p:spPr>
                <a:xfrm>
                  <a:off x="2635914" y="3118087"/>
                  <a:ext cx="1368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5" name="Håndskrift 194">
                  <a:extLst>
                    <a:ext uri="{FF2B5EF4-FFF2-40B4-BE49-F238E27FC236}">
                      <a16:creationId xmlns:a16="http://schemas.microsoft.com/office/drawing/2014/main" id="{BEAFEAA7-C5B1-9406-571D-8DE9E2374F47}"/>
                    </a:ext>
                  </a:extLst>
                </p14:cNvPr>
                <p14:cNvContentPartPr/>
                <p14:nvPr/>
              </p14:nvContentPartPr>
              <p14:xfrm>
                <a:off x="2839314" y="3251647"/>
                <a:ext cx="134640" cy="113040"/>
              </p14:xfrm>
            </p:contentPart>
          </mc:Choice>
          <mc:Fallback xmlns="">
            <p:pic>
              <p:nvPicPr>
                <p:cNvPr id="195" name="Håndskrift 194">
                  <a:extLst>
                    <a:ext uri="{FF2B5EF4-FFF2-40B4-BE49-F238E27FC236}">
                      <a16:creationId xmlns:a16="http://schemas.microsoft.com/office/drawing/2014/main" id="{BEAFEAA7-C5B1-9406-571D-8DE9E2374F47}"/>
                    </a:ext>
                  </a:extLst>
                </p:cNvPr>
                <p:cNvPicPr/>
                <p:nvPr/>
              </p:nvPicPr>
              <p:blipFill>
                <a:blip r:embed="rId184"/>
                <a:stretch>
                  <a:fillRect/>
                </a:stretch>
              </p:blipFill>
              <p:spPr>
                <a:xfrm>
                  <a:off x="2833194" y="3245527"/>
                  <a:ext cx="146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6" name="Håndskrift 195">
                  <a:extLst>
                    <a:ext uri="{FF2B5EF4-FFF2-40B4-BE49-F238E27FC236}">
                      <a16:creationId xmlns:a16="http://schemas.microsoft.com/office/drawing/2014/main" id="{D2776431-9725-7AF1-E73F-0274C82FA569}"/>
                    </a:ext>
                  </a:extLst>
                </p14:cNvPr>
                <p14:cNvContentPartPr/>
                <p14:nvPr/>
              </p14:nvContentPartPr>
              <p14:xfrm>
                <a:off x="3022914" y="3290887"/>
                <a:ext cx="141480" cy="59040"/>
              </p14:xfrm>
            </p:contentPart>
          </mc:Choice>
          <mc:Fallback xmlns="">
            <p:pic>
              <p:nvPicPr>
                <p:cNvPr id="196" name="Håndskrift 195">
                  <a:extLst>
                    <a:ext uri="{FF2B5EF4-FFF2-40B4-BE49-F238E27FC236}">
                      <a16:creationId xmlns:a16="http://schemas.microsoft.com/office/drawing/2014/main" id="{D2776431-9725-7AF1-E73F-0274C82FA569}"/>
                    </a:ext>
                  </a:extLst>
                </p:cNvPr>
                <p:cNvPicPr/>
                <p:nvPr/>
              </p:nvPicPr>
              <p:blipFill>
                <a:blip r:embed="rId186"/>
                <a:stretch>
                  <a:fillRect/>
                </a:stretch>
              </p:blipFill>
              <p:spPr>
                <a:xfrm>
                  <a:off x="3016794" y="3284767"/>
                  <a:ext cx="153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97" name="Håndskrift 196">
                  <a:extLst>
                    <a:ext uri="{FF2B5EF4-FFF2-40B4-BE49-F238E27FC236}">
                      <a16:creationId xmlns:a16="http://schemas.microsoft.com/office/drawing/2014/main" id="{6CB7739C-2F05-6419-174D-781176B07548}"/>
                    </a:ext>
                  </a:extLst>
                </p14:cNvPr>
                <p14:cNvContentPartPr/>
                <p14:nvPr/>
              </p14:nvContentPartPr>
              <p14:xfrm>
                <a:off x="3216594" y="3279367"/>
                <a:ext cx="472680" cy="120960"/>
              </p14:xfrm>
            </p:contentPart>
          </mc:Choice>
          <mc:Fallback xmlns="">
            <p:pic>
              <p:nvPicPr>
                <p:cNvPr id="197" name="Håndskrift 196">
                  <a:extLst>
                    <a:ext uri="{FF2B5EF4-FFF2-40B4-BE49-F238E27FC236}">
                      <a16:creationId xmlns:a16="http://schemas.microsoft.com/office/drawing/2014/main" id="{6CB7739C-2F05-6419-174D-781176B07548}"/>
                    </a:ext>
                  </a:extLst>
                </p:cNvPr>
                <p:cNvPicPr/>
                <p:nvPr/>
              </p:nvPicPr>
              <p:blipFill>
                <a:blip r:embed="rId188"/>
                <a:stretch>
                  <a:fillRect/>
                </a:stretch>
              </p:blipFill>
              <p:spPr>
                <a:xfrm>
                  <a:off x="3210474" y="3273229"/>
                  <a:ext cx="484920" cy="133237"/>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01" name="Håndskrift 200">
                  <a:extLst>
                    <a:ext uri="{FF2B5EF4-FFF2-40B4-BE49-F238E27FC236}">
                      <a16:creationId xmlns:a16="http://schemas.microsoft.com/office/drawing/2014/main" id="{AC9A7062-25F3-DD86-345C-1667D23B25B7}"/>
                    </a:ext>
                  </a:extLst>
                </p14:cNvPr>
                <p14:cNvContentPartPr/>
                <p14:nvPr/>
              </p14:nvContentPartPr>
              <p14:xfrm>
                <a:off x="3784314" y="3102247"/>
                <a:ext cx="149760" cy="218880"/>
              </p14:xfrm>
            </p:contentPart>
          </mc:Choice>
          <mc:Fallback xmlns="">
            <p:pic>
              <p:nvPicPr>
                <p:cNvPr id="201" name="Håndskrift 200">
                  <a:extLst>
                    <a:ext uri="{FF2B5EF4-FFF2-40B4-BE49-F238E27FC236}">
                      <a16:creationId xmlns:a16="http://schemas.microsoft.com/office/drawing/2014/main" id="{AC9A7062-25F3-DD86-345C-1667D23B25B7}"/>
                    </a:ext>
                  </a:extLst>
                </p:cNvPr>
                <p:cNvPicPr/>
                <p:nvPr/>
              </p:nvPicPr>
              <p:blipFill>
                <a:blip r:embed="rId190"/>
                <a:stretch>
                  <a:fillRect/>
                </a:stretch>
              </p:blipFill>
              <p:spPr>
                <a:xfrm>
                  <a:off x="3778194" y="3096127"/>
                  <a:ext cx="162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02" name="Håndskrift 201">
                  <a:extLst>
                    <a:ext uri="{FF2B5EF4-FFF2-40B4-BE49-F238E27FC236}">
                      <a16:creationId xmlns:a16="http://schemas.microsoft.com/office/drawing/2014/main" id="{12224C12-1FEF-BF4C-5319-8B9C0760BA53}"/>
                    </a:ext>
                  </a:extLst>
                </p14:cNvPr>
                <p14:cNvContentPartPr/>
                <p14:nvPr/>
              </p14:nvContentPartPr>
              <p14:xfrm>
                <a:off x="3972234" y="3016567"/>
                <a:ext cx="560880" cy="276480"/>
              </p14:xfrm>
            </p:contentPart>
          </mc:Choice>
          <mc:Fallback xmlns="">
            <p:pic>
              <p:nvPicPr>
                <p:cNvPr id="202" name="Håndskrift 201">
                  <a:extLst>
                    <a:ext uri="{FF2B5EF4-FFF2-40B4-BE49-F238E27FC236}">
                      <a16:creationId xmlns:a16="http://schemas.microsoft.com/office/drawing/2014/main" id="{12224C12-1FEF-BF4C-5319-8B9C0760BA53}"/>
                    </a:ext>
                  </a:extLst>
                </p:cNvPr>
                <p:cNvPicPr/>
                <p:nvPr/>
              </p:nvPicPr>
              <p:blipFill>
                <a:blip r:embed="rId192"/>
                <a:stretch>
                  <a:fillRect/>
                </a:stretch>
              </p:blipFill>
              <p:spPr>
                <a:xfrm>
                  <a:off x="3966118" y="3010447"/>
                  <a:ext cx="573112"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74" name="Håndskrift 273">
                  <a:extLst>
                    <a:ext uri="{FF2B5EF4-FFF2-40B4-BE49-F238E27FC236}">
                      <a16:creationId xmlns:a16="http://schemas.microsoft.com/office/drawing/2014/main" id="{411A8248-E8CD-DCF4-8CEC-65054FA6B706}"/>
                    </a:ext>
                  </a:extLst>
                </p14:cNvPr>
                <p14:cNvContentPartPr/>
                <p14:nvPr/>
              </p14:nvContentPartPr>
              <p14:xfrm>
                <a:off x="5969154" y="1291447"/>
                <a:ext cx="148680" cy="308160"/>
              </p14:xfrm>
            </p:contentPart>
          </mc:Choice>
          <mc:Fallback xmlns="">
            <p:pic>
              <p:nvPicPr>
                <p:cNvPr id="274" name="Håndskrift 273">
                  <a:extLst>
                    <a:ext uri="{FF2B5EF4-FFF2-40B4-BE49-F238E27FC236}">
                      <a16:creationId xmlns:a16="http://schemas.microsoft.com/office/drawing/2014/main" id="{411A8248-E8CD-DCF4-8CEC-65054FA6B706}"/>
                    </a:ext>
                  </a:extLst>
                </p:cNvPr>
                <p:cNvPicPr/>
                <p:nvPr/>
              </p:nvPicPr>
              <p:blipFill>
                <a:blip r:embed="rId194"/>
                <a:stretch>
                  <a:fillRect/>
                </a:stretch>
              </p:blipFill>
              <p:spPr>
                <a:xfrm>
                  <a:off x="5963034" y="1285327"/>
                  <a:ext cx="1609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75" name="Håndskrift 274">
                  <a:extLst>
                    <a:ext uri="{FF2B5EF4-FFF2-40B4-BE49-F238E27FC236}">
                      <a16:creationId xmlns:a16="http://schemas.microsoft.com/office/drawing/2014/main" id="{01452652-A74F-697A-E88D-1E3526F14860}"/>
                    </a:ext>
                  </a:extLst>
                </p14:cNvPr>
                <p14:cNvContentPartPr/>
                <p14:nvPr/>
              </p14:nvContentPartPr>
              <p14:xfrm>
                <a:off x="5986434" y="1457407"/>
                <a:ext cx="138960" cy="5760"/>
              </p14:xfrm>
            </p:contentPart>
          </mc:Choice>
          <mc:Fallback xmlns="">
            <p:pic>
              <p:nvPicPr>
                <p:cNvPr id="275" name="Håndskrift 274">
                  <a:extLst>
                    <a:ext uri="{FF2B5EF4-FFF2-40B4-BE49-F238E27FC236}">
                      <a16:creationId xmlns:a16="http://schemas.microsoft.com/office/drawing/2014/main" id="{01452652-A74F-697A-E88D-1E3526F14860}"/>
                    </a:ext>
                  </a:extLst>
                </p:cNvPr>
                <p:cNvPicPr/>
                <p:nvPr/>
              </p:nvPicPr>
              <p:blipFill>
                <a:blip r:embed="rId196"/>
                <a:stretch>
                  <a:fillRect/>
                </a:stretch>
              </p:blipFill>
              <p:spPr>
                <a:xfrm>
                  <a:off x="5980314" y="1451647"/>
                  <a:ext cx="1512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76" name="Håndskrift 275">
                  <a:extLst>
                    <a:ext uri="{FF2B5EF4-FFF2-40B4-BE49-F238E27FC236}">
                      <a16:creationId xmlns:a16="http://schemas.microsoft.com/office/drawing/2014/main" id="{7D893F93-EFF4-D0DD-27EF-3B32AC7EB193}"/>
                    </a:ext>
                  </a:extLst>
                </p14:cNvPr>
                <p14:cNvContentPartPr/>
                <p14:nvPr/>
              </p14:nvContentPartPr>
              <p14:xfrm>
                <a:off x="6127194" y="1276687"/>
                <a:ext cx="176400" cy="260640"/>
              </p14:xfrm>
            </p:contentPart>
          </mc:Choice>
          <mc:Fallback xmlns="">
            <p:pic>
              <p:nvPicPr>
                <p:cNvPr id="276" name="Håndskrift 275">
                  <a:extLst>
                    <a:ext uri="{FF2B5EF4-FFF2-40B4-BE49-F238E27FC236}">
                      <a16:creationId xmlns:a16="http://schemas.microsoft.com/office/drawing/2014/main" id="{7D893F93-EFF4-D0DD-27EF-3B32AC7EB193}"/>
                    </a:ext>
                  </a:extLst>
                </p:cNvPr>
                <p:cNvPicPr/>
                <p:nvPr/>
              </p:nvPicPr>
              <p:blipFill>
                <a:blip r:embed="rId198"/>
                <a:stretch>
                  <a:fillRect/>
                </a:stretch>
              </p:blipFill>
              <p:spPr>
                <a:xfrm>
                  <a:off x="6121061" y="1270567"/>
                  <a:ext cx="188665"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77" name="Håndskrift 276">
                  <a:extLst>
                    <a:ext uri="{FF2B5EF4-FFF2-40B4-BE49-F238E27FC236}">
                      <a16:creationId xmlns:a16="http://schemas.microsoft.com/office/drawing/2014/main" id="{F6B005C7-549A-1597-A58F-E29B6EC024C1}"/>
                    </a:ext>
                  </a:extLst>
                </p14:cNvPr>
                <p14:cNvContentPartPr/>
                <p14:nvPr/>
              </p14:nvContentPartPr>
              <p14:xfrm>
                <a:off x="6323394" y="1238887"/>
                <a:ext cx="142920" cy="282240"/>
              </p14:xfrm>
            </p:contentPart>
          </mc:Choice>
          <mc:Fallback xmlns="">
            <p:pic>
              <p:nvPicPr>
                <p:cNvPr id="277" name="Håndskrift 276">
                  <a:extLst>
                    <a:ext uri="{FF2B5EF4-FFF2-40B4-BE49-F238E27FC236}">
                      <a16:creationId xmlns:a16="http://schemas.microsoft.com/office/drawing/2014/main" id="{F6B005C7-549A-1597-A58F-E29B6EC024C1}"/>
                    </a:ext>
                  </a:extLst>
                </p:cNvPr>
                <p:cNvPicPr/>
                <p:nvPr/>
              </p:nvPicPr>
              <p:blipFill>
                <a:blip r:embed="rId200"/>
                <a:stretch>
                  <a:fillRect/>
                </a:stretch>
              </p:blipFill>
              <p:spPr>
                <a:xfrm>
                  <a:off x="6317274" y="1232775"/>
                  <a:ext cx="155160" cy="294464"/>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78" name="Håndskrift 277">
                  <a:extLst>
                    <a:ext uri="{FF2B5EF4-FFF2-40B4-BE49-F238E27FC236}">
                      <a16:creationId xmlns:a16="http://schemas.microsoft.com/office/drawing/2014/main" id="{F7709487-83BC-FC04-42FB-C0BB9F462E4D}"/>
                    </a:ext>
                  </a:extLst>
                </p14:cNvPr>
                <p14:cNvContentPartPr/>
                <p14:nvPr/>
              </p14:nvContentPartPr>
              <p14:xfrm>
                <a:off x="6451194" y="1282807"/>
                <a:ext cx="21240" cy="38160"/>
              </p14:xfrm>
            </p:contentPart>
          </mc:Choice>
          <mc:Fallback xmlns="">
            <p:pic>
              <p:nvPicPr>
                <p:cNvPr id="278" name="Håndskrift 277">
                  <a:extLst>
                    <a:ext uri="{FF2B5EF4-FFF2-40B4-BE49-F238E27FC236}">
                      <a16:creationId xmlns:a16="http://schemas.microsoft.com/office/drawing/2014/main" id="{F7709487-83BC-FC04-42FB-C0BB9F462E4D}"/>
                    </a:ext>
                  </a:extLst>
                </p:cNvPr>
                <p:cNvPicPr/>
                <p:nvPr/>
              </p:nvPicPr>
              <p:blipFill>
                <a:blip r:embed="rId202"/>
                <a:stretch>
                  <a:fillRect/>
                </a:stretch>
              </p:blipFill>
              <p:spPr>
                <a:xfrm>
                  <a:off x="6445074" y="1276744"/>
                  <a:ext cx="33480" cy="50286"/>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79" name="Håndskrift 278">
                  <a:extLst>
                    <a:ext uri="{FF2B5EF4-FFF2-40B4-BE49-F238E27FC236}">
                      <a16:creationId xmlns:a16="http://schemas.microsoft.com/office/drawing/2014/main" id="{A0B4C2C4-804C-9103-F260-35D5C1B74C11}"/>
                    </a:ext>
                  </a:extLst>
                </p14:cNvPr>
                <p14:cNvContentPartPr/>
                <p14:nvPr/>
              </p14:nvContentPartPr>
              <p14:xfrm>
                <a:off x="6519954" y="1324207"/>
                <a:ext cx="330840" cy="135000"/>
              </p14:xfrm>
            </p:contentPart>
          </mc:Choice>
          <mc:Fallback xmlns="">
            <p:pic>
              <p:nvPicPr>
                <p:cNvPr id="279" name="Håndskrift 278">
                  <a:extLst>
                    <a:ext uri="{FF2B5EF4-FFF2-40B4-BE49-F238E27FC236}">
                      <a16:creationId xmlns:a16="http://schemas.microsoft.com/office/drawing/2014/main" id="{A0B4C2C4-804C-9103-F260-35D5C1B74C11}"/>
                    </a:ext>
                  </a:extLst>
                </p:cNvPr>
                <p:cNvPicPr/>
                <p:nvPr/>
              </p:nvPicPr>
              <p:blipFill>
                <a:blip r:embed="rId204"/>
                <a:stretch>
                  <a:fillRect/>
                </a:stretch>
              </p:blipFill>
              <p:spPr>
                <a:xfrm>
                  <a:off x="6513841" y="1318087"/>
                  <a:ext cx="343067"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80" name="Håndskrift 279">
                  <a:extLst>
                    <a:ext uri="{FF2B5EF4-FFF2-40B4-BE49-F238E27FC236}">
                      <a16:creationId xmlns:a16="http://schemas.microsoft.com/office/drawing/2014/main" id="{3BCE6535-5315-ACEF-BEFA-DE7356F07653}"/>
                    </a:ext>
                  </a:extLst>
                </p14:cNvPr>
                <p14:cNvContentPartPr/>
                <p14:nvPr/>
              </p14:nvContentPartPr>
              <p14:xfrm>
                <a:off x="6761154" y="1251847"/>
                <a:ext cx="3240" cy="24840"/>
              </p14:xfrm>
            </p:contentPart>
          </mc:Choice>
          <mc:Fallback xmlns="">
            <p:pic>
              <p:nvPicPr>
                <p:cNvPr id="280" name="Håndskrift 279">
                  <a:extLst>
                    <a:ext uri="{FF2B5EF4-FFF2-40B4-BE49-F238E27FC236}">
                      <a16:creationId xmlns:a16="http://schemas.microsoft.com/office/drawing/2014/main" id="{3BCE6535-5315-ACEF-BEFA-DE7356F07653}"/>
                    </a:ext>
                  </a:extLst>
                </p:cNvPr>
                <p:cNvPicPr/>
                <p:nvPr/>
              </p:nvPicPr>
              <p:blipFill>
                <a:blip r:embed="rId206"/>
                <a:stretch>
                  <a:fillRect/>
                </a:stretch>
              </p:blipFill>
              <p:spPr>
                <a:xfrm>
                  <a:off x="6755034" y="1245727"/>
                  <a:ext cx="15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81" name="Håndskrift 280">
                  <a:extLst>
                    <a:ext uri="{FF2B5EF4-FFF2-40B4-BE49-F238E27FC236}">
                      <a16:creationId xmlns:a16="http://schemas.microsoft.com/office/drawing/2014/main" id="{28B4F9B1-758C-20E9-39B4-2B2276308558}"/>
                    </a:ext>
                  </a:extLst>
                </p14:cNvPr>
                <p14:cNvContentPartPr/>
                <p14:nvPr/>
              </p14:nvContentPartPr>
              <p14:xfrm>
                <a:off x="6833154" y="1338967"/>
                <a:ext cx="291600" cy="240840"/>
              </p14:xfrm>
            </p:contentPart>
          </mc:Choice>
          <mc:Fallback xmlns="">
            <p:pic>
              <p:nvPicPr>
                <p:cNvPr id="281" name="Håndskrift 280">
                  <a:extLst>
                    <a:ext uri="{FF2B5EF4-FFF2-40B4-BE49-F238E27FC236}">
                      <a16:creationId xmlns:a16="http://schemas.microsoft.com/office/drawing/2014/main" id="{28B4F9B1-758C-20E9-39B4-2B2276308558}"/>
                    </a:ext>
                  </a:extLst>
                </p:cNvPr>
                <p:cNvPicPr/>
                <p:nvPr/>
              </p:nvPicPr>
              <p:blipFill>
                <a:blip r:embed="rId208"/>
                <a:stretch>
                  <a:fillRect/>
                </a:stretch>
              </p:blipFill>
              <p:spPr>
                <a:xfrm>
                  <a:off x="6827034" y="1332847"/>
                  <a:ext cx="303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85" name="Håndskrift 284">
                  <a:extLst>
                    <a:ext uri="{FF2B5EF4-FFF2-40B4-BE49-F238E27FC236}">
                      <a16:creationId xmlns:a16="http://schemas.microsoft.com/office/drawing/2014/main" id="{C2A59BBE-86E1-A9E3-9841-6AC142E0F8F0}"/>
                    </a:ext>
                  </a:extLst>
                </p14:cNvPr>
                <p14:cNvContentPartPr/>
                <p14:nvPr/>
              </p14:nvContentPartPr>
              <p14:xfrm>
                <a:off x="6135474" y="1918567"/>
                <a:ext cx="65880" cy="314280"/>
              </p14:xfrm>
            </p:contentPart>
          </mc:Choice>
          <mc:Fallback xmlns="">
            <p:pic>
              <p:nvPicPr>
                <p:cNvPr id="285" name="Håndskrift 284">
                  <a:extLst>
                    <a:ext uri="{FF2B5EF4-FFF2-40B4-BE49-F238E27FC236}">
                      <a16:creationId xmlns:a16="http://schemas.microsoft.com/office/drawing/2014/main" id="{C2A59BBE-86E1-A9E3-9841-6AC142E0F8F0}"/>
                    </a:ext>
                  </a:extLst>
                </p:cNvPr>
                <p:cNvPicPr/>
                <p:nvPr/>
              </p:nvPicPr>
              <p:blipFill>
                <a:blip r:embed="rId210"/>
                <a:stretch>
                  <a:fillRect/>
                </a:stretch>
              </p:blipFill>
              <p:spPr>
                <a:xfrm>
                  <a:off x="6129354" y="1912447"/>
                  <a:ext cx="781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86" name="Håndskrift 285">
                  <a:extLst>
                    <a:ext uri="{FF2B5EF4-FFF2-40B4-BE49-F238E27FC236}">
                      <a16:creationId xmlns:a16="http://schemas.microsoft.com/office/drawing/2014/main" id="{38C4A8CE-D473-0E62-E5BB-6D846BC389DA}"/>
                    </a:ext>
                  </a:extLst>
                </p14:cNvPr>
                <p14:cNvContentPartPr/>
                <p14:nvPr/>
              </p14:nvContentPartPr>
              <p14:xfrm>
                <a:off x="6223674" y="2090287"/>
                <a:ext cx="96120" cy="74520"/>
              </p14:xfrm>
            </p:contentPart>
          </mc:Choice>
          <mc:Fallback xmlns="">
            <p:pic>
              <p:nvPicPr>
                <p:cNvPr id="286" name="Håndskrift 285">
                  <a:extLst>
                    <a:ext uri="{FF2B5EF4-FFF2-40B4-BE49-F238E27FC236}">
                      <a16:creationId xmlns:a16="http://schemas.microsoft.com/office/drawing/2014/main" id="{38C4A8CE-D473-0E62-E5BB-6D846BC389DA}"/>
                    </a:ext>
                  </a:extLst>
                </p:cNvPr>
                <p:cNvPicPr/>
                <p:nvPr/>
              </p:nvPicPr>
              <p:blipFill>
                <a:blip r:embed="rId212"/>
                <a:stretch>
                  <a:fillRect/>
                </a:stretch>
              </p:blipFill>
              <p:spPr>
                <a:xfrm>
                  <a:off x="6217554" y="2084167"/>
                  <a:ext cx="108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87" name="Håndskrift 286">
                  <a:extLst>
                    <a:ext uri="{FF2B5EF4-FFF2-40B4-BE49-F238E27FC236}">
                      <a16:creationId xmlns:a16="http://schemas.microsoft.com/office/drawing/2014/main" id="{A9575120-196F-FFBA-D53A-02DBD99EF588}"/>
                    </a:ext>
                  </a:extLst>
                </p14:cNvPr>
                <p14:cNvContentPartPr/>
                <p14:nvPr/>
              </p14:nvContentPartPr>
              <p14:xfrm>
                <a:off x="6246714" y="2047087"/>
                <a:ext cx="62280" cy="131760"/>
              </p14:xfrm>
            </p:contentPart>
          </mc:Choice>
          <mc:Fallback xmlns="">
            <p:pic>
              <p:nvPicPr>
                <p:cNvPr id="287" name="Håndskrift 286">
                  <a:extLst>
                    <a:ext uri="{FF2B5EF4-FFF2-40B4-BE49-F238E27FC236}">
                      <a16:creationId xmlns:a16="http://schemas.microsoft.com/office/drawing/2014/main" id="{A9575120-196F-FFBA-D53A-02DBD99EF588}"/>
                    </a:ext>
                  </a:extLst>
                </p:cNvPr>
                <p:cNvPicPr/>
                <p:nvPr/>
              </p:nvPicPr>
              <p:blipFill>
                <a:blip r:embed="rId214"/>
                <a:stretch>
                  <a:fillRect/>
                </a:stretch>
              </p:blipFill>
              <p:spPr>
                <a:xfrm>
                  <a:off x="6240594" y="2040967"/>
                  <a:ext cx="74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88" name="Håndskrift 287">
                  <a:extLst>
                    <a:ext uri="{FF2B5EF4-FFF2-40B4-BE49-F238E27FC236}">
                      <a16:creationId xmlns:a16="http://schemas.microsoft.com/office/drawing/2014/main" id="{C58654DB-99E3-049D-348F-1657065643FE}"/>
                    </a:ext>
                  </a:extLst>
                </p14:cNvPr>
                <p14:cNvContentPartPr/>
                <p14:nvPr/>
              </p14:nvContentPartPr>
              <p14:xfrm>
                <a:off x="6336354" y="1893367"/>
                <a:ext cx="69480" cy="379080"/>
              </p14:xfrm>
            </p:contentPart>
          </mc:Choice>
          <mc:Fallback xmlns="">
            <p:pic>
              <p:nvPicPr>
                <p:cNvPr id="288" name="Håndskrift 287">
                  <a:extLst>
                    <a:ext uri="{FF2B5EF4-FFF2-40B4-BE49-F238E27FC236}">
                      <a16:creationId xmlns:a16="http://schemas.microsoft.com/office/drawing/2014/main" id="{C58654DB-99E3-049D-348F-1657065643FE}"/>
                    </a:ext>
                  </a:extLst>
                </p:cNvPr>
                <p:cNvPicPr/>
                <p:nvPr/>
              </p:nvPicPr>
              <p:blipFill>
                <a:blip r:embed="rId216"/>
                <a:stretch>
                  <a:fillRect/>
                </a:stretch>
              </p:blipFill>
              <p:spPr>
                <a:xfrm>
                  <a:off x="6330234" y="1887247"/>
                  <a:ext cx="817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90" name="Håndskrift 289">
                  <a:extLst>
                    <a:ext uri="{FF2B5EF4-FFF2-40B4-BE49-F238E27FC236}">
                      <a16:creationId xmlns:a16="http://schemas.microsoft.com/office/drawing/2014/main" id="{F8025C98-835B-F281-5885-489D8DAA1706}"/>
                    </a:ext>
                  </a:extLst>
                </p14:cNvPr>
                <p14:cNvContentPartPr/>
                <p14:nvPr/>
              </p14:nvContentPartPr>
              <p14:xfrm>
                <a:off x="2957754" y="870247"/>
                <a:ext cx="128520" cy="238320"/>
              </p14:xfrm>
            </p:contentPart>
          </mc:Choice>
          <mc:Fallback xmlns="">
            <p:pic>
              <p:nvPicPr>
                <p:cNvPr id="290" name="Håndskrift 289">
                  <a:extLst>
                    <a:ext uri="{FF2B5EF4-FFF2-40B4-BE49-F238E27FC236}">
                      <a16:creationId xmlns:a16="http://schemas.microsoft.com/office/drawing/2014/main" id="{F8025C98-835B-F281-5885-489D8DAA1706}"/>
                    </a:ext>
                  </a:extLst>
                </p:cNvPr>
                <p:cNvPicPr/>
                <p:nvPr/>
              </p:nvPicPr>
              <p:blipFill>
                <a:blip r:embed="rId218"/>
                <a:stretch>
                  <a:fillRect/>
                </a:stretch>
              </p:blipFill>
              <p:spPr>
                <a:xfrm>
                  <a:off x="2951634" y="864136"/>
                  <a:ext cx="140760" cy="250542"/>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91" name="Håndskrift 290">
                  <a:extLst>
                    <a:ext uri="{FF2B5EF4-FFF2-40B4-BE49-F238E27FC236}">
                      <a16:creationId xmlns:a16="http://schemas.microsoft.com/office/drawing/2014/main" id="{13A0717D-E4BC-3FB4-7134-E2BCA3EF400C}"/>
                    </a:ext>
                  </a:extLst>
                </p14:cNvPr>
                <p14:cNvContentPartPr/>
                <p14:nvPr/>
              </p14:nvContentPartPr>
              <p14:xfrm>
                <a:off x="3140994" y="980047"/>
                <a:ext cx="104040" cy="77040"/>
              </p14:xfrm>
            </p:contentPart>
          </mc:Choice>
          <mc:Fallback xmlns="">
            <p:pic>
              <p:nvPicPr>
                <p:cNvPr id="291" name="Håndskrift 290">
                  <a:extLst>
                    <a:ext uri="{FF2B5EF4-FFF2-40B4-BE49-F238E27FC236}">
                      <a16:creationId xmlns:a16="http://schemas.microsoft.com/office/drawing/2014/main" id="{13A0717D-E4BC-3FB4-7134-E2BCA3EF400C}"/>
                    </a:ext>
                  </a:extLst>
                </p:cNvPr>
                <p:cNvPicPr/>
                <p:nvPr/>
              </p:nvPicPr>
              <p:blipFill>
                <a:blip r:embed="rId220"/>
                <a:stretch>
                  <a:fillRect/>
                </a:stretch>
              </p:blipFill>
              <p:spPr>
                <a:xfrm>
                  <a:off x="3134853" y="973927"/>
                  <a:ext cx="116323"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92" name="Håndskrift 291">
                  <a:extLst>
                    <a:ext uri="{FF2B5EF4-FFF2-40B4-BE49-F238E27FC236}">
                      <a16:creationId xmlns:a16="http://schemas.microsoft.com/office/drawing/2014/main" id="{FF64A80B-5B8B-E6A1-5FEF-B87B4B15C530}"/>
                    </a:ext>
                  </a:extLst>
                </p14:cNvPr>
                <p14:cNvContentPartPr/>
                <p14:nvPr/>
              </p14:nvContentPartPr>
              <p14:xfrm>
                <a:off x="3323514" y="957367"/>
                <a:ext cx="178920" cy="57600"/>
              </p14:xfrm>
            </p:contentPart>
          </mc:Choice>
          <mc:Fallback xmlns="">
            <p:pic>
              <p:nvPicPr>
                <p:cNvPr id="292" name="Håndskrift 291">
                  <a:extLst>
                    <a:ext uri="{FF2B5EF4-FFF2-40B4-BE49-F238E27FC236}">
                      <a16:creationId xmlns:a16="http://schemas.microsoft.com/office/drawing/2014/main" id="{FF64A80B-5B8B-E6A1-5FEF-B87B4B15C530}"/>
                    </a:ext>
                  </a:extLst>
                </p:cNvPr>
                <p:cNvPicPr/>
                <p:nvPr/>
              </p:nvPicPr>
              <p:blipFill>
                <a:blip r:embed="rId222"/>
                <a:stretch>
                  <a:fillRect/>
                </a:stretch>
              </p:blipFill>
              <p:spPr>
                <a:xfrm>
                  <a:off x="3317394" y="951247"/>
                  <a:ext cx="1911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93" name="Håndskrift 292">
                  <a:extLst>
                    <a:ext uri="{FF2B5EF4-FFF2-40B4-BE49-F238E27FC236}">
                      <a16:creationId xmlns:a16="http://schemas.microsoft.com/office/drawing/2014/main" id="{B879EDF6-A633-5DB2-AD4E-0F94B7463ED2}"/>
                    </a:ext>
                  </a:extLst>
                </p14:cNvPr>
                <p14:cNvContentPartPr/>
                <p14:nvPr/>
              </p14:nvContentPartPr>
              <p14:xfrm>
                <a:off x="3559674" y="967807"/>
                <a:ext cx="468720" cy="84960"/>
              </p14:xfrm>
            </p:contentPart>
          </mc:Choice>
          <mc:Fallback xmlns="">
            <p:pic>
              <p:nvPicPr>
                <p:cNvPr id="293" name="Håndskrift 292">
                  <a:extLst>
                    <a:ext uri="{FF2B5EF4-FFF2-40B4-BE49-F238E27FC236}">
                      <a16:creationId xmlns:a16="http://schemas.microsoft.com/office/drawing/2014/main" id="{B879EDF6-A633-5DB2-AD4E-0F94B7463ED2}"/>
                    </a:ext>
                  </a:extLst>
                </p:cNvPr>
                <p:cNvPicPr/>
                <p:nvPr/>
              </p:nvPicPr>
              <p:blipFill>
                <a:blip r:embed="rId224"/>
                <a:stretch>
                  <a:fillRect/>
                </a:stretch>
              </p:blipFill>
              <p:spPr>
                <a:xfrm>
                  <a:off x="3553549" y="961687"/>
                  <a:ext cx="480969"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94" name="Håndskrift 293">
                  <a:extLst>
                    <a:ext uri="{FF2B5EF4-FFF2-40B4-BE49-F238E27FC236}">
                      <a16:creationId xmlns:a16="http://schemas.microsoft.com/office/drawing/2014/main" id="{644B28D1-734E-5016-74FF-08256BDDCE94}"/>
                    </a:ext>
                  </a:extLst>
                </p14:cNvPr>
                <p14:cNvContentPartPr/>
                <p14:nvPr/>
              </p14:nvContentPartPr>
              <p14:xfrm>
                <a:off x="4153674" y="963127"/>
                <a:ext cx="4320" cy="71280"/>
              </p14:xfrm>
            </p:contentPart>
          </mc:Choice>
          <mc:Fallback xmlns="">
            <p:pic>
              <p:nvPicPr>
                <p:cNvPr id="294" name="Håndskrift 293">
                  <a:extLst>
                    <a:ext uri="{FF2B5EF4-FFF2-40B4-BE49-F238E27FC236}">
                      <a16:creationId xmlns:a16="http://schemas.microsoft.com/office/drawing/2014/main" id="{644B28D1-734E-5016-74FF-08256BDDCE94}"/>
                    </a:ext>
                  </a:extLst>
                </p:cNvPr>
                <p:cNvPicPr/>
                <p:nvPr/>
              </p:nvPicPr>
              <p:blipFill>
                <a:blip r:embed="rId226"/>
                <a:stretch>
                  <a:fillRect/>
                </a:stretch>
              </p:blipFill>
              <p:spPr>
                <a:xfrm>
                  <a:off x="4147554" y="957007"/>
                  <a:ext cx="165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95" name="Håndskrift 294">
                  <a:extLst>
                    <a:ext uri="{FF2B5EF4-FFF2-40B4-BE49-F238E27FC236}">
                      <a16:creationId xmlns:a16="http://schemas.microsoft.com/office/drawing/2014/main" id="{6226C6CB-1474-3904-990F-F93B47B538FD}"/>
                    </a:ext>
                  </a:extLst>
                </p14:cNvPr>
                <p14:cNvContentPartPr/>
                <p14:nvPr/>
              </p14:nvContentPartPr>
              <p14:xfrm>
                <a:off x="4165554" y="877087"/>
                <a:ext cx="155160" cy="128880"/>
              </p14:xfrm>
            </p:contentPart>
          </mc:Choice>
          <mc:Fallback xmlns="">
            <p:pic>
              <p:nvPicPr>
                <p:cNvPr id="295" name="Håndskrift 294">
                  <a:extLst>
                    <a:ext uri="{FF2B5EF4-FFF2-40B4-BE49-F238E27FC236}">
                      <a16:creationId xmlns:a16="http://schemas.microsoft.com/office/drawing/2014/main" id="{6226C6CB-1474-3904-990F-F93B47B538FD}"/>
                    </a:ext>
                  </a:extLst>
                </p:cNvPr>
                <p:cNvPicPr/>
                <p:nvPr/>
              </p:nvPicPr>
              <p:blipFill>
                <a:blip r:embed="rId228"/>
                <a:stretch>
                  <a:fillRect/>
                </a:stretch>
              </p:blipFill>
              <p:spPr>
                <a:xfrm>
                  <a:off x="4159434" y="870984"/>
                  <a:ext cx="167400" cy="141086"/>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96" name="Håndskrift 295">
                  <a:extLst>
                    <a:ext uri="{FF2B5EF4-FFF2-40B4-BE49-F238E27FC236}">
                      <a16:creationId xmlns:a16="http://schemas.microsoft.com/office/drawing/2014/main" id="{D393314A-50E5-7D81-B1EA-6820188F572E}"/>
                    </a:ext>
                  </a:extLst>
                </p14:cNvPr>
                <p14:cNvContentPartPr/>
                <p14:nvPr/>
              </p14:nvContentPartPr>
              <p14:xfrm>
                <a:off x="4384434" y="904447"/>
                <a:ext cx="83160" cy="229680"/>
              </p14:xfrm>
            </p:contentPart>
          </mc:Choice>
          <mc:Fallback xmlns="">
            <p:pic>
              <p:nvPicPr>
                <p:cNvPr id="296" name="Håndskrift 295">
                  <a:extLst>
                    <a:ext uri="{FF2B5EF4-FFF2-40B4-BE49-F238E27FC236}">
                      <a16:creationId xmlns:a16="http://schemas.microsoft.com/office/drawing/2014/main" id="{D393314A-50E5-7D81-B1EA-6820188F572E}"/>
                    </a:ext>
                  </a:extLst>
                </p:cNvPr>
                <p:cNvPicPr/>
                <p:nvPr/>
              </p:nvPicPr>
              <p:blipFill>
                <a:blip r:embed="rId230"/>
                <a:stretch>
                  <a:fillRect/>
                </a:stretch>
              </p:blipFill>
              <p:spPr>
                <a:xfrm>
                  <a:off x="4378314" y="898327"/>
                  <a:ext cx="954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97" name="Håndskrift 296">
                  <a:extLst>
                    <a:ext uri="{FF2B5EF4-FFF2-40B4-BE49-F238E27FC236}">
                      <a16:creationId xmlns:a16="http://schemas.microsoft.com/office/drawing/2014/main" id="{E905F392-7D6C-89B5-E46A-EC8A6A23DD2B}"/>
                    </a:ext>
                  </a:extLst>
                </p14:cNvPr>
                <p14:cNvContentPartPr/>
                <p14:nvPr/>
              </p14:nvContentPartPr>
              <p14:xfrm>
                <a:off x="4526994" y="743167"/>
                <a:ext cx="228600" cy="239400"/>
              </p14:xfrm>
            </p:contentPart>
          </mc:Choice>
          <mc:Fallback xmlns="">
            <p:pic>
              <p:nvPicPr>
                <p:cNvPr id="297" name="Håndskrift 296">
                  <a:extLst>
                    <a:ext uri="{FF2B5EF4-FFF2-40B4-BE49-F238E27FC236}">
                      <a16:creationId xmlns:a16="http://schemas.microsoft.com/office/drawing/2014/main" id="{E905F392-7D6C-89B5-E46A-EC8A6A23DD2B}"/>
                    </a:ext>
                  </a:extLst>
                </p:cNvPr>
                <p:cNvPicPr/>
                <p:nvPr/>
              </p:nvPicPr>
              <p:blipFill>
                <a:blip r:embed="rId232"/>
                <a:stretch>
                  <a:fillRect/>
                </a:stretch>
              </p:blipFill>
              <p:spPr>
                <a:xfrm>
                  <a:off x="4520874" y="737047"/>
                  <a:ext cx="240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98" name="Håndskrift 297">
                  <a:extLst>
                    <a:ext uri="{FF2B5EF4-FFF2-40B4-BE49-F238E27FC236}">
                      <a16:creationId xmlns:a16="http://schemas.microsoft.com/office/drawing/2014/main" id="{87AC9215-3444-58DB-0746-6E85174F9634}"/>
                    </a:ext>
                  </a:extLst>
                </p14:cNvPr>
                <p14:cNvContentPartPr/>
                <p14:nvPr/>
              </p14:nvContentPartPr>
              <p14:xfrm>
                <a:off x="4718514" y="880327"/>
                <a:ext cx="114480" cy="12600"/>
              </p14:xfrm>
            </p:contentPart>
          </mc:Choice>
          <mc:Fallback xmlns="">
            <p:pic>
              <p:nvPicPr>
                <p:cNvPr id="298" name="Håndskrift 297">
                  <a:extLst>
                    <a:ext uri="{FF2B5EF4-FFF2-40B4-BE49-F238E27FC236}">
                      <a16:creationId xmlns:a16="http://schemas.microsoft.com/office/drawing/2014/main" id="{87AC9215-3444-58DB-0746-6E85174F9634}"/>
                    </a:ext>
                  </a:extLst>
                </p:cNvPr>
                <p:cNvPicPr/>
                <p:nvPr/>
              </p:nvPicPr>
              <p:blipFill>
                <a:blip r:embed="rId234"/>
                <a:stretch>
                  <a:fillRect/>
                </a:stretch>
              </p:blipFill>
              <p:spPr>
                <a:xfrm>
                  <a:off x="4712394" y="874207"/>
                  <a:ext cx="1267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00" name="Håndskrift 299">
                  <a:extLst>
                    <a:ext uri="{FF2B5EF4-FFF2-40B4-BE49-F238E27FC236}">
                      <a16:creationId xmlns:a16="http://schemas.microsoft.com/office/drawing/2014/main" id="{40629160-B63C-961E-2982-3976A990BFA2}"/>
                    </a:ext>
                  </a:extLst>
                </p14:cNvPr>
                <p14:cNvContentPartPr/>
                <p14:nvPr/>
              </p14:nvContentPartPr>
              <p14:xfrm>
                <a:off x="3021114" y="1167967"/>
                <a:ext cx="1854360" cy="81360"/>
              </p14:xfrm>
            </p:contentPart>
          </mc:Choice>
          <mc:Fallback xmlns="">
            <p:pic>
              <p:nvPicPr>
                <p:cNvPr id="300" name="Håndskrift 299">
                  <a:extLst>
                    <a:ext uri="{FF2B5EF4-FFF2-40B4-BE49-F238E27FC236}">
                      <a16:creationId xmlns:a16="http://schemas.microsoft.com/office/drawing/2014/main" id="{40629160-B63C-961E-2982-3976A990BFA2}"/>
                    </a:ext>
                  </a:extLst>
                </p:cNvPr>
                <p:cNvPicPr/>
                <p:nvPr/>
              </p:nvPicPr>
              <p:blipFill>
                <a:blip r:embed="rId236"/>
                <a:stretch>
                  <a:fillRect/>
                </a:stretch>
              </p:blipFill>
              <p:spPr>
                <a:xfrm>
                  <a:off x="3014995" y="1161847"/>
                  <a:ext cx="1866598"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02" name="Håndskrift 301">
                  <a:extLst>
                    <a:ext uri="{FF2B5EF4-FFF2-40B4-BE49-F238E27FC236}">
                      <a16:creationId xmlns:a16="http://schemas.microsoft.com/office/drawing/2014/main" id="{79FA11F1-C96E-7313-017B-3C8566325A83}"/>
                    </a:ext>
                  </a:extLst>
                </p14:cNvPr>
                <p14:cNvContentPartPr/>
                <p14:nvPr/>
              </p14:nvContentPartPr>
              <p14:xfrm>
                <a:off x="7200354" y="1287487"/>
                <a:ext cx="286920" cy="87840"/>
              </p14:xfrm>
            </p:contentPart>
          </mc:Choice>
          <mc:Fallback xmlns="">
            <p:pic>
              <p:nvPicPr>
                <p:cNvPr id="302" name="Håndskrift 301">
                  <a:extLst>
                    <a:ext uri="{FF2B5EF4-FFF2-40B4-BE49-F238E27FC236}">
                      <a16:creationId xmlns:a16="http://schemas.microsoft.com/office/drawing/2014/main" id="{79FA11F1-C96E-7313-017B-3C8566325A83}"/>
                    </a:ext>
                  </a:extLst>
                </p:cNvPr>
                <p:cNvPicPr/>
                <p:nvPr/>
              </p:nvPicPr>
              <p:blipFill>
                <a:blip r:embed="rId238"/>
                <a:stretch>
                  <a:fillRect/>
                </a:stretch>
              </p:blipFill>
              <p:spPr>
                <a:xfrm>
                  <a:off x="7194234" y="1281367"/>
                  <a:ext cx="299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03" name="Håndskrift 302">
                  <a:extLst>
                    <a:ext uri="{FF2B5EF4-FFF2-40B4-BE49-F238E27FC236}">
                      <a16:creationId xmlns:a16="http://schemas.microsoft.com/office/drawing/2014/main" id="{808C8976-FF35-03AB-64A2-A619BEEF1DA3}"/>
                    </a:ext>
                  </a:extLst>
                </p14:cNvPr>
                <p14:cNvContentPartPr/>
                <p14:nvPr/>
              </p14:nvContentPartPr>
              <p14:xfrm>
                <a:off x="7611834" y="1200007"/>
                <a:ext cx="100440" cy="265320"/>
              </p14:xfrm>
            </p:contentPart>
          </mc:Choice>
          <mc:Fallback xmlns="">
            <p:pic>
              <p:nvPicPr>
                <p:cNvPr id="303" name="Håndskrift 302">
                  <a:extLst>
                    <a:ext uri="{FF2B5EF4-FFF2-40B4-BE49-F238E27FC236}">
                      <a16:creationId xmlns:a16="http://schemas.microsoft.com/office/drawing/2014/main" id="{808C8976-FF35-03AB-64A2-A619BEEF1DA3}"/>
                    </a:ext>
                  </a:extLst>
                </p:cNvPr>
                <p:cNvPicPr/>
                <p:nvPr/>
              </p:nvPicPr>
              <p:blipFill>
                <a:blip r:embed="rId240"/>
                <a:stretch>
                  <a:fillRect/>
                </a:stretch>
              </p:blipFill>
              <p:spPr>
                <a:xfrm>
                  <a:off x="7605692" y="1193887"/>
                  <a:ext cx="112724"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04" name="Håndskrift 303">
                  <a:extLst>
                    <a:ext uri="{FF2B5EF4-FFF2-40B4-BE49-F238E27FC236}">
                      <a16:creationId xmlns:a16="http://schemas.microsoft.com/office/drawing/2014/main" id="{858E3ADF-D2E1-283F-0B5B-ABFDBB14AE4C}"/>
                    </a:ext>
                  </a:extLst>
                </p14:cNvPr>
                <p14:cNvContentPartPr/>
                <p14:nvPr/>
              </p14:nvContentPartPr>
              <p14:xfrm>
                <a:off x="7712274" y="1248607"/>
                <a:ext cx="332640" cy="128520"/>
              </p14:xfrm>
            </p:contentPart>
          </mc:Choice>
          <mc:Fallback xmlns="">
            <p:pic>
              <p:nvPicPr>
                <p:cNvPr id="304" name="Håndskrift 303">
                  <a:extLst>
                    <a:ext uri="{FF2B5EF4-FFF2-40B4-BE49-F238E27FC236}">
                      <a16:creationId xmlns:a16="http://schemas.microsoft.com/office/drawing/2014/main" id="{858E3ADF-D2E1-283F-0B5B-ABFDBB14AE4C}"/>
                    </a:ext>
                  </a:extLst>
                </p:cNvPr>
                <p:cNvPicPr/>
                <p:nvPr/>
              </p:nvPicPr>
              <p:blipFill>
                <a:blip r:embed="rId242"/>
                <a:stretch>
                  <a:fillRect/>
                </a:stretch>
              </p:blipFill>
              <p:spPr>
                <a:xfrm>
                  <a:off x="7706154" y="1242487"/>
                  <a:ext cx="344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05" name="Håndskrift 304">
                  <a:extLst>
                    <a:ext uri="{FF2B5EF4-FFF2-40B4-BE49-F238E27FC236}">
                      <a16:creationId xmlns:a16="http://schemas.microsoft.com/office/drawing/2014/main" id="{DBA537B6-957B-0EDB-08B7-2B6B5E402BA7}"/>
                    </a:ext>
                  </a:extLst>
                </p14:cNvPr>
                <p14:cNvContentPartPr/>
                <p14:nvPr/>
              </p14:nvContentPartPr>
              <p14:xfrm>
                <a:off x="8036994" y="1236727"/>
                <a:ext cx="149400" cy="102960"/>
              </p14:xfrm>
            </p:contentPart>
          </mc:Choice>
          <mc:Fallback xmlns="">
            <p:pic>
              <p:nvPicPr>
                <p:cNvPr id="305" name="Håndskrift 304">
                  <a:extLst>
                    <a:ext uri="{FF2B5EF4-FFF2-40B4-BE49-F238E27FC236}">
                      <a16:creationId xmlns:a16="http://schemas.microsoft.com/office/drawing/2014/main" id="{DBA537B6-957B-0EDB-08B7-2B6B5E402BA7}"/>
                    </a:ext>
                  </a:extLst>
                </p:cNvPr>
                <p:cNvPicPr/>
                <p:nvPr/>
              </p:nvPicPr>
              <p:blipFill>
                <a:blip r:embed="rId244"/>
                <a:stretch>
                  <a:fillRect/>
                </a:stretch>
              </p:blipFill>
              <p:spPr>
                <a:xfrm>
                  <a:off x="8030874" y="1230607"/>
                  <a:ext cx="1616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06" name="Håndskrift 305">
                  <a:extLst>
                    <a:ext uri="{FF2B5EF4-FFF2-40B4-BE49-F238E27FC236}">
                      <a16:creationId xmlns:a16="http://schemas.microsoft.com/office/drawing/2014/main" id="{9970B94A-A926-1C7F-1CB7-39CE5AC2C669}"/>
                    </a:ext>
                  </a:extLst>
                </p14:cNvPr>
                <p14:cNvContentPartPr/>
                <p14:nvPr/>
              </p14:nvContentPartPr>
              <p14:xfrm>
                <a:off x="8216994" y="1201087"/>
                <a:ext cx="64800" cy="185040"/>
              </p14:xfrm>
            </p:contentPart>
          </mc:Choice>
          <mc:Fallback xmlns="">
            <p:pic>
              <p:nvPicPr>
                <p:cNvPr id="306" name="Håndskrift 305">
                  <a:extLst>
                    <a:ext uri="{FF2B5EF4-FFF2-40B4-BE49-F238E27FC236}">
                      <a16:creationId xmlns:a16="http://schemas.microsoft.com/office/drawing/2014/main" id="{9970B94A-A926-1C7F-1CB7-39CE5AC2C669}"/>
                    </a:ext>
                  </a:extLst>
                </p:cNvPr>
                <p:cNvPicPr/>
                <p:nvPr/>
              </p:nvPicPr>
              <p:blipFill>
                <a:blip r:embed="rId246"/>
                <a:stretch>
                  <a:fillRect/>
                </a:stretch>
              </p:blipFill>
              <p:spPr>
                <a:xfrm>
                  <a:off x="8210874" y="1194967"/>
                  <a:ext cx="77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07" name="Håndskrift 306">
                  <a:extLst>
                    <a:ext uri="{FF2B5EF4-FFF2-40B4-BE49-F238E27FC236}">
                      <a16:creationId xmlns:a16="http://schemas.microsoft.com/office/drawing/2014/main" id="{2F9F6B24-A4C1-B6B0-4E33-B98831987950}"/>
                    </a:ext>
                  </a:extLst>
                </p14:cNvPr>
                <p14:cNvContentPartPr/>
                <p14:nvPr/>
              </p14:nvContentPartPr>
              <p14:xfrm>
                <a:off x="8289354" y="1056727"/>
                <a:ext cx="355680" cy="252360"/>
              </p14:xfrm>
            </p:contentPart>
          </mc:Choice>
          <mc:Fallback xmlns="">
            <p:pic>
              <p:nvPicPr>
                <p:cNvPr id="307" name="Håndskrift 306">
                  <a:extLst>
                    <a:ext uri="{FF2B5EF4-FFF2-40B4-BE49-F238E27FC236}">
                      <a16:creationId xmlns:a16="http://schemas.microsoft.com/office/drawing/2014/main" id="{2F9F6B24-A4C1-B6B0-4E33-B98831987950}"/>
                    </a:ext>
                  </a:extLst>
                </p:cNvPr>
                <p:cNvPicPr/>
                <p:nvPr/>
              </p:nvPicPr>
              <p:blipFill>
                <a:blip r:embed="rId248"/>
                <a:stretch>
                  <a:fillRect/>
                </a:stretch>
              </p:blipFill>
              <p:spPr>
                <a:xfrm>
                  <a:off x="8283234" y="1050607"/>
                  <a:ext cx="3679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13" name="Håndskrift 312">
                  <a:extLst>
                    <a:ext uri="{FF2B5EF4-FFF2-40B4-BE49-F238E27FC236}">
                      <a16:creationId xmlns:a16="http://schemas.microsoft.com/office/drawing/2014/main" id="{DAC5BC48-319F-6F55-6519-E684BD7170BC}"/>
                    </a:ext>
                  </a:extLst>
                </p14:cNvPr>
                <p14:cNvContentPartPr/>
                <p14:nvPr/>
              </p14:nvContentPartPr>
              <p14:xfrm>
                <a:off x="6548394" y="2083807"/>
                <a:ext cx="81720" cy="11160"/>
              </p14:xfrm>
            </p:contentPart>
          </mc:Choice>
          <mc:Fallback xmlns="">
            <p:pic>
              <p:nvPicPr>
                <p:cNvPr id="313" name="Håndskrift 312">
                  <a:extLst>
                    <a:ext uri="{FF2B5EF4-FFF2-40B4-BE49-F238E27FC236}">
                      <a16:creationId xmlns:a16="http://schemas.microsoft.com/office/drawing/2014/main" id="{DAC5BC48-319F-6F55-6519-E684BD7170BC}"/>
                    </a:ext>
                  </a:extLst>
                </p:cNvPr>
                <p:cNvPicPr/>
                <p:nvPr/>
              </p:nvPicPr>
              <p:blipFill>
                <a:blip r:embed="rId250"/>
                <a:stretch>
                  <a:fillRect/>
                </a:stretch>
              </p:blipFill>
              <p:spPr>
                <a:xfrm>
                  <a:off x="6542274" y="2077687"/>
                  <a:ext cx="939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14" name="Håndskrift 313">
                  <a:extLst>
                    <a:ext uri="{FF2B5EF4-FFF2-40B4-BE49-F238E27FC236}">
                      <a16:creationId xmlns:a16="http://schemas.microsoft.com/office/drawing/2014/main" id="{A0468AF4-1036-E937-EF57-5C7B4D30DC5C}"/>
                    </a:ext>
                  </a:extLst>
                </p14:cNvPr>
                <p14:cNvContentPartPr/>
                <p14:nvPr/>
              </p14:nvContentPartPr>
              <p14:xfrm>
                <a:off x="6567474" y="2136367"/>
                <a:ext cx="92880" cy="4680"/>
              </p14:xfrm>
            </p:contentPart>
          </mc:Choice>
          <mc:Fallback xmlns="">
            <p:pic>
              <p:nvPicPr>
                <p:cNvPr id="314" name="Håndskrift 313">
                  <a:extLst>
                    <a:ext uri="{FF2B5EF4-FFF2-40B4-BE49-F238E27FC236}">
                      <a16:creationId xmlns:a16="http://schemas.microsoft.com/office/drawing/2014/main" id="{A0468AF4-1036-E937-EF57-5C7B4D30DC5C}"/>
                    </a:ext>
                  </a:extLst>
                </p:cNvPr>
                <p:cNvPicPr/>
                <p:nvPr/>
              </p:nvPicPr>
              <p:blipFill>
                <a:blip r:embed="rId252"/>
                <a:stretch>
                  <a:fillRect/>
                </a:stretch>
              </p:blipFill>
              <p:spPr>
                <a:xfrm>
                  <a:off x="6561354" y="2130247"/>
                  <a:ext cx="10512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21" name="Håndskrift 320">
                  <a:extLst>
                    <a:ext uri="{FF2B5EF4-FFF2-40B4-BE49-F238E27FC236}">
                      <a16:creationId xmlns:a16="http://schemas.microsoft.com/office/drawing/2014/main" id="{531BAE49-9ED2-01D2-AE69-8796E21C3412}"/>
                    </a:ext>
                  </a:extLst>
                </p14:cNvPr>
                <p14:cNvContentPartPr/>
                <p14:nvPr/>
              </p14:nvContentPartPr>
              <p14:xfrm>
                <a:off x="7799034" y="1695367"/>
                <a:ext cx="67320" cy="285840"/>
              </p14:xfrm>
            </p:contentPart>
          </mc:Choice>
          <mc:Fallback xmlns="">
            <p:pic>
              <p:nvPicPr>
                <p:cNvPr id="321" name="Håndskrift 320">
                  <a:extLst>
                    <a:ext uri="{FF2B5EF4-FFF2-40B4-BE49-F238E27FC236}">
                      <a16:creationId xmlns:a16="http://schemas.microsoft.com/office/drawing/2014/main" id="{531BAE49-9ED2-01D2-AE69-8796E21C3412}"/>
                    </a:ext>
                  </a:extLst>
                </p:cNvPr>
                <p:cNvPicPr/>
                <p:nvPr/>
              </p:nvPicPr>
              <p:blipFill>
                <a:blip r:embed="rId254"/>
                <a:stretch>
                  <a:fillRect/>
                </a:stretch>
              </p:blipFill>
              <p:spPr>
                <a:xfrm>
                  <a:off x="7792914" y="1689247"/>
                  <a:ext cx="795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22" name="Håndskrift 321">
                  <a:extLst>
                    <a:ext uri="{FF2B5EF4-FFF2-40B4-BE49-F238E27FC236}">
                      <a16:creationId xmlns:a16="http://schemas.microsoft.com/office/drawing/2014/main" id="{85D33F2E-567E-547B-23DD-9CEB19C14045}"/>
                    </a:ext>
                  </a:extLst>
                </p14:cNvPr>
                <p14:cNvContentPartPr/>
                <p14:nvPr/>
              </p14:nvContentPartPr>
              <p14:xfrm>
                <a:off x="7776714" y="1826047"/>
                <a:ext cx="282240" cy="99360"/>
              </p14:xfrm>
            </p:contentPart>
          </mc:Choice>
          <mc:Fallback xmlns="">
            <p:pic>
              <p:nvPicPr>
                <p:cNvPr id="322" name="Håndskrift 321">
                  <a:extLst>
                    <a:ext uri="{FF2B5EF4-FFF2-40B4-BE49-F238E27FC236}">
                      <a16:creationId xmlns:a16="http://schemas.microsoft.com/office/drawing/2014/main" id="{85D33F2E-567E-547B-23DD-9CEB19C14045}"/>
                    </a:ext>
                  </a:extLst>
                </p:cNvPr>
                <p:cNvPicPr/>
                <p:nvPr/>
              </p:nvPicPr>
              <p:blipFill>
                <a:blip r:embed="rId256"/>
                <a:stretch>
                  <a:fillRect/>
                </a:stretch>
              </p:blipFill>
              <p:spPr>
                <a:xfrm>
                  <a:off x="7770602" y="1819927"/>
                  <a:ext cx="294464"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23" name="Håndskrift 322">
                  <a:extLst>
                    <a:ext uri="{FF2B5EF4-FFF2-40B4-BE49-F238E27FC236}">
                      <a16:creationId xmlns:a16="http://schemas.microsoft.com/office/drawing/2014/main" id="{8857D7DE-9275-5324-724E-FEC50438204D}"/>
                    </a:ext>
                  </a:extLst>
                </p14:cNvPr>
                <p14:cNvContentPartPr/>
                <p14:nvPr/>
              </p14:nvContentPartPr>
              <p14:xfrm>
                <a:off x="8096754" y="1781407"/>
                <a:ext cx="103320" cy="100080"/>
              </p14:xfrm>
            </p:contentPart>
          </mc:Choice>
          <mc:Fallback xmlns="">
            <p:pic>
              <p:nvPicPr>
                <p:cNvPr id="323" name="Håndskrift 322">
                  <a:extLst>
                    <a:ext uri="{FF2B5EF4-FFF2-40B4-BE49-F238E27FC236}">
                      <a16:creationId xmlns:a16="http://schemas.microsoft.com/office/drawing/2014/main" id="{8857D7DE-9275-5324-724E-FEC50438204D}"/>
                    </a:ext>
                  </a:extLst>
                </p:cNvPr>
                <p:cNvPicPr/>
                <p:nvPr/>
              </p:nvPicPr>
              <p:blipFill>
                <a:blip r:embed="rId258"/>
                <a:stretch>
                  <a:fillRect/>
                </a:stretch>
              </p:blipFill>
              <p:spPr>
                <a:xfrm>
                  <a:off x="8090634" y="1775287"/>
                  <a:ext cx="1155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24" name="Håndskrift 323">
                  <a:extLst>
                    <a:ext uri="{FF2B5EF4-FFF2-40B4-BE49-F238E27FC236}">
                      <a16:creationId xmlns:a16="http://schemas.microsoft.com/office/drawing/2014/main" id="{466AEB26-B3E5-9779-9D67-8021A31C8425}"/>
                    </a:ext>
                  </a:extLst>
                </p14:cNvPr>
                <p14:cNvContentPartPr/>
                <p14:nvPr/>
              </p14:nvContentPartPr>
              <p14:xfrm>
                <a:off x="8125194" y="1783927"/>
                <a:ext cx="70920" cy="127800"/>
              </p14:xfrm>
            </p:contentPart>
          </mc:Choice>
          <mc:Fallback xmlns="">
            <p:pic>
              <p:nvPicPr>
                <p:cNvPr id="324" name="Håndskrift 323">
                  <a:extLst>
                    <a:ext uri="{FF2B5EF4-FFF2-40B4-BE49-F238E27FC236}">
                      <a16:creationId xmlns:a16="http://schemas.microsoft.com/office/drawing/2014/main" id="{466AEB26-B3E5-9779-9D67-8021A31C8425}"/>
                    </a:ext>
                  </a:extLst>
                </p:cNvPr>
                <p:cNvPicPr/>
                <p:nvPr/>
              </p:nvPicPr>
              <p:blipFill>
                <a:blip r:embed="rId260"/>
                <a:stretch>
                  <a:fillRect/>
                </a:stretch>
              </p:blipFill>
              <p:spPr>
                <a:xfrm>
                  <a:off x="8119074" y="1777807"/>
                  <a:ext cx="831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27" name="Håndskrift 326">
                  <a:extLst>
                    <a:ext uri="{FF2B5EF4-FFF2-40B4-BE49-F238E27FC236}">
                      <a16:creationId xmlns:a16="http://schemas.microsoft.com/office/drawing/2014/main" id="{B2A2CDF0-00F8-8FE5-7693-0615322BC59C}"/>
                    </a:ext>
                  </a:extLst>
                </p14:cNvPr>
                <p14:cNvContentPartPr/>
                <p14:nvPr/>
              </p14:nvContentPartPr>
              <p14:xfrm>
                <a:off x="8260194" y="1768087"/>
                <a:ext cx="119520" cy="141120"/>
              </p14:xfrm>
            </p:contentPart>
          </mc:Choice>
          <mc:Fallback xmlns="">
            <p:pic>
              <p:nvPicPr>
                <p:cNvPr id="327" name="Håndskrift 326">
                  <a:extLst>
                    <a:ext uri="{FF2B5EF4-FFF2-40B4-BE49-F238E27FC236}">
                      <a16:creationId xmlns:a16="http://schemas.microsoft.com/office/drawing/2014/main" id="{B2A2CDF0-00F8-8FE5-7693-0615322BC59C}"/>
                    </a:ext>
                  </a:extLst>
                </p:cNvPr>
                <p:cNvPicPr/>
                <p:nvPr/>
              </p:nvPicPr>
              <p:blipFill>
                <a:blip r:embed="rId262"/>
                <a:stretch>
                  <a:fillRect/>
                </a:stretch>
              </p:blipFill>
              <p:spPr>
                <a:xfrm>
                  <a:off x="8254074" y="1761967"/>
                  <a:ext cx="131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29" name="Håndskrift 328">
                  <a:extLst>
                    <a:ext uri="{FF2B5EF4-FFF2-40B4-BE49-F238E27FC236}">
                      <a16:creationId xmlns:a16="http://schemas.microsoft.com/office/drawing/2014/main" id="{ACE74470-84FE-23C7-6DB7-89CE93680A57}"/>
                    </a:ext>
                  </a:extLst>
                </p14:cNvPr>
                <p14:cNvContentPartPr/>
                <p14:nvPr/>
              </p14:nvContentPartPr>
              <p14:xfrm>
                <a:off x="8247594" y="1949527"/>
                <a:ext cx="150480" cy="5760"/>
              </p14:xfrm>
            </p:contentPart>
          </mc:Choice>
          <mc:Fallback xmlns="">
            <p:pic>
              <p:nvPicPr>
                <p:cNvPr id="329" name="Håndskrift 328">
                  <a:extLst>
                    <a:ext uri="{FF2B5EF4-FFF2-40B4-BE49-F238E27FC236}">
                      <a16:creationId xmlns:a16="http://schemas.microsoft.com/office/drawing/2014/main" id="{ACE74470-84FE-23C7-6DB7-89CE93680A57}"/>
                    </a:ext>
                  </a:extLst>
                </p:cNvPr>
                <p:cNvPicPr/>
                <p:nvPr/>
              </p:nvPicPr>
              <p:blipFill>
                <a:blip r:embed="rId264"/>
                <a:stretch>
                  <a:fillRect/>
                </a:stretch>
              </p:blipFill>
              <p:spPr>
                <a:xfrm>
                  <a:off x="8241459" y="1942999"/>
                  <a:ext cx="162749" cy="18816"/>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30" name="Håndskrift 329">
                  <a:extLst>
                    <a:ext uri="{FF2B5EF4-FFF2-40B4-BE49-F238E27FC236}">
                      <a16:creationId xmlns:a16="http://schemas.microsoft.com/office/drawing/2014/main" id="{0C5FBA3D-F46F-BCA5-F8A3-891864E38C37}"/>
                    </a:ext>
                  </a:extLst>
                </p14:cNvPr>
                <p14:cNvContentPartPr/>
                <p14:nvPr/>
              </p14:nvContentPartPr>
              <p14:xfrm>
                <a:off x="8449914" y="1770247"/>
                <a:ext cx="158040" cy="149400"/>
              </p14:xfrm>
            </p:contentPart>
          </mc:Choice>
          <mc:Fallback xmlns="">
            <p:pic>
              <p:nvPicPr>
                <p:cNvPr id="330" name="Håndskrift 329">
                  <a:extLst>
                    <a:ext uri="{FF2B5EF4-FFF2-40B4-BE49-F238E27FC236}">
                      <a16:creationId xmlns:a16="http://schemas.microsoft.com/office/drawing/2014/main" id="{0C5FBA3D-F46F-BCA5-F8A3-891864E38C37}"/>
                    </a:ext>
                  </a:extLst>
                </p:cNvPr>
                <p:cNvPicPr/>
                <p:nvPr/>
              </p:nvPicPr>
              <p:blipFill>
                <a:blip r:embed="rId266"/>
                <a:stretch>
                  <a:fillRect/>
                </a:stretch>
              </p:blipFill>
              <p:spPr>
                <a:xfrm>
                  <a:off x="8443794" y="1764127"/>
                  <a:ext cx="1702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32" name="Håndskrift 331">
                  <a:extLst>
                    <a:ext uri="{FF2B5EF4-FFF2-40B4-BE49-F238E27FC236}">
                      <a16:creationId xmlns:a16="http://schemas.microsoft.com/office/drawing/2014/main" id="{DFEEF734-D9D6-C1C7-EE7D-4B0BE2045875}"/>
                    </a:ext>
                  </a:extLst>
                </p14:cNvPr>
                <p14:cNvContentPartPr/>
                <p14:nvPr/>
              </p14:nvContentPartPr>
              <p14:xfrm>
                <a:off x="7724514" y="2612287"/>
                <a:ext cx="82800" cy="274320"/>
              </p14:xfrm>
            </p:contentPart>
          </mc:Choice>
          <mc:Fallback xmlns="">
            <p:pic>
              <p:nvPicPr>
                <p:cNvPr id="332" name="Håndskrift 331">
                  <a:extLst>
                    <a:ext uri="{FF2B5EF4-FFF2-40B4-BE49-F238E27FC236}">
                      <a16:creationId xmlns:a16="http://schemas.microsoft.com/office/drawing/2014/main" id="{DFEEF734-D9D6-C1C7-EE7D-4B0BE2045875}"/>
                    </a:ext>
                  </a:extLst>
                </p:cNvPr>
                <p:cNvPicPr/>
                <p:nvPr/>
              </p:nvPicPr>
              <p:blipFill>
                <a:blip r:embed="rId268"/>
                <a:stretch>
                  <a:fillRect/>
                </a:stretch>
              </p:blipFill>
              <p:spPr>
                <a:xfrm>
                  <a:off x="7718394" y="2606159"/>
                  <a:ext cx="95040" cy="286576"/>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33" name="Håndskrift 332">
                  <a:extLst>
                    <a:ext uri="{FF2B5EF4-FFF2-40B4-BE49-F238E27FC236}">
                      <a16:creationId xmlns:a16="http://schemas.microsoft.com/office/drawing/2014/main" id="{12FFF7A6-3F57-C032-897C-7D610A4F6947}"/>
                    </a:ext>
                  </a:extLst>
                </p14:cNvPr>
                <p14:cNvContentPartPr/>
                <p14:nvPr/>
              </p14:nvContentPartPr>
              <p14:xfrm>
                <a:off x="7692834" y="2717407"/>
                <a:ext cx="385200" cy="131400"/>
              </p14:xfrm>
            </p:contentPart>
          </mc:Choice>
          <mc:Fallback xmlns="">
            <p:pic>
              <p:nvPicPr>
                <p:cNvPr id="333" name="Håndskrift 332">
                  <a:extLst>
                    <a:ext uri="{FF2B5EF4-FFF2-40B4-BE49-F238E27FC236}">
                      <a16:creationId xmlns:a16="http://schemas.microsoft.com/office/drawing/2014/main" id="{12FFF7A6-3F57-C032-897C-7D610A4F6947}"/>
                    </a:ext>
                  </a:extLst>
                </p:cNvPr>
                <p:cNvPicPr/>
                <p:nvPr/>
              </p:nvPicPr>
              <p:blipFill>
                <a:blip r:embed="rId270"/>
                <a:stretch>
                  <a:fillRect/>
                </a:stretch>
              </p:blipFill>
              <p:spPr>
                <a:xfrm>
                  <a:off x="7686714" y="2711270"/>
                  <a:ext cx="397440" cy="143674"/>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34" name="Håndskrift 333">
                  <a:extLst>
                    <a:ext uri="{FF2B5EF4-FFF2-40B4-BE49-F238E27FC236}">
                      <a16:creationId xmlns:a16="http://schemas.microsoft.com/office/drawing/2014/main" id="{8177AF23-65E4-00C2-21E8-DE0012FB7592}"/>
                    </a:ext>
                  </a:extLst>
                </p14:cNvPr>
                <p14:cNvContentPartPr/>
                <p14:nvPr/>
              </p14:nvContentPartPr>
              <p14:xfrm>
                <a:off x="8175594" y="2675287"/>
                <a:ext cx="93600" cy="73440"/>
              </p14:xfrm>
            </p:contentPart>
          </mc:Choice>
          <mc:Fallback xmlns="">
            <p:pic>
              <p:nvPicPr>
                <p:cNvPr id="334" name="Håndskrift 333">
                  <a:extLst>
                    <a:ext uri="{FF2B5EF4-FFF2-40B4-BE49-F238E27FC236}">
                      <a16:creationId xmlns:a16="http://schemas.microsoft.com/office/drawing/2014/main" id="{8177AF23-65E4-00C2-21E8-DE0012FB7592}"/>
                    </a:ext>
                  </a:extLst>
                </p:cNvPr>
                <p:cNvPicPr/>
                <p:nvPr/>
              </p:nvPicPr>
              <p:blipFill>
                <a:blip r:embed="rId272"/>
                <a:stretch>
                  <a:fillRect/>
                </a:stretch>
              </p:blipFill>
              <p:spPr>
                <a:xfrm>
                  <a:off x="8169450" y="2669197"/>
                  <a:ext cx="105887" cy="856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35" name="Håndskrift 334">
                  <a:extLst>
                    <a:ext uri="{FF2B5EF4-FFF2-40B4-BE49-F238E27FC236}">
                      <a16:creationId xmlns:a16="http://schemas.microsoft.com/office/drawing/2014/main" id="{ADEDF479-8C5F-F012-C2F3-6092E9B35DE5}"/>
                    </a:ext>
                  </a:extLst>
                </p14:cNvPr>
                <p14:cNvContentPartPr/>
                <p14:nvPr/>
              </p14:nvContentPartPr>
              <p14:xfrm>
                <a:off x="8201514" y="2665567"/>
                <a:ext cx="60120" cy="116640"/>
              </p14:xfrm>
            </p:contentPart>
          </mc:Choice>
          <mc:Fallback xmlns="">
            <p:pic>
              <p:nvPicPr>
                <p:cNvPr id="335" name="Håndskrift 334">
                  <a:extLst>
                    <a:ext uri="{FF2B5EF4-FFF2-40B4-BE49-F238E27FC236}">
                      <a16:creationId xmlns:a16="http://schemas.microsoft.com/office/drawing/2014/main" id="{ADEDF479-8C5F-F012-C2F3-6092E9B35DE5}"/>
                    </a:ext>
                  </a:extLst>
                </p:cNvPr>
                <p:cNvPicPr/>
                <p:nvPr/>
              </p:nvPicPr>
              <p:blipFill>
                <a:blip r:embed="rId274"/>
                <a:stretch>
                  <a:fillRect/>
                </a:stretch>
              </p:blipFill>
              <p:spPr>
                <a:xfrm>
                  <a:off x="8195357" y="2659447"/>
                  <a:ext cx="72434"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36" name="Håndskrift 335">
                  <a:extLst>
                    <a:ext uri="{FF2B5EF4-FFF2-40B4-BE49-F238E27FC236}">
                      <a16:creationId xmlns:a16="http://schemas.microsoft.com/office/drawing/2014/main" id="{87579944-2EA9-E9E1-AF9E-63F2EC36C93A}"/>
                    </a:ext>
                  </a:extLst>
                </p14:cNvPr>
                <p14:cNvContentPartPr/>
                <p14:nvPr/>
              </p14:nvContentPartPr>
              <p14:xfrm>
                <a:off x="8401674" y="2650087"/>
                <a:ext cx="61200" cy="92520"/>
              </p14:xfrm>
            </p:contentPart>
          </mc:Choice>
          <mc:Fallback xmlns="">
            <p:pic>
              <p:nvPicPr>
                <p:cNvPr id="336" name="Håndskrift 335">
                  <a:extLst>
                    <a:ext uri="{FF2B5EF4-FFF2-40B4-BE49-F238E27FC236}">
                      <a16:creationId xmlns:a16="http://schemas.microsoft.com/office/drawing/2014/main" id="{87579944-2EA9-E9E1-AF9E-63F2EC36C93A}"/>
                    </a:ext>
                  </a:extLst>
                </p:cNvPr>
                <p:cNvPicPr/>
                <p:nvPr/>
              </p:nvPicPr>
              <p:blipFill>
                <a:blip r:embed="rId276"/>
                <a:stretch>
                  <a:fillRect/>
                </a:stretch>
              </p:blipFill>
              <p:spPr>
                <a:xfrm>
                  <a:off x="8395554" y="2643967"/>
                  <a:ext cx="73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37" name="Håndskrift 336">
                  <a:extLst>
                    <a:ext uri="{FF2B5EF4-FFF2-40B4-BE49-F238E27FC236}">
                      <a16:creationId xmlns:a16="http://schemas.microsoft.com/office/drawing/2014/main" id="{37C2058A-61A8-6211-17C5-47BFBB273183}"/>
                    </a:ext>
                  </a:extLst>
                </p14:cNvPr>
                <p14:cNvContentPartPr/>
                <p14:nvPr/>
              </p14:nvContentPartPr>
              <p14:xfrm>
                <a:off x="8569794" y="2664127"/>
                <a:ext cx="84960" cy="97200"/>
              </p14:xfrm>
            </p:contentPart>
          </mc:Choice>
          <mc:Fallback xmlns="">
            <p:pic>
              <p:nvPicPr>
                <p:cNvPr id="337" name="Håndskrift 336">
                  <a:extLst>
                    <a:ext uri="{FF2B5EF4-FFF2-40B4-BE49-F238E27FC236}">
                      <a16:creationId xmlns:a16="http://schemas.microsoft.com/office/drawing/2014/main" id="{37C2058A-61A8-6211-17C5-47BFBB273183}"/>
                    </a:ext>
                  </a:extLst>
                </p:cNvPr>
                <p:cNvPicPr/>
                <p:nvPr/>
              </p:nvPicPr>
              <p:blipFill>
                <a:blip r:embed="rId278"/>
                <a:stretch>
                  <a:fillRect/>
                </a:stretch>
              </p:blipFill>
              <p:spPr>
                <a:xfrm>
                  <a:off x="8563674" y="2658007"/>
                  <a:ext cx="972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18" name="Håndskrift 317">
                  <a:extLst>
                    <a:ext uri="{FF2B5EF4-FFF2-40B4-BE49-F238E27FC236}">
                      <a16:creationId xmlns:a16="http://schemas.microsoft.com/office/drawing/2014/main" id="{5C79C8E3-9952-3028-8CB9-E13C24653DE4}"/>
                    </a:ext>
                  </a:extLst>
                </p14:cNvPr>
                <p14:cNvContentPartPr/>
                <p14:nvPr/>
              </p14:nvContentPartPr>
              <p14:xfrm>
                <a:off x="7225194" y="1795807"/>
                <a:ext cx="188640" cy="168120"/>
              </p14:xfrm>
            </p:contentPart>
          </mc:Choice>
          <mc:Fallback xmlns="">
            <p:pic>
              <p:nvPicPr>
                <p:cNvPr id="318" name="Håndskrift 317">
                  <a:extLst>
                    <a:ext uri="{FF2B5EF4-FFF2-40B4-BE49-F238E27FC236}">
                      <a16:creationId xmlns:a16="http://schemas.microsoft.com/office/drawing/2014/main" id="{5C79C8E3-9952-3028-8CB9-E13C24653DE4}"/>
                    </a:ext>
                  </a:extLst>
                </p:cNvPr>
                <p:cNvPicPr/>
                <p:nvPr/>
              </p:nvPicPr>
              <p:blipFill>
                <a:blip r:embed="rId280"/>
                <a:stretch>
                  <a:fillRect/>
                </a:stretch>
              </p:blipFill>
              <p:spPr>
                <a:xfrm>
                  <a:off x="7219074" y="1789674"/>
                  <a:ext cx="200880" cy="180386"/>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19" name="Håndskrift 318">
                  <a:extLst>
                    <a:ext uri="{FF2B5EF4-FFF2-40B4-BE49-F238E27FC236}">
                      <a16:creationId xmlns:a16="http://schemas.microsoft.com/office/drawing/2014/main" id="{041C04F8-0DA0-75A6-FBF7-430B09FFC7F1}"/>
                    </a:ext>
                  </a:extLst>
                </p14:cNvPr>
                <p14:cNvContentPartPr/>
                <p14:nvPr/>
              </p14:nvContentPartPr>
              <p14:xfrm>
                <a:off x="7267674" y="1828567"/>
                <a:ext cx="115560" cy="231840"/>
              </p14:xfrm>
            </p:contentPart>
          </mc:Choice>
          <mc:Fallback xmlns="">
            <p:pic>
              <p:nvPicPr>
                <p:cNvPr id="319" name="Håndskrift 318">
                  <a:extLst>
                    <a:ext uri="{FF2B5EF4-FFF2-40B4-BE49-F238E27FC236}">
                      <a16:creationId xmlns:a16="http://schemas.microsoft.com/office/drawing/2014/main" id="{041C04F8-0DA0-75A6-FBF7-430B09FFC7F1}"/>
                    </a:ext>
                  </a:extLst>
                </p:cNvPr>
                <p:cNvPicPr/>
                <p:nvPr/>
              </p:nvPicPr>
              <p:blipFill>
                <a:blip r:embed="rId282"/>
                <a:stretch>
                  <a:fillRect/>
                </a:stretch>
              </p:blipFill>
              <p:spPr>
                <a:xfrm>
                  <a:off x="7261554" y="1822456"/>
                  <a:ext cx="127800" cy="244061"/>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20" name="Håndskrift 319">
                  <a:extLst>
                    <a:ext uri="{FF2B5EF4-FFF2-40B4-BE49-F238E27FC236}">
                      <a16:creationId xmlns:a16="http://schemas.microsoft.com/office/drawing/2014/main" id="{2D7C1319-4DF9-95D5-7319-CEDE36722DC8}"/>
                    </a:ext>
                  </a:extLst>
                </p14:cNvPr>
                <p14:cNvContentPartPr/>
                <p14:nvPr/>
              </p14:nvContentPartPr>
              <p14:xfrm>
                <a:off x="7243914" y="2724607"/>
                <a:ext cx="89640" cy="180360"/>
              </p14:xfrm>
            </p:contentPart>
          </mc:Choice>
          <mc:Fallback xmlns="">
            <p:pic>
              <p:nvPicPr>
                <p:cNvPr id="320" name="Håndskrift 319">
                  <a:extLst>
                    <a:ext uri="{FF2B5EF4-FFF2-40B4-BE49-F238E27FC236}">
                      <a16:creationId xmlns:a16="http://schemas.microsoft.com/office/drawing/2014/main" id="{2D7C1319-4DF9-95D5-7319-CEDE36722DC8}"/>
                    </a:ext>
                  </a:extLst>
                </p:cNvPr>
                <p:cNvPicPr/>
                <p:nvPr/>
              </p:nvPicPr>
              <p:blipFill>
                <a:blip r:embed="rId284"/>
                <a:stretch>
                  <a:fillRect/>
                </a:stretch>
              </p:blipFill>
              <p:spPr>
                <a:xfrm>
                  <a:off x="7237794" y="2718487"/>
                  <a:ext cx="101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11" name="Håndskrift 310">
                  <a:extLst>
                    <a:ext uri="{FF2B5EF4-FFF2-40B4-BE49-F238E27FC236}">
                      <a16:creationId xmlns:a16="http://schemas.microsoft.com/office/drawing/2014/main" id="{98A3C29F-717F-76F6-3B82-69F26EB86810}"/>
                    </a:ext>
                  </a:extLst>
                </p14:cNvPr>
                <p14:cNvContentPartPr/>
                <p14:nvPr/>
              </p14:nvContentPartPr>
              <p14:xfrm>
                <a:off x="5855034" y="1851607"/>
                <a:ext cx="106560" cy="455760"/>
              </p14:xfrm>
            </p:contentPart>
          </mc:Choice>
          <mc:Fallback xmlns="">
            <p:pic>
              <p:nvPicPr>
                <p:cNvPr id="311" name="Håndskrift 310">
                  <a:extLst>
                    <a:ext uri="{FF2B5EF4-FFF2-40B4-BE49-F238E27FC236}">
                      <a16:creationId xmlns:a16="http://schemas.microsoft.com/office/drawing/2014/main" id="{98A3C29F-717F-76F6-3B82-69F26EB86810}"/>
                    </a:ext>
                  </a:extLst>
                </p:cNvPr>
                <p:cNvPicPr/>
                <p:nvPr/>
              </p:nvPicPr>
              <p:blipFill>
                <a:blip r:embed="rId286"/>
                <a:stretch>
                  <a:fillRect/>
                </a:stretch>
              </p:blipFill>
              <p:spPr>
                <a:xfrm>
                  <a:off x="5848914" y="1845487"/>
                  <a:ext cx="11880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12" name="Håndskrift 311">
                  <a:extLst>
                    <a:ext uri="{FF2B5EF4-FFF2-40B4-BE49-F238E27FC236}">
                      <a16:creationId xmlns:a16="http://schemas.microsoft.com/office/drawing/2014/main" id="{82C5D817-95DF-138B-DA0E-2C5FE0B00B0D}"/>
                    </a:ext>
                  </a:extLst>
                </p14:cNvPr>
                <p14:cNvContentPartPr/>
                <p14:nvPr/>
              </p14:nvContentPartPr>
              <p14:xfrm>
                <a:off x="5896074" y="2068327"/>
                <a:ext cx="89640" cy="12960"/>
              </p14:xfrm>
            </p:contentPart>
          </mc:Choice>
          <mc:Fallback xmlns="">
            <p:pic>
              <p:nvPicPr>
                <p:cNvPr id="312" name="Håndskrift 311">
                  <a:extLst>
                    <a:ext uri="{FF2B5EF4-FFF2-40B4-BE49-F238E27FC236}">
                      <a16:creationId xmlns:a16="http://schemas.microsoft.com/office/drawing/2014/main" id="{82C5D817-95DF-138B-DA0E-2C5FE0B00B0D}"/>
                    </a:ext>
                  </a:extLst>
                </p:cNvPr>
                <p:cNvPicPr/>
                <p:nvPr/>
              </p:nvPicPr>
              <p:blipFill>
                <a:blip r:embed="rId288"/>
                <a:stretch>
                  <a:fillRect/>
                </a:stretch>
              </p:blipFill>
              <p:spPr>
                <a:xfrm>
                  <a:off x="5889954" y="2062207"/>
                  <a:ext cx="101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41" name="Håndskrift 340">
                  <a:extLst>
                    <a:ext uri="{FF2B5EF4-FFF2-40B4-BE49-F238E27FC236}">
                      <a16:creationId xmlns:a16="http://schemas.microsoft.com/office/drawing/2014/main" id="{344368E8-3CF4-8297-7D84-64DB97211EA2}"/>
                    </a:ext>
                  </a:extLst>
                </p14:cNvPr>
                <p14:cNvContentPartPr/>
                <p14:nvPr/>
              </p14:nvContentPartPr>
              <p14:xfrm>
                <a:off x="5448954" y="2058607"/>
                <a:ext cx="120960" cy="293040"/>
              </p14:xfrm>
            </p:contentPart>
          </mc:Choice>
          <mc:Fallback xmlns="">
            <p:pic>
              <p:nvPicPr>
                <p:cNvPr id="341" name="Håndskrift 340">
                  <a:extLst>
                    <a:ext uri="{FF2B5EF4-FFF2-40B4-BE49-F238E27FC236}">
                      <a16:creationId xmlns:a16="http://schemas.microsoft.com/office/drawing/2014/main" id="{344368E8-3CF4-8297-7D84-64DB97211EA2}"/>
                    </a:ext>
                  </a:extLst>
                </p:cNvPr>
                <p:cNvPicPr/>
                <p:nvPr/>
              </p:nvPicPr>
              <p:blipFill>
                <a:blip r:embed="rId290"/>
                <a:stretch>
                  <a:fillRect/>
                </a:stretch>
              </p:blipFill>
              <p:spPr>
                <a:xfrm>
                  <a:off x="5442834" y="2052487"/>
                  <a:ext cx="1332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42" name="Håndskrift 341">
                  <a:extLst>
                    <a:ext uri="{FF2B5EF4-FFF2-40B4-BE49-F238E27FC236}">
                      <a16:creationId xmlns:a16="http://schemas.microsoft.com/office/drawing/2014/main" id="{4A7F4616-381A-C1F7-1AD5-031498CE8B7C}"/>
                    </a:ext>
                  </a:extLst>
                </p14:cNvPr>
                <p14:cNvContentPartPr/>
                <p14:nvPr/>
              </p14:nvContentPartPr>
              <p14:xfrm>
                <a:off x="5650194" y="2096767"/>
                <a:ext cx="93960" cy="7920"/>
              </p14:xfrm>
            </p:contentPart>
          </mc:Choice>
          <mc:Fallback xmlns="">
            <p:pic>
              <p:nvPicPr>
                <p:cNvPr id="342" name="Håndskrift 341">
                  <a:extLst>
                    <a:ext uri="{FF2B5EF4-FFF2-40B4-BE49-F238E27FC236}">
                      <a16:creationId xmlns:a16="http://schemas.microsoft.com/office/drawing/2014/main" id="{4A7F4616-381A-C1F7-1AD5-031498CE8B7C}"/>
                    </a:ext>
                  </a:extLst>
                </p:cNvPr>
                <p:cNvPicPr/>
                <p:nvPr/>
              </p:nvPicPr>
              <p:blipFill>
                <a:blip r:embed="rId292"/>
                <a:stretch>
                  <a:fillRect/>
                </a:stretch>
              </p:blipFill>
              <p:spPr>
                <a:xfrm>
                  <a:off x="5644074" y="2090647"/>
                  <a:ext cx="1062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43" name="Håndskrift 342">
                  <a:extLst>
                    <a:ext uri="{FF2B5EF4-FFF2-40B4-BE49-F238E27FC236}">
                      <a16:creationId xmlns:a16="http://schemas.microsoft.com/office/drawing/2014/main" id="{5EC25F6B-7447-8217-B1CB-BE129C37F22C}"/>
                    </a:ext>
                  </a:extLst>
                </p14:cNvPr>
                <p14:cNvContentPartPr/>
                <p14:nvPr/>
              </p14:nvContentPartPr>
              <p14:xfrm>
                <a:off x="5643714" y="2145367"/>
                <a:ext cx="83880" cy="9000"/>
              </p14:xfrm>
            </p:contentPart>
          </mc:Choice>
          <mc:Fallback xmlns="">
            <p:pic>
              <p:nvPicPr>
                <p:cNvPr id="343" name="Håndskrift 342">
                  <a:extLst>
                    <a:ext uri="{FF2B5EF4-FFF2-40B4-BE49-F238E27FC236}">
                      <a16:creationId xmlns:a16="http://schemas.microsoft.com/office/drawing/2014/main" id="{5EC25F6B-7447-8217-B1CB-BE129C37F22C}"/>
                    </a:ext>
                  </a:extLst>
                </p:cNvPr>
                <p:cNvPicPr/>
                <p:nvPr/>
              </p:nvPicPr>
              <p:blipFill>
                <a:blip r:embed="rId294"/>
                <a:stretch>
                  <a:fillRect/>
                </a:stretch>
              </p:blipFill>
              <p:spPr>
                <a:xfrm>
                  <a:off x="5637568" y="2139247"/>
                  <a:ext cx="96173"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346" name="Håndskrift 345">
                  <a:extLst>
                    <a:ext uri="{FF2B5EF4-FFF2-40B4-BE49-F238E27FC236}">
                      <a16:creationId xmlns:a16="http://schemas.microsoft.com/office/drawing/2014/main" id="{6E81FAC6-8A7F-AA23-06D7-B516C47DA6FD}"/>
                    </a:ext>
                  </a:extLst>
                </p14:cNvPr>
                <p14:cNvContentPartPr/>
                <p14:nvPr/>
              </p14:nvContentPartPr>
              <p14:xfrm>
                <a:off x="4646514" y="3355327"/>
                <a:ext cx="5090040" cy="1998720"/>
              </p14:xfrm>
            </p:contentPart>
          </mc:Choice>
          <mc:Fallback xmlns="">
            <p:pic>
              <p:nvPicPr>
                <p:cNvPr id="346" name="Håndskrift 345">
                  <a:extLst>
                    <a:ext uri="{FF2B5EF4-FFF2-40B4-BE49-F238E27FC236}">
                      <a16:creationId xmlns:a16="http://schemas.microsoft.com/office/drawing/2014/main" id="{6E81FAC6-8A7F-AA23-06D7-B516C47DA6FD}"/>
                    </a:ext>
                  </a:extLst>
                </p:cNvPr>
                <p:cNvPicPr/>
                <p:nvPr/>
              </p:nvPicPr>
              <p:blipFill>
                <a:blip r:embed="rId296"/>
                <a:stretch>
                  <a:fillRect/>
                </a:stretch>
              </p:blipFill>
              <p:spPr>
                <a:xfrm>
                  <a:off x="4640394" y="3349207"/>
                  <a:ext cx="5102279" cy="20109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348" name="Håndskrift 347">
                  <a:extLst>
                    <a:ext uri="{FF2B5EF4-FFF2-40B4-BE49-F238E27FC236}">
                      <a16:creationId xmlns:a16="http://schemas.microsoft.com/office/drawing/2014/main" id="{4D3ED422-E425-ACFE-7A24-8EF15802CDC2}"/>
                    </a:ext>
                  </a:extLst>
                </p14:cNvPr>
                <p14:cNvContentPartPr/>
                <p14:nvPr/>
              </p14:nvContentPartPr>
              <p14:xfrm>
                <a:off x="8852394" y="645607"/>
                <a:ext cx="1290240" cy="2210400"/>
              </p14:xfrm>
            </p:contentPart>
          </mc:Choice>
          <mc:Fallback xmlns="">
            <p:pic>
              <p:nvPicPr>
                <p:cNvPr id="348" name="Håndskrift 347">
                  <a:extLst>
                    <a:ext uri="{FF2B5EF4-FFF2-40B4-BE49-F238E27FC236}">
                      <a16:creationId xmlns:a16="http://schemas.microsoft.com/office/drawing/2014/main" id="{4D3ED422-E425-ACFE-7A24-8EF15802CDC2}"/>
                    </a:ext>
                  </a:extLst>
                </p:cNvPr>
                <p:cNvPicPr/>
                <p:nvPr/>
              </p:nvPicPr>
              <p:blipFill>
                <a:blip r:embed="rId298"/>
                <a:stretch>
                  <a:fillRect/>
                </a:stretch>
              </p:blipFill>
              <p:spPr>
                <a:xfrm>
                  <a:off x="8846272" y="639487"/>
                  <a:ext cx="1302483" cy="2222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52" name="Håndskrift 351">
                  <a:extLst>
                    <a:ext uri="{FF2B5EF4-FFF2-40B4-BE49-F238E27FC236}">
                      <a16:creationId xmlns:a16="http://schemas.microsoft.com/office/drawing/2014/main" id="{948C4558-5D35-7FF3-F370-3A0D3CC9EA3C}"/>
                    </a:ext>
                  </a:extLst>
                </p14:cNvPr>
                <p14:cNvContentPartPr/>
                <p14:nvPr/>
              </p14:nvContentPartPr>
              <p14:xfrm>
                <a:off x="9223554" y="168607"/>
                <a:ext cx="1946520" cy="3172680"/>
              </p14:xfrm>
            </p:contentPart>
          </mc:Choice>
          <mc:Fallback xmlns="">
            <p:pic>
              <p:nvPicPr>
                <p:cNvPr id="352" name="Håndskrift 351">
                  <a:extLst>
                    <a:ext uri="{FF2B5EF4-FFF2-40B4-BE49-F238E27FC236}">
                      <a16:creationId xmlns:a16="http://schemas.microsoft.com/office/drawing/2014/main" id="{948C4558-5D35-7FF3-F370-3A0D3CC9EA3C}"/>
                    </a:ext>
                  </a:extLst>
                </p:cNvPr>
                <p:cNvPicPr/>
                <p:nvPr/>
              </p:nvPicPr>
              <p:blipFill>
                <a:blip r:embed="rId300"/>
                <a:stretch>
                  <a:fillRect/>
                </a:stretch>
              </p:blipFill>
              <p:spPr>
                <a:xfrm>
                  <a:off x="9217434" y="162487"/>
                  <a:ext cx="1958760" cy="31849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53" name="Håndskrift 352">
                  <a:extLst>
                    <a:ext uri="{FF2B5EF4-FFF2-40B4-BE49-F238E27FC236}">
                      <a16:creationId xmlns:a16="http://schemas.microsoft.com/office/drawing/2014/main" id="{B966A293-6FD5-1B16-DEE2-CC5567E6A17C}"/>
                    </a:ext>
                  </a:extLst>
                </p14:cNvPr>
                <p14:cNvContentPartPr/>
                <p14:nvPr/>
              </p14:nvContentPartPr>
              <p14:xfrm>
                <a:off x="9842754" y="3405367"/>
                <a:ext cx="360" cy="360"/>
              </p14:xfrm>
            </p:contentPart>
          </mc:Choice>
          <mc:Fallback xmlns="">
            <p:pic>
              <p:nvPicPr>
                <p:cNvPr id="353" name="Håndskrift 352">
                  <a:extLst>
                    <a:ext uri="{FF2B5EF4-FFF2-40B4-BE49-F238E27FC236}">
                      <a16:creationId xmlns:a16="http://schemas.microsoft.com/office/drawing/2014/main" id="{B966A293-6FD5-1B16-DEE2-CC5567E6A17C}"/>
                    </a:ext>
                  </a:extLst>
                </p:cNvPr>
                <p:cNvPicPr/>
                <p:nvPr/>
              </p:nvPicPr>
              <p:blipFill>
                <a:blip r:embed="rId75"/>
                <a:stretch>
                  <a:fillRect/>
                </a:stretch>
              </p:blipFill>
              <p:spPr>
                <a:xfrm>
                  <a:off x="9836634" y="339924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54" name="Håndskrift 353">
                  <a:extLst>
                    <a:ext uri="{FF2B5EF4-FFF2-40B4-BE49-F238E27FC236}">
                      <a16:creationId xmlns:a16="http://schemas.microsoft.com/office/drawing/2014/main" id="{C931985E-AAF0-984D-18EE-320565F5C875}"/>
                    </a:ext>
                  </a:extLst>
                </p14:cNvPr>
                <p14:cNvContentPartPr/>
                <p14:nvPr/>
              </p14:nvContentPartPr>
              <p14:xfrm>
                <a:off x="9836994" y="3581767"/>
                <a:ext cx="19440" cy="110880"/>
              </p14:xfrm>
            </p:contentPart>
          </mc:Choice>
          <mc:Fallback xmlns="">
            <p:pic>
              <p:nvPicPr>
                <p:cNvPr id="354" name="Håndskrift 353">
                  <a:extLst>
                    <a:ext uri="{FF2B5EF4-FFF2-40B4-BE49-F238E27FC236}">
                      <a16:creationId xmlns:a16="http://schemas.microsoft.com/office/drawing/2014/main" id="{C931985E-AAF0-984D-18EE-320565F5C875}"/>
                    </a:ext>
                  </a:extLst>
                </p:cNvPr>
                <p:cNvPicPr/>
                <p:nvPr/>
              </p:nvPicPr>
              <p:blipFill>
                <a:blip r:embed="rId303"/>
                <a:stretch>
                  <a:fillRect/>
                </a:stretch>
              </p:blipFill>
              <p:spPr>
                <a:xfrm>
                  <a:off x="9830874" y="3575667"/>
                  <a:ext cx="31680" cy="1230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55" name="Håndskrift 354">
                  <a:extLst>
                    <a:ext uri="{FF2B5EF4-FFF2-40B4-BE49-F238E27FC236}">
                      <a16:creationId xmlns:a16="http://schemas.microsoft.com/office/drawing/2014/main" id="{9117AD00-53A7-5AE2-308E-3BB1E124497D}"/>
                    </a:ext>
                  </a:extLst>
                </p14:cNvPr>
                <p14:cNvContentPartPr/>
                <p14:nvPr/>
              </p14:nvContentPartPr>
              <p14:xfrm>
                <a:off x="9861474" y="3727927"/>
                <a:ext cx="6840" cy="29160"/>
              </p14:xfrm>
            </p:contentPart>
          </mc:Choice>
          <mc:Fallback xmlns="">
            <p:pic>
              <p:nvPicPr>
                <p:cNvPr id="355" name="Håndskrift 354">
                  <a:extLst>
                    <a:ext uri="{FF2B5EF4-FFF2-40B4-BE49-F238E27FC236}">
                      <a16:creationId xmlns:a16="http://schemas.microsoft.com/office/drawing/2014/main" id="{9117AD00-53A7-5AE2-308E-3BB1E124497D}"/>
                    </a:ext>
                  </a:extLst>
                </p:cNvPr>
                <p:cNvPicPr/>
                <p:nvPr/>
              </p:nvPicPr>
              <p:blipFill>
                <a:blip r:embed="rId305"/>
                <a:stretch>
                  <a:fillRect/>
                </a:stretch>
              </p:blipFill>
              <p:spPr>
                <a:xfrm>
                  <a:off x="9855354" y="3721807"/>
                  <a:ext cx="190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61" name="Håndskrift 360">
                  <a:extLst>
                    <a:ext uri="{FF2B5EF4-FFF2-40B4-BE49-F238E27FC236}">
                      <a16:creationId xmlns:a16="http://schemas.microsoft.com/office/drawing/2014/main" id="{C081E56B-505F-B344-7EA9-BCDBE542FB46}"/>
                    </a:ext>
                  </a:extLst>
                </p14:cNvPr>
                <p14:cNvContentPartPr/>
                <p14:nvPr/>
              </p14:nvContentPartPr>
              <p14:xfrm>
                <a:off x="7137708" y="4652422"/>
                <a:ext cx="229680" cy="547920"/>
              </p14:xfrm>
            </p:contentPart>
          </mc:Choice>
          <mc:Fallback xmlns="">
            <p:pic>
              <p:nvPicPr>
                <p:cNvPr id="361" name="Håndskrift 360">
                  <a:extLst>
                    <a:ext uri="{FF2B5EF4-FFF2-40B4-BE49-F238E27FC236}">
                      <a16:creationId xmlns:a16="http://schemas.microsoft.com/office/drawing/2014/main" id="{C081E56B-505F-B344-7EA9-BCDBE542FB46}"/>
                    </a:ext>
                  </a:extLst>
                </p:cNvPr>
                <p:cNvPicPr/>
                <p:nvPr/>
              </p:nvPicPr>
              <p:blipFill>
                <a:blip r:embed="rId307"/>
                <a:stretch>
                  <a:fillRect/>
                </a:stretch>
              </p:blipFill>
              <p:spPr>
                <a:xfrm>
                  <a:off x="7131588" y="4646302"/>
                  <a:ext cx="24192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62" name="Håndskrift 361">
                  <a:extLst>
                    <a:ext uri="{FF2B5EF4-FFF2-40B4-BE49-F238E27FC236}">
                      <a16:creationId xmlns:a16="http://schemas.microsoft.com/office/drawing/2014/main" id="{6441C615-52E0-43E1-E342-71B4ACF259DD}"/>
                    </a:ext>
                  </a:extLst>
                </p14:cNvPr>
                <p14:cNvContentPartPr/>
                <p14:nvPr/>
              </p14:nvContentPartPr>
              <p14:xfrm>
                <a:off x="7477188" y="4904062"/>
                <a:ext cx="742680" cy="400680"/>
              </p14:xfrm>
            </p:contentPart>
          </mc:Choice>
          <mc:Fallback xmlns="">
            <p:pic>
              <p:nvPicPr>
                <p:cNvPr id="362" name="Håndskrift 361">
                  <a:extLst>
                    <a:ext uri="{FF2B5EF4-FFF2-40B4-BE49-F238E27FC236}">
                      <a16:creationId xmlns:a16="http://schemas.microsoft.com/office/drawing/2014/main" id="{6441C615-52E0-43E1-E342-71B4ACF259DD}"/>
                    </a:ext>
                  </a:extLst>
                </p:cNvPr>
                <p:cNvPicPr/>
                <p:nvPr/>
              </p:nvPicPr>
              <p:blipFill>
                <a:blip r:embed="rId309"/>
                <a:stretch>
                  <a:fillRect/>
                </a:stretch>
              </p:blipFill>
              <p:spPr>
                <a:xfrm>
                  <a:off x="7471068" y="4897942"/>
                  <a:ext cx="7549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63" name="Håndskrift 362">
                  <a:extLst>
                    <a:ext uri="{FF2B5EF4-FFF2-40B4-BE49-F238E27FC236}">
                      <a16:creationId xmlns:a16="http://schemas.microsoft.com/office/drawing/2014/main" id="{213F7157-0066-D933-4986-1CDEB95533E6}"/>
                    </a:ext>
                  </a:extLst>
                </p14:cNvPr>
                <p14:cNvContentPartPr/>
                <p14:nvPr/>
              </p14:nvContentPartPr>
              <p14:xfrm>
                <a:off x="7337868" y="5495182"/>
                <a:ext cx="245160" cy="294120"/>
              </p14:xfrm>
            </p:contentPart>
          </mc:Choice>
          <mc:Fallback xmlns="">
            <p:pic>
              <p:nvPicPr>
                <p:cNvPr id="363" name="Håndskrift 362">
                  <a:extLst>
                    <a:ext uri="{FF2B5EF4-FFF2-40B4-BE49-F238E27FC236}">
                      <a16:creationId xmlns:a16="http://schemas.microsoft.com/office/drawing/2014/main" id="{213F7157-0066-D933-4986-1CDEB95533E6}"/>
                    </a:ext>
                  </a:extLst>
                </p:cNvPr>
                <p:cNvPicPr/>
                <p:nvPr/>
              </p:nvPicPr>
              <p:blipFill>
                <a:blip r:embed="rId311"/>
                <a:stretch>
                  <a:fillRect/>
                </a:stretch>
              </p:blipFill>
              <p:spPr>
                <a:xfrm>
                  <a:off x="7331748" y="5489062"/>
                  <a:ext cx="2574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64" name="Håndskrift 363">
                  <a:extLst>
                    <a:ext uri="{FF2B5EF4-FFF2-40B4-BE49-F238E27FC236}">
                      <a16:creationId xmlns:a16="http://schemas.microsoft.com/office/drawing/2014/main" id="{5F6BAEDB-183C-AE42-06EA-083950470976}"/>
                    </a:ext>
                  </a:extLst>
                </p14:cNvPr>
                <p14:cNvContentPartPr/>
                <p14:nvPr/>
              </p14:nvContentPartPr>
              <p14:xfrm>
                <a:off x="7358748" y="5432542"/>
                <a:ext cx="142200" cy="54360"/>
              </p14:xfrm>
            </p:contentPart>
          </mc:Choice>
          <mc:Fallback xmlns="">
            <p:pic>
              <p:nvPicPr>
                <p:cNvPr id="364" name="Håndskrift 363">
                  <a:extLst>
                    <a:ext uri="{FF2B5EF4-FFF2-40B4-BE49-F238E27FC236}">
                      <a16:creationId xmlns:a16="http://schemas.microsoft.com/office/drawing/2014/main" id="{5F6BAEDB-183C-AE42-06EA-083950470976}"/>
                    </a:ext>
                  </a:extLst>
                </p:cNvPr>
                <p:cNvPicPr/>
                <p:nvPr/>
              </p:nvPicPr>
              <p:blipFill>
                <a:blip r:embed="rId313"/>
                <a:stretch>
                  <a:fillRect/>
                </a:stretch>
              </p:blipFill>
              <p:spPr>
                <a:xfrm>
                  <a:off x="7352628" y="5426381"/>
                  <a:ext cx="154440" cy="66682"/>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65" name="Håndskrift 364">
                  <a:extLst>
                    <a:ext uri="{FF2B5EF4-FFF2-40B4-BE49-F238E27FC236}">
                      <a16:creationId xmlns:a16="http://schemas.microsoft.com/office/drawing/2014/main" id="{BF5EE7B5-CE4A-EB1B-3E8F-89707E2E0558}"/>
                    </a:ext>
                  </a:extLst>
                </p14:cNvPr>
                <p14:cNvContentPartPr/>
                <p14:nvPr/>
              </p14:nvContentPartPr>
              <p14:xfrm>
                <a:off x="7360908" y="5586982"/>
                <a:ext cx="123480" cy="34560"/>
              </p14:xfrm>
            </p:contentPart>
          </mc:Choice>
          <mc:Fallback xmlns="">
            <p:pic>
              <p:nvPicPr>
                <p:cNvPr id="365" name="Håndskrift 364">
                  <a:extLst>
                    <a:ext uri="{FF2B5EF4-FFF2-40B4-BE49-F238E27FC236}">
                      <a16:creationId xmlns:a16="http://schemas.microsoft.com/office/drawing/2014/main" id="{BF5EE7B5-CE4A-EB1B-3E8F-89707E2E0558}"/>
                    </a:ext>
                  </a:extLst>
                </p:cNvPr>
                <p:cNvPicPr/>
                <p:nvPr/>
              </p:nvPicPr>
              <p:blipFill>
                <a:blip r:embed="rId315"/>
                <a:stretch>
                  <a:fillRect/>
                </a:stretch>
              </p:blipFill>
              <p:spPr>
                <a:xfrm>
                  <a:off x="7354788" y="5580925"/>
                  <a:ext cx="135720" cy="46674"/>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66" name="Håndskrift 365">
                  <a:extLst>
                    <a:ext uri="{FF2B5EF4-FFF2-40B4-BE49-F238E27FC236}">
                      <a16:creationId xmlns:a16="http://schemas.microsoft.com/office/drawing/2014/main" id="{BB502107-5E52-6943-D6E4-F470B07352DC}"/>
                    </a:ext>
                  </a:extLst>
                </p14:cNvPr>
                <p14:cNvContentPartPr/>
                <p14:nvPr/>
              </p14:nvContentPartPr>
              <p14:xfrm>
                <a:off x="7600308" y="5399062"/>
                <a:ext cx="560160" cy="325440"/>
              </p14:xfrm>
            </p:contentPart>
          </mc:Choice>
          <mc:Fallback xmlns="">
            <p:pic>
              <p:nvPicPr>
                <p:cNvPr id="366" name="Håndskrift 365">
                  <a:extLst>
                    <a:ext uri="{FF2B5EF4-FFF2-40B4-BE49-F238E27FC236}">
                      <a16:creationId xmlns:a16="http://schemas.microsoft.com/office/drawing/2014/main" id="{BB502107-5E52-6943-D6E4-F470B07352DC}"/>
                    </a:ext>
                  </a:extLst>
                </p:cNvPr>
                <p:cNvPicPr/>
                <p:nvPr/>
              </p:nvPicPr>
              <p:blipFill>
                <a:blip r:embed="rId317"/>
                <a:stretch>
                  <a:fillRect/>
                </a:stretch>
              </p:blipFill>
              <p:spPr>
                <a:xfrm>
                  <a:off x="7594192" y="5392942"/>
                  <a:ext cx="572392"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67" name="Håndskrift 366">
                  <a:extLst>
                    <a:ext uri="{FF2B5EF4-FFF2-40B4-BE49-F238E27FC236}">
                      <a16:creationId xmlns:a16="http://schemas.microsoft.com/office/drawing/2014/main" id="{FCA63CDE-E818-80C6-0653-43723FC6F4BA}"/>
                    </a:ext>
                  </a:extLst>
                </p14:cNvPr>
                <p14:cNvContentPartPr/>
                <p14:nvPr/>
              </p14:nvContentPartPr>
              <p14:xfrm>
                <a:off x="8184228" y="5410222"/>
                <a:ext cx="279000" cy="248400"/>
              </p14:xfrm>
            </p:contentPart>
          </mc:Choice>
          <mc:Fallback xmlns="">
            <p:pic>
              <p:nvPicPr>
                <p:cNvPr id="367" name="Håndskrift 366">
                  <a:extLst>
                    <a:ext uri="{FF2B5EF4-FFF2-40B4-BE49-F238E27FC236}">
                      <a16:creationId xmlns:a16="http://schemas.microsoft.com/office/drawing/2014/main" id="{FCA63CDE-E818-80C6-0653-43723FC6F4BA}"/>
                    </a:ext>
                  </a:extLst>
                </p:cNvPr>
                <p:cNvPicPr/>
                <p:nvPr/>
              </p:nvPicPr>
              <p:blipFill>
                <a:blip r:embed="rId319"/>
                <a:stretch>
                  <a:fillRect/>
                </a:stretch>
              </p:blipFill>
              <p:spPr>
                <a:xfrm>
                  <a:off x="8178108" y="5404102"/>
                  <a:ext cx="2912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68" name="Håndskrift 367">
                  <a:extLst>
                    <a:ext uri="{FF2B5EF4-FFF2-40B4-BE49-F238E27FC236}">
                      <a16:creationId xmlns:a16="http://schemas.microsoft.com/office/drawing/2014/main" id="{16922CDC-E77C-DF49-0101-2464517B6FA0}"/>
                    </a:ext>
                  </a:extLst>
                </p14:cNvPr>
                <p14:cNvContentPartPr/>
                <p14:nvPr/>
              </p14:nvContentPartPr>
              <p14:xfrm>
                <a:off x="8492028" y="5484382"/>
                <a:ext cx="87840" cy="257040"/>
              </p14:xfrm>
            </p:contentPart>
          </mc:Choice>
          <mc:Fallback xmlns="">
            <p:pic>
              <p:nvPicPr>
                <p:cNvPr id="368" name="Håndskrift 367">
                  <a:extLst>
                    <a:ext uri="{FF2B5EF4-FFF2-40B4-BE49-F238E27FC236}">
                      <a16:creationId xmlns:a16="http://schemas.microsoft.com/office/drawing/2014/main" id="{16922CDC-E77C-DF49-0101-2464517B6FA0}"/>
                    </a:ext>
                  </a:extLst>
                </p:cNvPr>
                <p:cNvPicPr/>
                <p:nvPr/>
              </p:nvPicPr>
              <p:blipFill>
                <a:blip r:embed="rId321"/>
                <a:stretch>
                  <a:fillRect/>
                </a:stretch>
              </p:blipFill>
              <p:spPr>
                <a:xfrm>
                  <a:off x="8485908" y="5478262"/>
                  <a:ext cx="1000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69" name="Håndskrift 368">
                  <a:extLst>
                    <a:ext uri="{FF2B5EF4-FFF2-40B4-BE49-F238E27FC236}">
                      <a16:creationId xmlns:a16="http://schemas.microsoft.com/office/drawing/2014/main" id="{EE5BC6A3-2C37-7BB3-5470-23FBAA7C6914}"/>
                    </a:ext>
                  </a:extLst>
                </p14:cNvPr>
                <p14:cNvContentPartPr/>
                <p14:nvPr/>
              </p14:nvContentPartPr>
              <p14:xfrm>
                <a:off x="8653308" y="5469982"/>
                <a:ext cx="102240" cy="249840"/>
              </p14:xfrm>
            </p:contentPart>
          </mc:Choice>
          <mc:Fallback xmlns="">
            <p:pic>
              <p:nvPicPr>
                <p:cNvPr id="369" name="Håndskrift 368">
                  <a:extLst>
                    <a:ext uri="{FF2B5EF4-FFF2-40B4-BE49-F238E27FC236}">
                      <a16:creationId xmlns:a16="http://schemas.microsoft.com/office/drawing/2014/main" id="{EE5BC6A3-2C37-7BB3-5470-23FBAA7C6914}"/>
                    </a:ext>
                  </a:extLst>
                </p:cNvPr>
                <p:cNvPicPr/>
                <p:nvPr/>
              </p:nvPicPr>
              <p:blipFill>
                <a:blip r:embed="rId323"/>
                <a:stretch>
                  <a:fillRect/>
                </a:stretch>
              </p:blipFill>
              <p:spPr>
                <a:xfrm>
                  <a:off x="8647188" y="5463862"/>
                  <a:ext cx="1144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70" name="Håndskrift 369">
                  <a:extLst>
                    <a:ext uri="{FF2B5EF4-FFF2-40B4-BE49-F238E27FC236}">
                      <a16:creationId xmlns:a16="http://schemas.microsoft.com/office/drawing/2014/main" id="{0F876EED-A7A0-B73C-301A-3D673BBF2CAF}"/>
                    </a:ext>
                  </a:extLst>
                </p14:cNvPr>
                <p14:cNvContentPartPr/>
                <p14:nvPr/>
              </p14:nvContentPartPr>
              <p14:xfrm>
                <a:off x="7534428" y="6015742"/>
                <a:ext cx="373320" cy="337320"/>
              </p14:xfrm>
            </p:contentPart>
          </mc:Choice>
          <mc:Fallback xmlns="">
            <p:pic>
              <p:nvPicPr>
                <p:cNvPr id="370" name="Håndskrift 369">
                  <a:extLst>
                    <a:ext uri="{FF2B5EF4-FFF2-40B4-BE49-F238E27FC236}">
                      <a16:creationId xmlns:a16="http://schemas.microsoft.com/office/drawing/2014/main" id="{0F876EED-A7A0-B73C-301A-3D673BBF2CAF}"/>
                    </a:ext>
                  </a:extLst>
                </p:cNvPr>
                <p:cNvPicPr/>
                <p:nvPr/>
              </p:nvPicPr>
              <p:blipFill>
                <a:blip r:embed="rId325"/>
                <a:stretch>
                  <a:fillRect/>
                </a:stretch>
              </p:blipFill>
              <p:spPr>
                <a:xfrm>
                  <a:off x="7528308" y="6009622"/>
                  <a:ext cx="38556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71" name="Håndskrift 370">
                  <a:extLst>
                    <a:ext uri="{FF2B5EF4-FFF2-40B4-BE49-F238E27FC236}">
                      <a16:creationId xmlns:a16="http://schemas.microsoft.com/office/drawing/2014/main" id="{51E91FFB-8417-02DF-B77B-C8CC81B4E321}"/>
                    </a:ext>
                  </a:extLst>
                </p14:cNvPr>
                <p14:cNvContentPartPr/>
                <p14:nvPr/>
              </p14:nvContentPartPr>
              <p14:xfrm>
                <a:off x="7939788" y="6135982"/>
                <a:ext cx="597240" cy="191880"/>
              </p14:xfrm>
            </p:contentPart>
          </mc:Choice>
          <mc:Fallback xmlns="">
            <p:pic>
              <p:nvPicPr>
                <p:cNvPr id="371" name="Håndskrift 370">
                  <a:extLst>
                    <a:ext uri="{FF2B5EF4-FFF2-40B4-BE49-F238E27FC236}">
                      <a16:creationId xmlns:a16="http://schemas.microsoft.com/office/drawing/2014/main" id="{51E91FFB-8417-02DF-B77B-C8CC81B4E321}"/>
                    </a:ext>
                  </a:extLst>
                </p:cNvPr>
                <p:cNvPicPr/>
                <p:nvPr/>
              </p:nvPicPr>
              <p:blipFill>
                <a:blip r:embed="rId327"/>
                <a:stretch>
                  <a:fillRect/>
                </a:stretch>
              </p:blipFill>
              <p:spPr>
                <a:xfrm>
                  <a:off x="7933668" y="6129850"/>
                  <a:ext cx="609480" cy="204143"/>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74" name="Håndskrift 373">
                  <a:extLst>
                    <a:ext uri="{FF2B5EF4-FFF2-40B4-BE49-F238E27FC236}">
                      <a16:creationId xmlns:a16="http://schemas.microsoft.com/office/drawing/2014/main" id="{D7B89D0A-AF0D-6D64-3923-7022ACBFD3FD}"/>
                    </a:ext>
                  </a:extLst>
                </p14:cNvPr>
                <p14:cNvContentPartPr/>
                <p14:nvPr/>
              </p14:nvContentPartPr>
              <p14:xfrm>
                <a:off x="8556108" y="4764742"/>
                <a:ext cx="147240" cy="318600"/>
              </p14:xfrm>
            </p:contentPart>
          </mc:Choice>
          <mc:Fallback xmlns="">
            <p:pic>
              <p:nvPicPr>
                <p:cNvPr id="374" name="Håndskrift 373">
                  <a:extLst>
                    <a:ext uri="{FF2B5EF4-FFF2-40B4-BE49-F238E27FC236}">
                      <a16:creationId xmlns:a16="http://schemas.microsoft.com/office/drawing/2014/main" id="{D7B89D0A-AF0D-6D64-3923-7022ACBFD3FD}"/>
                    </a:ext>
                  </a:extLst>
                </p:cNvPr>
                <p:cNvPicPr/>
                <p:nvPr/>
              </p:nvPicPr>
              <p:blipFill>
                <a:blip r:embed="rId329"/>
                <a:stretch>
                  <a:fillRect/>
                </a:stretch>
              </p:blipFill>
              <p:spPr>
                <a:xfrm>
                  <a:off x="8550003" y="4758615"/>
                  <a:ext cx="159450" cy="330854"/>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75" name="Håndskrift 374">
                  <a:extLst>
                    <a:ext uri="{FF2B5EF4-FFF2-40B4-BE49-F238E27FC236}">
                      <a16:creationId xmlns:a16="http://schemas.microsoft.com/office/drawing/2014/main" id="{0A8509B7-FFFC-FE8F-FF26-7D7005C11B24}"/>
                    </a:ext>
                  </a:extLst>
                </p14:cNvPr>
                <p14:cNvContentPartPr/>
                <p14:nvPr/>
              </p14:nvContentPartPr>
              <p14:xfrm>
                <a:off x="8658348" y="5277742"/>
                <a:ext cx="360" cy="360"/>
              </p14:xfrm>
            </p:contentPart>
          </mc:Choice>
          <mc:Fallback xmlns="">
            <p:pic>
              <p:nvPicPr>
                <p:cNvPr id="375" name="Håndskrift 374">
                  <a:extLst>
                    <a:ext uri="{FF2B5EF4-FFF2-40B4-BE49-F238E27FC236}">
                      <a16:creationId xmlns:a16="http://schemas.microsoft.com/office/drawing/2014/main" id="{0A8509B7-FFFC-FE8F-FF26-7D7005C11B24}"/>
                    </a:ext>
                  </a:extLst>
                </p:cNvPr>
                <p:cNvPicPr/>
                <p:nvPr/>
              </p:nvPicPr>
              <p:blipFill>
                <a:blip r:embed="rId75"/>
                <a:stretch>
                  <a:fillRect/>
                </a:stretch>
              </p:blipFill>
              <p:spPr>
                <a:xfrm>
                  <a:off x="8652228" y="5271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76" name="Håndskrift 375">
                  <a:extLst>
                    <a:ext uri="{FF2B5EF4-FFF2-40B4-BE49-F238E27FC236}">
                      <a16:creationId xmlns:a16="http://schemas.microsoft.com/office/drawing/2014/main" id="{334AD8A7-ACB6-4A62-B5BA-985C68A244EF}"/>
                    </a:ext>
                  </a:extLst>
                </p14:cNvPr>
                <p14:cNvContentPartPr/>
                <p14:nvPr/>
              </p14:nvContentPartPr>
              <p14:xfrm>
                <a:off x="8952108" y="5280262"/>
                <a:ext cx="159480" cy="293400"/>
              </p14:xfrm>
            </p:contentPart>
          </mc:Choice>
          <mc:Fallback xmlns="">
            <p:pic>
              <p:nvPicPr>
                <p:cNvPr id="376" name="Håndskrift 375">
                  <a:extLst>
                    <a:ext uri="{FF2B5EF4-FFF2-40B4-BE49-F238E27FC236}">
                      <a16:creationId xmlns:a16="http://schemas.microsoft.com/office/drawing/2014/main" id="{334AD8A7-ACB6-4A62-B5BA-985C68A244EF}"/>
                    </a:ext>
                  </a:extLst>
                </p:cNvPr>
                <p:cNvPicPr/>
                <p:nvPr/>
              </p:nvPicPr>
              <p:blipFill>
                <a:blip r:embed="rId332"/>
                <a:stretch>
                  <a:fillRect/>
                </a:stretch>
              </p:blipFill>
              <p:spPr>
                <a:xfrm>
                  <a:off x="8945988" y="5274142"/>
                  <a:ext cx="1717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77" name="Håndskrift 376">
                  <a:extLst>
                    <a:ext uri="{FF2B5EF4-FFF2-40B4-BE49-F238E27FC236}">
                      <a16:creationId xmlns:a16="http://schemas.microsoft.com/office/drawing/2014/main" id="{4353BC1B-EE60-3600-AB49-A04E189EDAFA}"/>
                    </a:ext>
                  </a:extLst>
                </p14:cNvPr>
                <p14:cNvContentPartPr/>
                <p14:nvPr/>
              </p14:nvContentPartPr>
              <p14:xfrm>
                <a:off x="8929068" y="5808382"/>
                <a:ext cx="1080" cy="18000"/>
              </p14:xfrm>
            </p:contentPart>
          </mc:Choice>
          <mc:Fallback xmlns="">
            <p:pic>
              <p:nvPicPr>
                <p:cNvPr id="377" name="Håndskrift 376">
                  <a:extLst>
                    <a:ext uri="{FF2B5EF4-FFF2-40B4-BE49-F238E27FC236}">
                      <a16:creationId xmlns:a16="http://schemas.microsoft.com/office/drawing/2014/main" id="{4353BC1B-EE60-3600-AB49-A04E189EDAFA}"/>
                    </a:ext>
                  </a:extLst>
                </p:cNvPr>
                <p:cNvPicPr/>
                <p:nvPr/>
              </p:nvPicPr>
              <p:blipFill>
                <a:blip r:embed="rId334"/>
                <a:stretch>
                  <a:fillRect/>
                </a:stretch>
              </p:blipFill>
              <p:spPr>
                <a:xfrm>
                  <a:off x="8922948" y="5802137"/>
                  <a:ext cx="13320" cy="3049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78" name="Håndskrift 377">
                  <a:extLst>
                    <a:ext uri="{FF2B5EF4-FFF2-40B4-BE49-F238E27FC236}">
                      <a16:creationId xmlns:a16="http://schemas.microsoft.com/office/drawing/2014/main" id="{8DEFB2D1-AF95-8725-84A2-65987F797E88}"/>
                    </a:ext>
                  </a:extLst>
                </p14:cNvPr>
                <p14:cNvContentPartPr/>
                <p14:nvPr/>
              </p14:nvContentPartPr>
              <p14:xfrm>
                <a:off x="8869308" y="5970022"/>
                <a:ext cx="213480" cy="298080"/>
              </p14:xfrm>
            </p:contentPart>
          </mc:Choice>
          <mc:Fallback xmlns="">
            <p:pic>
              <p:nvPicPr>
                <p:cNvPr id="378" name="Håndskrift 377">
                  <a:extLst>
                    <a:ext uri="{FF2B5EF4-FFF2-40B4-BE49-F238E27FC236}">
                      <a16:creationId xmlns:a16="http://schemas.microsoft.com/office/drawing/2014/main" id="{8DEFB2D1-AF95-8725-84A2-65987F797E88}"/>
                    </a:ext>
                  </a:extLst>
                </p:cNvPr>
                <p:cNvPicPr/>
                <p:nvPr/>
              </p:nvPicPr>
              <p:blipFill>
                <a:blip r:embed="rId336"/>
                <a:stretch>
                  <a:fillRect/>
                </a:stretch>
              </p:blipFill>
              <p:spPr>
                <a:xfrm>
                  <a:off x="8863188" y="5963902"/>
                  <a:ext cx="2257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80" name="Håndskrift 379">
                  <a:extLst>
                    <a:ext uri="{FF2B5EF4-FFF2-40B4-BE49-F238E27FC236}">
                      <a16:creationId xmlns:a16="http://schemas.microsoft.com/office/drawing/2014/main" id="{78AEFB2A-3690-FCF4-FAC9-380F52B90693}"/>
                    </a:ext>
                  </a:extLst>
                </p14:cNvPr>
                <p14:cNvContentPartPr/>
                <p14:nvPr/>
              </p14:nvContentPartPr>
              <p14:xfrm>
                <a:off x="8978028" y="2995702"/>
                <a:ext cx="164520" cy="56880"/>
              </p14:xfrm>
            </p:contentPart>
          </mc:Choice>
          <mc:Fallback xmlns="">
            <p:pic>
              <p:nvPicPr>
                <p:cNvPr id="380" name="Håndskrift 379">
                  <a:extLst>
                    <a:ext uri="{FF2B5EF4-FFF2-40B4-BE49-F238E27FC236}">
                      <a16:creationId xmlns:a16="http://schemas.microsoft.com/office/drawing/2014/main" id="{78AEFB2A-3690-FCF4-FAC9-380F52B90693}"/>
                    </a:ext>
                  </a:extLst>
                </p:cNvPr>
                <p:cNvPicPr/>
                <p:nvPr/>
              </p:nvPicPr>
              <p:blipFill>
                <a:blip r:embed="rId338"/>
                <a:stretch>
                  <a:fillRect/>
                </a:stretch>
              </p:blipFill>
              <p:spPr>
                <a:xfrm>
                  <a:off x="8971921" y="2989582"/>
                  <a:ext cx="176733"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81" name="Håndskrift 380">
                  <a:extLst>
                    <a:ext uri="{FF2B5EF4-FFF2-40B4-BE49-F238E27FC236}">
                      <a16:creationId xmlns:a16="http://schemas.microsoft.com/office/drawing/2014/main" id="{02A83D1C-8AAF-B9CC-6A09-C3521B938F4D}"/>
                    </a:ext>
                  </a:extLst>
                </p14:cNvPr>
                <p14:cNvContentPartPr/>
                <p14:nvPr/>
              </p14:nvContentPartPr>
              <p14:xfrm>
                <a:off x="9173508" y="3011182"/>
                <a:ext cx="22680" cy="24480"/>
              </p14:xfrm>
            </p:contentPart>
          </mc:Choice>
          <mc:Fallback xmlns="">
            <p:pic>
              <p:nvPicPr>
                <p:cNvPr id="381" name="Håndskrift 380">
                  <a:extLst>
                    <a:ext uri="{FF2B5EF4-FFF2-40B4-BE49-F238E27FC236}">
                      <a16:creationId xmlns:a16="http://schemas.microsoft.com/office/drawing/2014/main" id="{02A83D1C-8AAF-B9CC-6A09-C3521B938F4D}"/>
                    </a:ext>
                  </a:extLst>
                </p:cNvPr>
                <p:cNvPicPr/>
                <p:nvPr/>
              </p:nvPicPr>
              <p:blipFill>
                <a:blip r:embed="rId340"/>
                <a:stretch>
                  <a:fillRect/>
                </a:stretch>
              </p:blipFill>
              <p:spPr>
                <a:xfrm>
                  <a:off x="9167388" y="3004971"/>
                  <a:ext cx="34920" cy="36903"/>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82" name="Håndskrift 381">
                  <a:extLst>
                    <a:ext uri="{FF2B5EF4-FFF2-40B4-BE49-F238E27FC236}">
                      <a16:creationId xmlns:a16="http://schemas.microsoft.com/office/drawing/2014/main" id="{2F0A7D42-4A20-EBC7-A215-B7B472FB5338}"/>
                    </a:ext>
                  </a:extLst>
                </p14:cNvPr>
                <p14:cNvContentPartPr/>
                <p14:nvPr/>
              </p14:nvContentPartPr>
              <p14:xfrm>
                <a:off x="8932668" y="3161302"/>
                <a:ext cx="360360" cy="187560"/>
              </p14:xfrm>
            </p:contentPart>
          </mc:Choice>
          <mc:Fallback xmlns="">
            <p:pic>
              <p:nvPicPr>
                <p:cNvPr id="382" name="Håndskrift 381">
                  <a:extLst>
                    <a:ext uri="{FF2B5EF4-FFF2-40B4-BE49-F238E27FC236}">
                      <a16:creationId xmlns:a16="http://schemas.microsoft.com/office/drawing/2014/main" id="{2F0A7D42-4A20-EBC7-A215-B7B472FB5338}"/>
                    </a:ext>
                  </a:extLst>
                </p:cNvPr>
                <p:cNvPicPr/>
                <p:nvPr/>
              </p:nvPicPr>
              <p:blipFill>
                <a:blip r:embed="rId342"/>
                <a:stretch>
                  <a:fillRect/>
                </a:stretch>
              </p:blipFill>
              <p:spPr>
                <a:xfrm>
                  <a:off x="8926548" y="3155182"/>
                  <a:ext cx="372600" cy="199800"/>
                </a:xfrm>
                <a:prstGeom prst="rect">
                  <a:avLst/>
                </a:prstGeom>
              </p:spPr>
            </p:pic>
          </mc:Fallback>
        </mc:AlternateContent>
      </p:grpSp>
      <p:sp>
        <p:nvSpPr>
          <p:cNvPr id="14" name="Tittel 1">
            <a:extLst>
              <a:ext uri="{FF2B5EF4-FFF2-40B4-BE49-F238E27FC236}">
                <a16:creationId xmlns:a16="http://schemas.microsoft.com/office/drawing/2014/main" id="{A3EF4D79-88E2-3532-2134-71BDE4869161}"/>
              </a:ext>
            </a:extLst>
          </p:cNvPr>
          <p:cNvSpPr txBox="1">
            <a:spLocks/>
          </p:cNvSpPr>
          <p:nvPr/>
        </p:nvSpPr>
        <p:spPr>
          <a:xfrm>
            <a:off x="1128701" y="-30525"/>
            <a:ext cx="9934598" cy="495630"/>
          </a:xfrm>
          <a:prstGeom prst="rect">
            <a:avLst/>
          </a:prstGeom>
        </p:spPr>
        <p:txBody>
          <a:bodyPr anchor="t">
            <a:norm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2400"/>
              <a:t>Kan man si dette da?</a:t>
            </a:r>
          </a:p>
        </p:txBody>
      </p:sp>
      <p:sp>
        <p:nvSpPr>
          <p:cNvPr id="17" name="Tittel 1">
            <a:extLst>
              <a:ext uri="{FF2B5EF4-FFF2-40B4-BE49-F238E27FC236}">
                <a16:creationId xmlns:a16="http://schemas.microsoft.com/office/drawing/2014/main" id="{7C6B5251-7D27-73D7-A6A7-FE17561FAFBB}"/>
              </a:ext>
            </a:extLst>
          </p:cNvPr>
          <p:cNvSpPr txBox="1">
            <a:spLocks/>
          </p:cNvSpPr>
          <p:nvPr/>
        </p:nvSpPr>
        <p:spPr>
          <a:xfrm>
            <a:off x="4611593" y="4857112"/>
            <a:ext cx="7009941" cy="495630"/>
          </a:xfrm>
          <a:prstGeom prst="rect">
            <a:avLst/>
          </a:prstGeom>
        </p:spPr>
        <p:txBody>
          <a:bodyPr anchor="t">
            <a:norm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2400"/>
              <a:t>Neppe</a:t>
            </a:r>
          </a:p>
        </p:txBody>
      </p:sp>
    </p:spTree>
    <p:extLst>
      <p:ext uri="{BB962C8B-B14F-4D97-AF65-F5344CB8AC3E}">
        <p14:creationId xmlns:p14="http://schemas.microsoft.com/office/powerpoint/2010/main" val="18526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EC64B76C-7898-C156-BE3B-0FED6DD8DD05}"/>
              </a:ext>
            </a:extLst>
          </p:cNvPr>
          <p:cNvSpPr>
            <a:spLocks noGrp="1"/>
          </p:cNvSpPr>
          <p:nvPr>
            <p:ph type="dt" sz="half" idx="10"/>
          </p:nvPr>
        </p:nvSpPr>
        <p:spPr/>
        <p:txBody>
          <a:bodyPr/>
          <a:lstStyle/>
          <a:p>
            <a:fld id="{4CD1A60D-DB44-0749-AE29-4712892B2B84}" type="datetime1">
              <a:rPr lang="nb-NO" smtClean="0"/>
              <a:t>16.01.2025</a:t>
            </a:fld>
            <a:endParaRPr lang="nb-NO"/>
          </a:p>
        </p:txBody>
      </p:sp>
      <p:sp>
        <p:nvSpPr>
          <p:cNvPr id="3" name="Plassholder for lysbildenummer 2">
            <a:extLst>
              <a:ext uri="{FF2B5EF4-FFF2-40B4-BE49-F238E27FC236}">
                <a16:creationId xmlns:a16="http://schemas.microsoft.com/office/drawing/2014/main" id="{90DAE1D7-5E2D-A16E-E319-0DE7CE3AF496}"/>
              </a:ext>
            </a:extLst>
          </p:cNvPr>
          <p:cNvSpPr>
            <a:spLocks noGrp="1"/>
          </p:cNvSpPr>
          <p:nvPr>
            <p:ph type="sldNum" sz="quarter" idx="12"/>
          </p:nvPr>
        </p:nvSpPr>
        <p:spPr/>
        <p:txBody>
          <a:bodyPr/>
          <a:lstStyle/>
          <a:p>
            <a:fld id="{8ACEFDFC-287E-0A4D-81A7-6CC8C070690D}" type="slidenum">
              <a:rPr lang="nb-NO" smtClean="0"/>
              <a:t>104</a:t>
            </a:fld>
            <a:endParaRPr lang="nb-NO"/>
          </a:p>
        </p:txBody>
      </p:sp>
      <mc:AlternateContent xmlns:mc="http://schemas.openxmlformats.org/markup-compatibility/2006" xmlns:p14="http://schemas.microsoft.com/office/powerpoint/2010/main">
        <mc:Choice Requires="p14">
          <p:contentPart p14:bwMode="auto" r:id="rId2">
            <p14:nvContentPartPr>
              <p14:cNvPr id="4" name="Håndskrift 3">
                <a:extLst>
                  <a:ext uri="{FF2B5EF4-FFF2-40B4-BE49-F238E27FC236}">
                    <a16:creationId xmlns:a16="http://schemas.microsoft.com/office/drawing/2014/main" id="{9C350FCC-4212-6DDE-BCBA-8EC19355C8D9}"/>
                  </a:ext>
                </a:extLst>
              </p14:cNvPr>
              <p14:cNvContentPartPr/>
              <p14:nvPr/>
            </p14:nvContentPartPr>
            <p14:xfrm>
              <a:off x="700914" y="707527"/>
              <a:ext cx="3092040" cy="4361040"/>
            </p14:xfrm>
          </p:contentPart>
        </mc:Choice>
        <mc:Fallback xmlns="">
          <p:pic>
            <p:nvPicPr>
              <p:cNvPr id="4" name="Håndskrift 3">
                <a:extLst>
                  <a:ext uri="{FF2B5EF4-FFF2-40B4-BE49-F238E27FC236}">
                    <a16:creationId xmlns:a16="http://schemas.microsoft.com/office/drawing/2014/main" id="{9C350FCC-4212-6DDE-BCBA-8EC19355C8D9}"/>
                  </a:ext>
                </a:extLst>
              </p:cNvPr>
              <p:cNvPicPr/>
              <p:nvPr/>
            </p:nvPicPr>
            <p:blipFill>
              <a:blip r:embed="rId3"/>
              <a:stretch>
                <a:fillRect/>
              </a:stretch>
            </p:blipFill>
            <p:spPr>
              <a:xfrm>
                <a:off x="694793" y="701407"/>
                <a:ext cx="3104281" cy="4373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Håndskrift 4">
                <a:extLst>
                  <a:ext uri="{FF2B5EF4-FFF2-40B4-BE49-F238E27FC236}">
                    <a16:creationId xmlns:a16="http://schemas.microsoft.com/office/drawing/2014/main" id="{ABFE911E-5007-073A-77E1-8E136E73E21D}"/>
                  </a:ext>
                </a:extLst>
              </p14:cNvPr>
              <p14:cNvContentPartPr/>
              <p14:nvPr/>
            </p14:nvContentPartPr>
            <p14:xfrm>
              <a:off x="3760914" y="3004327"/>
              <a:ext cx="4678920" cy="1953720"/>
            </p14:xfrm>
          </p:contentPart>
        </mc:Choice>
        <mc:Fallback xmlns="">
          <p:pic>
            <p:nvPicPr>
              <p:cNvPr id="5" name="Håndskrift 4">
                <a:extLst>
                  <a:ext uri="{FF2B5EF4-FFF2-40B4-BE49-F238E27FC236}">
                    <a16:creationId xmlns:a16="http://schemas.microsoft.com/office/drawing/2014/main" id="{ABFE911E-5007-073A-77E1-8E136E73E21D}"/>
                  </a:ext>
                </a:extLst>
              </p:cNvPr>
              <p:cNvPicPr/>
              <p:nvPr/>
            </p:nvPicPr>
            <p:blipFill>
              <a:blip r:embed="rId5"/>
              <a:stretch>
                <a:fillRect/>
              </a:stretch>
            </p:blipFill>
            <p:spPr>
              <a:xfrm>
                <a:off x="3754794" y="2998207"/>
                <a:ext cx="4691160" cy="1965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Håndskrift 5">
                <a:extLst>
                  <a:ext uri="{FF2B5EF4-FFF2-40B4-BE49-F238E27FC236}">
                    <a16:creationId xmlns:a16="http://schemas.microsoft.com/office/drawing/2014/main" id="{72186ADE-AC0B-5E8F-D21C-CA8425585726}"/>
                  </a:ext>
                </a:extLst>
              </p14:cNvPr>
              <p14:cNvContentPartPr/>
              <p14:nvPr/>
            </p14:nvContentPartPr>
            <p14:xfrm>
              <a:off x="1711434" y="418807"/>
              <a:ext cx="7911720" cy="4337280"/>
            </p14:xfrm>
          </p:contentPart>
        </mc:Choice>
        <mc:Fallback xmlns="">
          <p:pic>
            <p:nvPicPr>
              <p:cNvPr id="6" name="Håndskrift 5">
                <a:extLst>
                  <a:ext uri="{FF2B5EF4-FFF2-40B4-BE49-F238E27FC236}">
                    <a16:creationId xmlns:a16="http://schemas.microsoft.com/office/drawing/2014/main" id="{72186ADE-AC0B-5E8F-D21C-CA8425585726}"/>
                  </a:ext>
                </a:extLst>
              </p:cNvPr>
              <p:cNvPicPr/>
              <p:nvPr/>
            </p:nvPicPr>
            <p:blipFill>
              <a:blip r:embed="rId7"/>
              <a:stretch>
                <a:fillRect/>
              </a:stretch>
            </p:blipFill>
            <p:spPr>
              <a:xfrm>
                <a:off x="1705314" y="412687"/>
                <a:ext cx="7923960" cy="4349520"/>
              </a:xfrm>
              <a:prstGeom prst="rect">
                <a:avLst/>
              </a:prstGeom>
            </p:spPr>
          </p:pic>
        </mc:Fallback>
      </mc:AlternateContent>
      <p:grpSp>
        <p:nvGrpSpPr>
          <p:cNvPr id="19" name="Gruppe 18">
            <a:extLst>
              <a:ext uri="{FF2B5EF4-FFF2-40B4-BE49-F238E27FC236}">
                <a16:creationId xmlns:a16="http://schemas.microsoft.com/office/drawing/2014/main" id="{4B271C34-862F-F93C-F6B2-C1D535EF2B5E}"/>
              </a:ext>
            </a:extLst>
          </p:cNvPr>
          <p:cNvGrpSpPr/>
          <p:nvPr/>
        </p:nvGrpSpPr>
        <p:grpSpPr>
          <a:xfrm>
            <a:off x="548274" y="3855727"/>
            <a:ext cx="385920" cy="647280"/>
            <a:chOff x="548274" y="3855727"/>
            <a:chExt cx="385920" cy="647280"/>
          </a:xfrm>
        </p:grpSpPr>
        <mc:AlternateContent xmlns:mc="http://schemas.openxmlformats.org/markup-compatibility/2006" xmlns:p14="http://schemas.microsoft.com/office/powerpoint/2010/main">
          <mc:Choice Requires="p14">
            <p:contentPart p14:bwMode="auto" r:id="rId8">
              <p14:nvContentPartPr>
                <p14:cNvPr id="15" name="Håndskrift 14">
                  <a:extLst>
                    <a:ext uri="{FF2B5EF4-FFF2-40B4-BE49-F238E27FC236}">
                      <a16:creationId xmlns:a16="http://schemas.microsoft.com/office/drawing/2014/main" id="{B05FC88C-6C5E-DC6D-BB59-B6AEB780D67C}"/>
                    </a:ext>
                  </a:extLst>
                </p14:cNvPr>
                <p14:cNvContentPartPr/>
                <p14:nvPr/>
              </p14:nvContentPartPr>
              <p14:xfrm>
                <a:off x="548274" y="3855727"/>
                <a:ext cx="385920" cy="647280"/>
              </p14:xfrm>
            </p:contentPart>
          </mc:Choice>
          <mc:Fallback xmlns="">
            <p:pic>
              <p:nvPicPr>
                <p:cNvPr id="15" name="Håndskrift 14">
                  <a:extLst>
                    <a:ext uri="{FF2B5EF4-FFF2-40B4-BE49-F238E27FC236}">
                      <a16:creationId xmlns:a16="http://schemas.microsoft.com/office/drawing/2014/main" id="{B05FC88C-6C5E-DC6D-BB59-B6AEB780D67C}"/>
                    </a:ext>
                  </a:extLst>
                </p:cNvPr>
                <p:cNvPicPr/>
                <p:nvPr/>
              </p:nvPicPr>
              <p:blipFill>
                <a:blip r:embed="rId9"/>
                <a:stretch>
                  <a:fillRect/>
                </a:stretch>
              </p:blipFill>
              <p:spPr>
                <a:xfrm>
                  <a:off x="542148" y="3849610"/>
                  <a:ext cx="398171" cy="65951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Håndskrift 15">
                  <a:extLst>
                    <a:ext uri="{FF2B5EF4-FFF2-40B4-BE49-F238E27FC236}">
                      <a16:creationId xmlns:a16="http://schemas.microsoft.com/office/drawing/2014/main" id="{C3ADA329-DC4D-58CE-C16F-DAF68CDEF2BC}"/>
                    </a:ext>
                  </a:extLst>
                </p14:cNvPr>
                <p14:cNvContentPartPr/>
                <p14:nvPr/>
              </p14:nvContentPartPr>
              <p14:xfrm>
                <a:off x="739794" y="3906127"/>
                <a:ext cx="27360" cy="31680"/>
              </p14:xfrm>
            </p:contentPart>
          </mc:Choice>
          <mc:Fallback xmlns="">
            <p:pic>
              <p:nvPicPr>
                <p:cNvPr id="16" name="Håndskrift 15">
                  <a:extLst>
                    <a:ext uri="{FF2B5EF4-FFF2-40B4-BE49-F238E27FC236}">
                      <a16:creationId xmlns:a16="http://schemas.microsoft.com/office/drawing/2014/main" id="{C3ADA329-DC4D-58CE-C16F-DAF68CDEF2BC}"/>
                    </a:ext>
                  </a:extLst>
                </p:cNvPr>
                <p:cNvPicPr/>
                <p:nvPr/>
              </p:nvPicPr>
              <p:blipFill>
                <a:blip r:embed="rId11"/>
                <a:stretch>
                  <a:fillRect/>
                </a:stretch>
              </p:blipFill>
              <p:spPr>
                <a:xfrm>
                  <a:off x="733674" y="3900007"/>
                  <a:ext cx="396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Håndskrift 16">
                  <a:extLst>
                    <a:ext uri="{FF2B5EF4-FFF2-40B4-BE49-F238E27FC236}">
                      <a16:creationId xmlns:a16="http://schemas.microsoft.com/office/drawing/2014/main" id="{3BC7C19D-67D4-9451-E7D5-ADC9E00C072A}"/>
                    </a:ext>
                  </a:extLst>
                </p14:cNvPr>
                <p14:cNvContentPartPr/>
                <p14:nvPr/>
              </p14:nvContentPartPr>
              <p14:xfrm>
                <a:off x="673194" y="3959407"/>
                <a:ext cx="82440" cy="46080"/>
              </p14:xfrm>
            </p:contentPart>
          </mc:Choice>
          <mc:Fallback xmlns="">
            <p:pic>
              <p:nvPicPr>
                <p:cNvPr id="17" name="Håndskrift 16">
                  <a:extLst>
                    <a:ext uri="{FF2B5EF4-FFF2-40B4-BE49-F238E27FC236}">
                      <a16:creationId xmlns:a16="http://schemas.microsoft.com/office/drawing/2014/main" id="{3BC7C19D-67D4-9451-E7D5-ADC9E00C072A}"/>
                    </a:ext>
                  </a:extLst>
                </p:cNvPr>
                <p:cNvPicPr/>
                <p:nvPr/>
              </p:nvPicPr>
              <p:blipFill>
                <a:blip r:embed="rId13"/>
                <a:stretch>
                  <a:fillRect/>
                </a:stretch>
              </p:blipFill>
              <p:spPr>
                <a:xfrm>
                  <a:off x="667047" y="3953239"/>
                  <a:ext cx="94734" cy="5841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Håndskrift 17">
                  <a:extLst>
                    <a:ext uri="{FF2B5EF4-FFF2-40B4-BE49-F238E27FC236}">
                      <a16:creationId xmlns:a16="http://schemas.microsoft.com/office/drawing/2014/main" id="{400467E4-8C45-B3E8-32B5-832BBFA1084C}"/>
                    </a:ext>
                  </a:extLst>
                </p14:cNvPr>
                <p14:cNvContentPartPr/>
                <p14:nvPr/>
              </p14:nvContentPartPr>
              <p14:xfrm>
                <a:off x="683634" y="4034287"/>
                <a:ext cx="70920" cy="38520"/>
              </p14:xfrm>
            </p:contentPart>
          </mc:Choice>
          <mc:Fallback xmlns="">
            <p:pic>
              <p:nvPicPr>
                <p:cNvPr id="18" name="Håndskrift 17">
                  <a:extLst>
                    <a:ext uri="{FF2B5EF4-FFF2-40B4-BE49-F238E27FC236}">
                      <a16:creationId xmlns:a16="http://schemas.microsoft.com/office/drawing/2014/main" id="{400467E4-8C45-B3E8-32B5-832BBFA1084C}"/>
                    </a:ext>
                  </a:extLst>
                </p:cNvPr>
                <p:cNvPicPr/>
                <p:nvPr/>
              </p:nvPicPr>
              <p:blipFill>
                <a:blip r:embed="rId15"/>
                <a:stretch>
                  <a:fillRect/>
                </a:stretch>
              </p:blipFill>
              <p:spPr>
                <a:xfrm>
                  <a:off x="677545" y="4028167"/>
                  <a:ext cx="83098" cy="50760"/>
                </a:xfrm>
                <a:prstGeom prst="rect">
                  <a:avLst/>
                </a:prstGeom>
              </p:spPr>
            </p:pic>
          </mc:Fallback>
        </mc:AlternateContent>
      </p:grpSp>
      <p:grpSp>
        <p:nvGrpSpPr>
          <p:cNvPr id="34" name="Gruppe 33">
            <a:extLst>
              <a:ext uri="{FF2B5EF4-FFF2-40B4-BE49-F238E27FC236}">
                <a16:creationId xmlns:a16="http://schemas.microsoft.com/office/drawing/2014/main" id="{5DED4A6A-4B57-F837-306C-0EBFAF24BF36}"/>
              </a:ext>
            </a:extLst>
          </p:cNvPr>
          <p:cNvGrpSpPr/>
          <p:nvPr/>
        </p:nvGrpSpPr>
        <p:grpSpPr>
          <a:xfrm>
            <a:off x="873714" y="612847"/>
            <a:ext cx="1010880" cy="502560"/>
            <a:chOff x="873714" y="612847"/>
            <a:chExt cx="1010880" cy="502560"/>
          </a:xfrm>
        </p:grpSpPr>
        <mc:AlternateContent xmlns:mc="http://schemas.openxmlformats.org/markup-compatibility/2006" xmlns:p14="http://schemas.microsoft.com/office/powerpoint/2010/main">
          <mc:Choice Requires="p14">
            <p:contentPart p14:bwMode="auto" r:id="rId16">
              <p14:nvContentPartPr>
                <p14:cNvPr id="30" name="Håndskrift 29">
                  <a:extLst>
                    <a:ext uri="{FF2B5EF4-FFF2-40B4-BE49-F238E27FC236}">
                      <a16:creationId xmlns:a16="http://schemas.microsoft.com/office/drawing/2014/main" id="{B5F9ECA3-32E3-2E14-5AC0-C7DEA4152437}"/>
                    </a:ext>
                  </a:extLst>
                </p14:cNvPr>
                <p14:cNvContentPartPr/>
                <p14:nvPr/>
              </p14:nvContentPartPr>
              <p14:xfrm>
                <a:off x="873714" y="612847"/>
                <a:ext cx="1010880" cy="502560"/>
              </p14:xfrm>
            </p:contentPart>
          </mc:Choice>
          <mc:Fallback xmlns="">
            <p:pic>
              <p:nvPicPr>
                <p:cNvPr id="30" name="Håndskrift 29">
                  <a:extLst>
                    <a:ext uri="{FF2B5EF4-FFF2-40B4-BE49-F238E27FC236}">
                      <a16:creationId xmlns:a16="http://schemas.microsoft.com/office/drawing/2014/main" id="{B5F9ECA3-32E3-2E14-5AC0-C7DEA4152437}"/>
                    </a:ext>
                  </a:extLst>
                </p:cNvPr>
                <p:cNvPicPr/>
                <p:nvPr/>
              </p:nvPicPr>
              <p:blipFill>
                <a:blip r:embed="rId17"/>
                <a:stretch>
                  <a:fillRect/>
                </a:stretch>
              </p:blipFill>
              <p:spPr>
                <a:xfrm>
                  <a:off x="867596" y="606727"/>
                  <a:ext cx="1023116"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Håndskrift 30">
                  <a:extLst>
                    <a:ext uri="{FF2B5EF4-FFF2-40B4-BE49-F238E27FC236}">
                      <a16:creationId xmlns:a16="http://schemas.microsoft.com/office/drawing/2014/main" id="{3F48EA5F-887B-15AD-539F-636EBEB8527A}"/>
                    </a:ext>
                  </a:extLst>
                </p14:cNvPr>
                <p14:cNvContentPartPr/>
                <p14:nvPr/>
              </p14:nvContentPartPr>
              <p14:xfrm>
                <a:off x="1681194" y="617167"/>
                <a:ext cx="33480" cy="121320"/>
              </p14:xfrm>
            </p:contentPart>
          </mc:Choice>
          <mc:Fallback xmlns="">
            <p:pic>
              <p:nvPicPr>
                <p:cNvPr id="31" name="Håndskrift 30">
                  <a:extLst>
                    <a:ext uri="{FF2B5EF4-FFF2-40B4-BE49-F238E27FC236}">
                      <a16:creationId xmlns:a16="http://schemas.microsoft.com/office/drawing/2014/main" id="{3F48EA5F-887B-15AD-539F-636EBEB8527A}"/>
                    </a:ext>
                  </a:extLst>
                </p:cNvPr>
                <p:cNvPicPr/>
                <p:nvPr/>
              </p:nvPicPr>
              <p:blipFill>
                <a:blip r:embed="rId19"/>
                <a:stretch>
                  <a:fillRect/>
                </a:stretch>
              </p:blipFill>
              <p:spPr>
                <a:xfrm>
                  <a:off x="1675074" y="611047"/>
                  <a:ext cx="457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Håndskrift 31">
                  <a:extLst>
                    <a:ext uri="{FF2B5EF4-FFF2-40B4-BE49-F238E27FC236}">
                      <a16:creationId xmlns:a16="http://schemas.microsoft.com/office/drawing/2014/main" id="{EED6C16E-DC98-9D96-1F7C-C13429ECBC68}"/>
                    </a:ext>
                  </a:extLst>
                </p14:cNvPr>
                <p14:cNvContentPartPr/>
                <p14:nvPr/>
              </p14:nvContentPartPr>
              <p14:xfrm>
                <a:off x="1719714" y="644887"/>
                <a:ext cx="103680" cy="106920"/>
              </p14:xfrm>
            </p:contentPart>
          </mc:Choice>
          <mc:Fallback xmlns="">
            <p:pic>
              <p:nvPicPr>
                <p:cNvPr id="32" name="Håndskrift 31">
                  <a:extLst>
                    <a:ext uri="{FF2B5EF4-FFF2-40B4-BE49-F238E27FC236}">
                      <a16:creationId xmlns:a16="http://schemas.microsoft.com/office/drawing/2014/main" id="{EED6C16E-DC98-9D96-1F7C-C13429ECBC68}"/>
                    </a:ext>
                  </a:extLst>
                </p:cNvPr>
                <p:cNvPicPr/>
                <p:nvPr/>
              </p:nvPicPr>
              <p:blipFill>
                <a:blip r:embed="rId21"/>
                <a:stretch>
                  <a:fillRect/>
                </a:stretch>
              </p:blipFill>
              <p:spPr>
                <a:xfrm>
                  <a:off x="1713573" y="638767"/>
                  <a:ext cx="115963"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Håndskrift 32">
                  <a:extLst>
                    <a:ext uri="{FF2B5EF4-FFF2-40B4-BE49-F238E27FC236}">
                      <a16:creationId xmlns:a16="http://schemas.microsoft.com/office/drawing/2014/main" id="{3613DC99-0A40-8E77-89C3-3C6BDD561138}"/>
                    </a:ext>
                  </a:extLst>
                </p14:cNvPr>
                <p14:cNvContentPartPr/>
                <p14:nvPr/>
              </p14:nvContentPartPr>
              <p14:xfrm>
                <a:off x="1808634" y="655687"/>
                <a:ext cx="45360" cy="129600"/>
              </p14:xfrm>
            </p:contentPart>
          </mc:Choice>
          <mc:Fallback xmlns="">
            <p:pic>
              <p:nvPicPr>
                <p:cNvPr id="33" name="Håndskrift 32">
                  <a:extLst>
                    <a:ext uri="{FF2B5EF4-FFF2-40B4-BE49-F238E27FC236}">
                      <a16:creationId xmlns:a16="http://schemas.microsoft.com/office/drawing/2014/main" id="{3613DC99-0A40-8E77-89C3-3C6BDD561138}"/>
                    </a:ext>
                  </a:extLst>
                </p:cNvPr>
                <p:cNvPicPr/>
                <p:nvPr/>
              </p:nvPicPr>
              <p:blipFill>
                <a:blip r:embed="rId23"/>
                <a:stretch>
                  <a:fillRect/>
                </a:stretch>
              </p:blipFill>
              <p:spPr>
                <a:xfrm>
                  <a:off x="1802514" y="649567"/>
                  <a:ext cx="57600" cy="141840"/>
                </a:xfrm>
                <a:prstGeom prst="rect">
                  <a:avLst/>
                </a:prstGeom>
              </p:spPr>
            </p:pic>
          </mc:Fallback>
        </mc:AlternateContent>
      </p:grpSp>
      <p:grpSp>
        <p:nvGrpSpPr>
          <p:cNvPr id="50" name="Gruppe 49">
            <a:extLst>
              <a:ext uri="{FF2B5EF4-FFF2-40B4-BE49-F238E27FC236}">
                <a16:creationId xmlns:a16="http://schemas.microsoft.com/office/drawing/2014/main" id="{FDDA8366-D546-8582-0711-4FC48EFCCB3C}"/>
              </a:ext>
            </a:extLst>
          </p:cNvPr>
          <p:cNvGrpSpPr/>
          <p:nvPr/>
        </p:nvGrpSpPr>
        <p:grpSpPr>
          <a:xfrm>
            <a:off x="9690834" y="4820167"/>
            <a:ext cx="615240" cy="496440"/>
            <a:chOff x="9690834" y="4820167"/>
            <a:chExt cx="615240" cy="496440"/>
          </a:xfrm>
        </p:grpSpPr>
        <mc:AlternateContent xmlns:mc="http://schemas.openxmlformats.org/markup-compatibility/2006" xmlns:p14="http://schemas.microsoft.com/office/powerpoint/2010/main">
          <mc:Choice Requires="p14">
            <p:contentPart p14:bwMode="auto" r:id="rId24">
              <p14:nvContentPartPr>
                <p14:cNvPr id="45" name="Håndskrift 44">
                  <a:extLst>
                    <a:ext uri="{FF2B5EF4-FFF2-40B4-BE49-F238E27FC236}">
                      <a16:creationId xmlns:a16="http://schemas.microsoft.com/office/drawing/2014/main" id="{CBBE9DF4-48A1-14C8-10F1-1EBE0F577773}"/>
                    </a:ext>
                  </a:extLst>
                </p14:cNvPr>
                <p14:cNvContentPartPr/>
                <p14:nvPr/>
              </p14:nvContentPartPr>
              <p14:xfrm>
                <a:off x="9690834" y="4820167"/>
                <a:ext cx="175680" cy="469080"/>
              </p14:xfrm>
            </p:contentPart>
          </mc:Choice>
          <mc:Fallback xmlns="">
            <p:pic>
              <p:nvPicPr>
                <p:cNvPr id="45" name="Håndskrift 44">
                  <a:extLst>
                    <a:ext uri="{FF2B5EF4-FFF2-40B4-BE49-F238E27FC236}">
                      <a16:creationId xmlns:a16="http://schemas.microsoft.com/office/drawing/2014/main" id="{CBBE9DF4-48A1-14C8-10F1-1EBE0F577773}"/>
                    </a:ext>
                  </a:extLst>
                </p:cNvPr>
                <p:cNvPicPr/>
                <p:nvPr/>
              </p:nvPicPr>
              <p:blipFill>
                <a:blip r:embed="rId25"/>
                <a:stretch>
                  <a:fillRect/>
                </a:stretch>
              </p:blipFill>
              <p:spPr>
                <a:xfrm>
                  <a:off x="9684727" y="4814047"/>
                  <a:ext cx="187895"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Håndskrift 45">
                  <a:extLst>
                    <a:ext uri="{FF2B5EF4-FFF2-40B4-BE49-F238E27FC236}">
                      <a16:creationId xmlns:a16="http://schemas.microsoft.com/office/drawing/2014/main" id="{2851802F-FC1D-5A31-C959-2DC7AF8FD5F4}"/>
                    </a:ext>
                  </a:extLst>
                </p14:cNvPr>
                <p14:cNvContentPartPr/>
                <p14:nvPr/>
              </p14:nvContentPartPr>
              <p14:xfrm>
                <a:off x="9944994" y="5041567"/>
                <a:ext cx="203040" cy="216360"/>
              </p14:xfrm>
            </p:contentPart>
          </mc:Choice>
          <mc:Fallback xmlns="">
            <p:pic>
              <p:nvPicPr>
                <p:cNvPr id="46" name="Håndskrift 45">
                  <a:extLst>
                    <a:ext uri="{FF2B5EF4-FFF2-40B4-BE49-F238E27FC236}">
                      <a16:creationId xmlns:a16="http://schemas.microsoft.com/office/drawing/2014/main" id="{2851802F-FC1D-5A31-C959-2DC7AF8FD5F4}"/>
                    </a:ext>
                  </a:extLst>
                </p:cNvPr>
                <p:cNvPicPr/>
                <p:nvPr/>
              </p:nvPicPr>
              <p:blipFill>
                <a:blip r:embed="rId27"/>
                <a:stretch>
                  <a:fillRect/>
                </a:stretch>
              </p:blipFill>
              <p:spPr>
                <a:xfrm>
                  <a:off x="9938874" y="5035447"/>
                  <a:ext cx="2152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Håndskrift 46">
                  <a:extLst>
                    <a:ext uri="{FF2B5EF4-FFF2-40B4-BE49-F238E27FC236}">
                      <a16:creationId xmlns:a16="http://schemas.microsoft.com/office/drawing/2014/main" id="{BE52EB4D-FB3F-EFA3-8350-34A9BECB58F4}"/>
                    </a:ext>
                  </a:extLst>
                </p14:cNvPr>
                <p14:cNvContentPartPr/>
                <p14:nvPr/>
              </p14:nvContentPartPr>
              <p14:xfrm>
                <a:off x="10151274" y="4976767"/>
                <a:ext cx="154800" cy="339840"/>
              </p14:xfrm>
            </p:contentPart>
          </mc:Choice>
          <mc:Fallback xmlns="">
            <p:pic>
              <p:nvPicPr>
                <p:cNvPr id="47" name="Håndskrift 46">
                  <a:extLst>
                    <a:ext uri="{FF2B5EF4-FFF2-40B4-BE49-F238E27FC236}">
                      <a16:creationId xmlns:a16="http://schemas.microsoft.com/office/drawing/2014/main" id="{BE52EB4D-FB3F-EFA3-8350-34A9BECB58F4}"/>
                    </a:ext>
                  </a:extLst>
                </p:cNvPr>
                <p:cNvPicPr/>
                <p:nvPr/>
              </p:nvPicPr>
              <p:blipFill>
                <a:blip r:embed="rId29"/>
                <a:stretch>
                  <a:fillRect/>
                </a:stretch>
              </p:blipFill>
              <p:spPr>
                <a:xfrm>
                  <a:off x="10145168" y="4970647"/>
                  <a:ext cx="167012" cy="35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48" name="Håndskrift 47">
                <a:extLst>
                  <a:ext uri="{FF2B5EF4-FFF2-40B4-BE49-F238E27FC236}">
                    <a16:creationId xmlns:a16="http://schemas.microsoft.com/office/drawing/2014/main" id="{C43A7ABA-4124-B738-7986-67AA0A3C8EF5}"/>
                  </a:ext>
                </a:extLst>
              </p14:cNvPr>
              <p14:cNvContentPartPr/>
              <p14:nvPr/>
            </p14:nvContentPartPr>
            <p14:xfrm>
              <a:off x="10470234" y="5233807"/>
              <a:ext cx="360" cy="360"/>
            </p14:xfrm>
          </p:contentPart>
        </mc:Choice>
        <mc:Fallback xmlns="">
          <p:pic>
            <p:nvPicPr>
              <p:cNvPr id="48" name="Håndskrift 47">
                <a:extLst>
                  <a:ext uri="{FF2B5EF4-FFF2-40B4-BE49-F238E27FC236}">
                    <a16:creationId xmlns:a16="http://schemas.microsoft.com/office/drawing/2014/main" id="{C43A7ABA-4124-B738-7986-67AA0A3C8EF5}"/>
                  </a:ext>
                </a:extLst>
              </p:cNvPr>
              <p:cNvPicPr/>
              <p:nvPr/>
            </p:nvPicPr>
            <p:blipFill>
              <a:blip r:embed="rId31"/>
              <a:stretch>
                <a:fillRect/>
              </a:stretch>
            </p:blipFill>
            <p:spPr>
              <a:xfrm>
                <a:off x="10464114" y="522768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Håndskrift 48">
                <a:extLst>
                  <a:ext uri="{FF2B5EF4-FFF2-40B4-BE49-F238E27FC236}">
                    <a16:creationId xmlns:a16="http://schemas.microsoft.com/office/drawing/2014/main" id="{02F6C11F-CB1C-3DB2-0803-DBF4014D821C}"/>
                  </a:ext>
                </a:extLst>
              </p14:cNvPr>
              <p14:cNvContentPartPr/>
              <p14:nvPr/>
            </p14:nvContentPartPr>
            <p14:xfrm>
              <a:off x="10596954" y="5276287"/>
              <a:ext cx="147240" cy="13320"/>
            </p14:xfrm>
          </p:contentPart>
        </mc:Choice>
        <mc:Fallback xmlns="">
          <p:pic>
            <p:nvPicPr>
              <p:cNvPr id="49" name="Håndskrift 48">
                <a:extLst>
                  <a:ext uri="{FF2B5EF4-FFF2-40B4-BE49-F238E27FC236}">
                    <a16:creationId xmlns:a16="http://schemas.microsoft.com/office/drawing/2014/main" id="{02F6C11F-CB1C-3DB2-0803-DBF4014D821C}"/>
                  </a:ext>
                </a:extLst>
              </p:cNvPr>
              <p:cNvPicPr/>
              <p:nvPr/>
            </p:nvPicPr>
            <p:blipFill>
              <a:blip r:embed="rId33"/>
              <a:stretch>
                <a:fillRect/>
              </a:stretch>
            </p:blipFill>
            <p:spPr>
              <a:xfrm>
                <a:off x="10590819" y="5270328"/>
                <a:ext cx="159510" cy="25238"/>
              </a:xfrm>
              <a:prstGeom prst="rect">
                <a:avLst/>
              </a:prstGeom>
            </p:spPr>
          </p:pic>
        </mc:Fallback>
      </mc:AlternateContent>
      <p:grpSp>
        <p:nvGrpSpPr>
          <p:cNvPr id="60" name="Gruppe 59">
            <a:extLst>
              <a:ext uri="{FF2B5EF4-FFF2-40B4-BE49-F238E27FC236}">
                <a16:creationId xmlns:a16="http://schemas.microsoft.com/office/drawing/2014/main" id="{2D083C4E-9123-CF38-49A1-9649B9D00A09}"/>
              </a:ext>
            </a:extLst>
          </p:cNvPr>
          <p:cNvGrpSpPr/>
          <p:nvPr/>
        </p:nvGrpSpPr>
        <p:grpSpPr>
          <a:xfrm>
            <a:off x="9182514" y="5556727"/>
            <a:ext cx="2072160" cy="496440"/>
            <a:chOff x="9182514" y="5556727"/>
            <a:chExt cx="2072160" cy="496440"/>
          </a:xfrm>
        </p:grpSpPr>
        <mc:AlternateContent xmlns:mc="http://schemas.openxmlformats.org/markup-compatibility/2006" xmlns:p14="http://schemas.microsoft.com/office/powerpoint/2010/main">
          <mc:Choice Requires="p14">
            <p:contentPart p14:bwMode="auto" r:id="rId34">
              <p14:nvContentPartPr>
                <p14:cNvPr id="51" name="Håndskrift 50">
                  <a:extLst>
                    <a:ext uri="{FF2B5EF4-FFF2-40B4-BE49-F238E27FC236}">
                      <a16:creationId xmlns:a16="http://schemas.microsoft.com/office/drawing/2014/main" id="{508093D2-B5DE-0643-8A68-1C7D8F8E1A5D}"/>
                    </a:ext>
                  </a:extLst>
                </p14:cNvPr>
                <p14:cNvContentPartPr/>
                <p14:nvPr/>
              </p14:nvContentPartPr>
              <p14:xfrm>
                <a:off x="9182514" y="5684167"/>
                <a:ext cx="99360" cy="351360"/>
              </p14:xfrm>
            </p:contentPart>
          </mc:Choice>
          <mc:Fallback xmlns="">
            <p:pic>
              <p:nvPicPr>
                <p:cNvPr id="51" name="Håndskrift 50">
                  <a:extLst>
                    <a:ext uri="{FF2B5EF4-FFF2-40B4-BE49-F238E27FC236}">
                      <a16:creationId xmlns:a16="http://schemas.microsoft.com/office/drawing/2014/main" id="{508093D2-B5DE-0643-8A68-1C7D8F8E1A5D}"/>
                    </a:ext>
                  </a:extLst>
                </p:cNvPr>
                <p:cNvPicPr/>
                <p:nvPr/>
              </p:nvPicPr>
              <p:blipFill>
                <a:blip r:embed="rId35"/>
                <a:stretch>
                  <a:fillRect/>
                </a:stretch>
              </p:blipFill>
              <p:spPr>
                <a:xfrm>
                  <a:off x="9176416" y="5678041"/>
                  <a:ext cx="111556" cy="36361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Håndskrift 51">
                  <a:extLst>
                    <a:ext uri="{FF2B5EF4-FFF2-40B4-BE49-F238E27FC236}">
                      <a16:creationId xmlns:a16="http://schemas.microsoft.com/office/drawing/2014/main" id="{A32C68B3-3A49-F61F-15F8-918131EEDC03}"/>
                    </a:ext>
                  </a:extLst>
                </p14:cNvPr>
                <p14:cNvContentPartPr/>
                <p14:nvPr/>
              </p14:nvContentPartPr>
              <p14:xfrm>
                <a:off x="9188994" y="5714407"/>
                <a:ext cx="173160" cy="338760"/>
              </p14:xfrm>
            </p:contentPart>
          </mc:Choice>
          <mc:Fallback xmlns="">
            <p:pic>
              <p:nvPicPr>
                <p:cNvPr id="52" name="Håndskrift 51">
                  <a:extLst>
                    <a:ext uri="{FF2B5EF4-FFF2-40B4-BE49-F238E27FC236}">
                      <a16:creationId xmlns:a16="http://schemas.microsoft.com/office/drawing/2014/main" id="{A32C68B3-3A49-F61F-15F8-918131EEDC03}"/>
                    </a:ext>
                  </a:extLst>
                </p:cNvPr>
                <p:cNvPicPr/>
                <p:nvPr/>
              </p:nvPicPr>
              <p:blipFill>
                <a:blip r:embed="rId37"/>
                <a:stretch>
                  <a:fillRect/>
                </a:stretch>
              </p:blipFill>
              <p:spPr>
                <a:xfrm>
                  <a:off x="9182874" y="5708287"/>
                  <a:ext cx="1854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Håndskrift 52">
                  <a:extLst>
                    <a:ext uri="{FF2B5EF4-FFF2-40B4-BE49-F238E27FC236}">
                      <a16:creationId xmlns:a16="http://schemas.microsoft.com/office/drawing/2014/main" id="{67050F1A-0599-E17A-5FDA-E156DA74A184}"/>
                    </a:ext>
                  </a:extLst>
                </p14:cNvPr>
                <p14:cNvContentPartPr/>
                <p14:nvPr/>
              </p14:nvContentPartPr>
              <p14:xfrm>
                <a:off x="9392754" y="5872807"/>
                <a:ext cx="365400" cy="138600"/>
              </p14:xfrm>
            </p:contentPart>
          </mc:Choice>
          <mc:Fallback xmlns="">
            <p:pic>
              <p:nvPicPr>
                <p:cNvPr id="53" name="Håndskrift 52">
                  <a:extLst>
                    <a:ext uri="{FF2B5EF4-FFF2-40B4-BE49-F238E27FC236}">
                      <a16:creationId xmlns:a16="http://schemas.microsoft.com/office/drawing/2014/main" id="{67050F1A-0599-E17A-5FDA-E156DA74A184}"/>
                    </a:ext>
                  </a:extLst>
                </p:cNvPr>
                <p:cNvPicPr/>
                <p:nvPr/>
              </p:nvPicPr>
              <p:blipFill>
                <a:blip r:embed="rId39"/>
                <a:stretch>
                  <a:fillRect/>
                </a:stretch>
              </p:blipFill>
              <p:spPr>
                <a:xfrm>
                  <a:off x="9386634" y="5866687"/>
                  <a:ext cx="377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Håndskrift 53">
                  <a:extLst>
                    <a:ext uri="{FF2B5EF4-FFF2-40B4-BE49-F238E27FC236}">
                      <a16:creationId xmlns:a16="http://schemas.microsoft.com/office/drawing/2014/main" id="{0932AF4E-BE06-A6FE-3BC1-E74A38E86701}"/>
                    </a:ext>
                  </a:extLst>
                </p14:cNvPr>
                <p14:cNvContentPartPr/>
                <p14:nvPr/>
              </p14:nvContentPartPr>
              <p14:xfrm>
                <a:off x="9793794" y="5877847"/>
                <a:ext cx="309960" cy="78120"/>
              </p14:xfrm>
            </p:contentPart>
          </mc:Choice>
          <mc:Fallback xmlns="">
            <p:pic>
              <p:nvPicPr>
                <p:cNvPr id="54" name="Håndskrift 53">
                  <a:extLst>
                    <a:ext uri="{FF2B5EF4-FFF2-40B4-BE49-F238E27FC236}">
                      <a16:creationId xmlns:a16="http://schemas.microsoft.com/office/drawing/2014/main" id="{0932AF4E-BE06-A6FE-3BC1-E74A38E86701}"/>
                    </a:ext>
                  </a:extLst>
                </p:cNvPr>
                <p:cNvPicPr/>
                <p:nvPr/>
              </p:nvPicPr>
              <p:blipFill>
                <a:blip r:embed="rId41"/>
                <a:stretch>
                  <a:fillRect/>
                </a:stretch>
              </p:blipFill>
              <p:spPr>
                <a:xfrm>
                  <a:off x="9787674" y="5871727"/>
                  <a:ext cx="3222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Håndskrift 54">
                  <a:extLst>
                    <a:ext uri="{FF2B5EF4-FFF2-40B4-BE49-F238E27FC236}">
                      <a16:creationId xmlns:a16="http://schemas.microsoft.com/office/drawing/2014/main" id="{A9D38830-94BB-48BE-B6CA-02DD6939336F}"/>
                    </a:ext>
                  </a:extLst>
                </p14:cNvPr>
                <p14:cNvContentPartPr/>
                <p14:nvPr/>
              </p14:nvContentPartPr>
              <p14:xfrm>
                <a:off x="10101234" y="5701087"/>
                <a:ext cx="336960" cy="349200"/>
              </p14:xfrm>
            </p:contentPart>
          </mc:Choice>
          <mc:Fallback xmlns="">
            <p:pic>
              <p:nvPicPr>
                <p:cNvPr id="55" name="Håndskrift 54">
                  <a:extLst>
                    <a:ext uri="{FF2B5EF4-FFF2-40B4-BE49-F238E27FC236}">
                      <a16:creationId xmlns:a16="http://schemas.microsoft.com/office/drawing/2014/main" id="{A9D38830-94BB-48BE-B6CA-02DD6939336F}"/>
                    </a:ext>
                  </a:extLst>
                </p:cNvPr>
                <p:cNvPicPr/>
                <p:nvPr/>
              </p:nvPicPr>
              <p:blipFill>
                <a:blip r:embed="rId43"/>
                <a:stretch>
                  <a:fillRect/>
                </a:stretch>
              </p:blipFill>
              <p:spPr>
                <a:xfrm>
                  <a:off x="10095114" y="5694961"/>
                  <a:ext cx="349200" cy="36145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Håndskrift 55">
                  <a:extLst>
                    <a:ext uri="{FF2B5EF4-FFF2-40B4-BE49-F238E27FC236}">
                      <a16:creationId xmlns:a16="http://schemas.microsoft.com/office/drawing/2014/main" id="{EF46F427-3760-D6C2-85AD-3DB1AC8F1310}"/>
                    </a:ext>
                  </a:extLst>
                </p14:cNvPr>
                <p14:cNvContentPartPr/>
                <p14:nvPr/>
              </p14:nvContentPartPr>
              <p14:xfrm>
                <a:off x="10488594" y="5852647"/>
                <a:ext cx="271800" cy="68040"/>
              </p14:xfrm>
            </p:contentPart>
          </mc:Choice>
          <mc:Fallback xmlns="">
            <p:pic>
              <p:nvPicPr>
                <p:cNvPr id="56" name="Håndskrift 55">
                  <a:extLst>
                    <a:ext uri="{FF2B5EF4-FFF2-40B4-BE49-F238E27FC236}">
                      <a16:creationId xmlns:a16="http://schemas.microsoft.com/office/drawing/2014/main" id="{EF46F427-3760-D6C2-85AD-3DB1AC8F1310}"/>
                    </a:ext>
                  </a:extLst>
                </p:cNvPr>
                <p:cNvPicPr/>
                <p:nvPr/>
              </p:nvPicPr>
              <p:blipFill>
                <a:blip r:embed="rId45"/>
                <a:stretch>
                  <a:fillRect/>
                </a:stretch>
              </p:blipFill>
              <p:spPr>
                <a:xfrm>
                  <a:off x="10482474" y="5846527"/>
                  <a:ext cx="2840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Håndskrift 56">
                  <a:extLst>
                    <a:ext uri="{FF2B5EF4-FFF2-40B4-BE49-F238E27FC236}">
                      <a16:creationId xmlns:a16="http://schemas.microsoft.com/office/drawing/2014/main" id="{FCDB1643-2110-568D-9FA0-28DD75F1E242}"/>
                    </a:ext>
                  </a:extLst>
                </p14:cNvPr>
                <p14:cNvContentPartPr/>
                <p14:nvPr/>
              </p14:nvContentPartPr>
              <p14:xfrm>
                <a:off x="10716474" y="5724127"/>
                <a:ext cx="398880" cy="326880"/>
              </p14:xfrm>
            </p:contentPart>
          </mc:Choice>
          <mc:Fallback xmlns="">
            <p:pic>
              <p:nvPicPr>
                <p:cNvPr id="57" name="Håndskrift 56">
                  <a:extLst>
                    <a:ext uri="{FF2B5EF4-FFF2-40B4-BE49-F238E27FC236}">
                      <a16:creationId xmlns:a16="http://schemas.microsoft.com/office/drawing/2014/main" id="{FCDB1643-2110-568D-9FA0-28DD75F1E242}"/>
                    </a:ext>
                  </a:extLst>
                </p:cNvPr>
                <p:cNvPicPr/>
                <p:nvPr/>
              </p:nvPicPr>
              <p:blipFill>
                <a:blip r:embed="rId47"/>
                <a:stretch>
                  <a:fillRect/>
                </a:stretch>
              </p:blipFill>
              <p:spPr>
                <a:xfrm>
                  <a:off x="10710354" y="5718007"/>
                  <a:ext cx="4111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Håndskrift 57">
                  <a:extLst>
                    <a:ext uri="{FF2B5EF4-FFF2-40B4-BE49-F238E27FC236}">
                      <a16:creationId xmlns:a16="http://schemas.microsoft.com/office/drawing/2014/main" id="{6547ED39-9780-1103-35FB-F6B1FCCD2E17}"/>
                    </a:ext>
                  </a:extLst>
                </p14:cNvPr>
                <p14:cNvContentPartPr/>
                <p14:nvPr/>
              </p14:nvContentPartPr>
              <p14:xfrm>
                <a:off x="11153874" y="5556727"/>
                <a:ext cx="66960" cy="184320"/>
              </p14:xfrm>
            </p:contentPart>
          </mc:Choice>
          <mc:Fallback xmlns="">
            <p:pic>
              <p:nvPicPr>
                <p:cNvPr id="58" name="Håndskrift 57">
                  <a:extLst>
                    <a:ext uri="{FF2B5EF4-FFF2-40B4-BE49-F238E27FC236}">
                      <a16:creationId xmlns:a16="http://schemas.microsoft.com/office/drawing/2014/main" id="{6547ED39-9780-1103-35FB-F6B1FCCD2E17}"/>
                    </a:ext>
                  </a:extLst>
                </p:cNvPr>
                <p:cNvPicPr/>
                <p:nvPr/>
              </p:nvPicPr>
              <p:blipFill>
                <a:blip r:embed="rId49"/>
                <a:stretch>
                  <a:fillRect/>
                </a:stretch>
              </p:blipFill>
              <p:spPr>
                <a:xfrm>
                  <a:off x="11147754" y="5550607"/>
                  <a:ext cx="792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Håndskrift 58">
                  <a:extLst>
                    <a:ext uri="{FF2B5EF4-FFF2-40B4-BE49-F238E27FC236}">
                      <a16:creationId xmlns:a16="http://schemas.microsoft.com/office/drawing/2014/main" id="{18EDF8B7-294F-2F3F-0CCA-10253E5C197F}"/>
                    </a:ext>
                  </a:extLst>
                </p14:cNvPr>
                <p14:cNvContentPartPr/>
                <p14:nvPr/>
              </p14:nvContentPartPr>
              <p14:xfrm>
                <a:off x="11254314" y="5961007"/>
                <a:ext cx="360" cy="360"/>
              </p14:xfrm>
            </p:contentPart>
          </mc:Choice>
          <mc:Fallback xmlns="">
            <p:pic>
              <p:nvPicPr>
                <p:cNvPr id="59" name="Håndskrift 58">
                  <a:extLst>
                    <a:ext uri="{FF2B5EF4-FFF2-40B4-BE49-F238E27FC236}">
                      <a16:creationId xmlns:a16="http://schemas.microsoft.com/office/drawing/2014/main" id="{18EDF8B7-294F-2F3F-0CCA-10253E5C197F}"/>
                    </a:ext>
                  </a:extLst>
                </p:cNvPr>
                <p:cNvPicPr/>
                <p:nvPr/>
              </p:nvPicPr>
              <p:blipFill>
                <a:blip r:embed="rId31"/>
                <a:stretch>
                  <a:fillRect/>
                </a:stretch>
              </p:blipFill>
              <p:spPr>
                <a:xfrm>
                  <a:off x="11248194" y="5954887"/>
                  <a:ext cx="12600" cy="12600"/>
                </a:xfrm>
                <a:prstGeom prst="rect">
                  <a:avLst/>
                </a:prstGeom>
              </p:spPr>
            </p:pic>
          </mc:Fallback>
        </mc:AlternateContent>
      </p:grpSp>
      <p:grpSp>
        <p:nvGrpSpPr>
          <p:cNvPr id="65" name="Gruppe 64">
            <a:extLst>
              <a:ext uri="{FF2B5EF4-FFF2-40B4-BE49-F238E27FC236}">
                <a16:creationId xmlns:a16="http://schemas.microsoft.com/office/drawing/2014/main" id="{D976243A-1469-FADA-7681-A290406B3B3A}"/>
              </a:ext>
            </a:extLst>
          </p:cNvPr>
          <p:cNvGrpSpPr/>
          <p:nvPr/>
        </p:nvGrpSpPr>
        <p:grpSpPr>
          <a:xfrm>
            <a:off x="6173628" y="675502"/>
            <a:ext cx="1125000" cy="861840"/>
            <a:chOff x="6173628" y="675502"/>
            <a:chExt cx="1125000" cy="861840"/>
          </a:xfrm>
        </p:grpSpPr>
        <mc:AlternateContent xmlns:mc="http://schemas.openxmlformats.org/markup-compatibility/2006" xmlns:p14="http://schemas.microsoft.com/office/powerpoint/2010/main">
          <mc:Choice Requires="p14">
            <p:contentPart p14:bwMode="auto" r:id="rId51">
              <p14:nvContentPartPr>
                <p14:cNvPr id="61" name="Håndskrift 60">
                  <a:extLst>
                    <a:ext uri="{FF2B5EF4-FFF2-40B4-BE49-F238E27FC236}">
                      <a16:creationId xmlns:a16="http://schemas.microsoft.com/office/drawing/2014/main" id="{111D0A6D-8E0E-0D83-F57A-6A7C1A6F9177}"/>
                    </a:ext>
                  </a:extLst>
                </p14:cNvPr>
                <p14:cNvContentPartPr/>
                <p14:nvPr/>
              </p14:nvContentPartPr>
              <p14:xfrm>
                <a:off x="6207828" y="835702"/>
                <a:ext cx="255960" cy="701640"/>
              </p14:xfrm>
            </p:contentPart>
          </mc:Choice>
          <mc:Fallback xmlns="">
            <p:pic>
              <p:nvPicPr>
                <p:cNvPr id="61" name="Håndskrift 60">
                  <a:extLst>
                    <a:ext uri="{FF2B5EF4-FFF2-40B4-BE49-F238E27FC236}">
                      <a16:creationId xmlns:a16="http://schemas.microsoft.com/office/drawing/2014/main" id="{111D0A6D-8E0E-0D83-F57A-6A7C1A6F9177}"/>
                    </a:ext>
                  </a:extLst>
                </p:cNvPr>
                <p:cNvPicPr/>
                <p:nvPr/>
              </p:nvPicPr>
              <p:blipFill>
                <a:blip r:embed="rId52"/>
                <a:stretch>
                  <a:fillRect/>
                </a:stretch>
              </p:blipFill>
              <p:spPr>
                <a:xfrm>
                  <a:off x="6201708" y="829585"/>
                  <a:ext cx="268200" cy="71387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2" name="Håndskrift 61">
                  <a:extLst>
                    <a:ext uri="{FF2B5EF4-FFF2-40B4-BE49-F238E27FC236}">
                      <a16:creationId xmlns:a16="http://schemas.microsoft.com/office/drawing/2014/main" id="{F07FC201-9D82-9C2F-7768-027D438D3C77}"/>
                    </a:ext>
                  </a:extLst>
                </p14:cNvPr>
                <p14:cNvContentPartPr/>
                <p14:nvPr/>
              </p14:nvContentPartPr>
              <p14:xfrm>
                <a:off x="6904068" y="813742"/>
                <a:ext cx="351000" cy="582120"/>
              </p14:xfrm>
            </p:contentPart>
          </mc:Choice>
          <mc:Fallback xmlns="">
            <p:pic>
              <p:nvPicPr>
                <p:cNvPr id="62" name="Håndskrift 61">
                  <a:extLst>
                    <a:ext uri="{FF2B5EF4-FFF2-40B4-BE49-F238E27FC236}">
                      <a16:creationId xmlns:a16="http://schemas.microsoft.com/office/drawing/2014/main" id="{F07FC201-9D82-9C2F-7768-027D438D3C77}"/>
                    </a:ext>
                  </a:extLst>
                </p:cNvPr>
                <p:cNvPicPr/>
                <p:nvPr/>
              </p:nvPicPr>
              <p:blipFill>
                <a:blip r:embed="rId54"/>
                <a:stretch>
                  <a:fillRect/>
                </a:stretch>
              </p:blipFill>
              <p:spPr>
                <a:xfrm>
                  <a:off x="6897942" y="807626"/>
                  <a:ext cx="363253" cy="594352"/>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Håndskrift 62">
                  <a:extLst>
                    <a:ext uri="{FF2B5EF4-FFF2-40B4-BE49-F238E27FC236}">
                      <a16:creationId xmlns:a16="http://schemas.microsoft.com/office/drawing/2014/main" id="{E840E778-5B40-811A-EACF-BF30C672FBD8}"/>
                    </a:ext>
                  </a:extLst>
                </p14:cNvPr>
                <p14:cNvContentPartPr/>
                <p14:nvPr/>
              </p14:nvContentPartPr>
              <p14:xfrm>
                <a:off x="6173628" y="678742"/>
                <a:ext cx="461520" cy="200160"/>
              </p14:xfrm>
            </p:contentPart>
          </mc:Choice>
          <mc:Fallback xmlns="">
            <p:pic>
              <p:nvPicPr>
                <p:cNvPr id="63" name="Håndskrift 62">
                  <a:extLst>
                    <a:ext uri="{FF2B5EF4-FFF2-40B4-BE49-F238E27FC236}">
                      <a16:creationId xmlns:a16="http://schemas.microsoft.com/office/drawing/2014/main" id="{E840E778-5B40-811A-EACF-BF30C672FBD8}"/>
                    </a:ext>
                  </a:extLst>
                </p:cNvPr>
                <p:cNvPicPr/>
                <p:nvPr/>
              </p:nvPicPr>
              <p:blipFill>
                <a:blip r:embed="rId56"/>
                <a:stretch>
                  <a:fillRect/>
                </a:stretch>
              </p:blipFill>
              <p:spPr>
                <a:xfrm>
                  <a:off x="6167508" y="672622"/>
                  <a:ext cx="473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Håndskrift 63">
                  <a:extLst>
                    <a:ext uri="{FF2B5EF4-FFF2-40B4-BE49-F238E27FC236}">
                      <a16:creationId xmlns:a16="http://schemas.microsoft.com/office/drawing/2014/main" id="{937E60F8-4DDE-EAF1-72D3-3C66BA89A421}"/>
                    </a:ext>
                  </a:extLst>
                </p14:cNvPr>
                <p14:cNvContentPartPr/>
                <p14:nvPr/>
              </p14:nvContentPartPr>
              <p14:xfrm>
                <a:off x="6832428" y="675502"/>
                <a:ext cx="466200" cy="86760"/>
              </p14:xfrm>
            </p:contentPart>
          </mc:Choice>
          <mc:Fallback xmlns="">
            <p:pic>
              <p:nvPicPr>
                <p:cNvPr id="64" name="Håndskrift 63">
                  <a:extLst>
                    <a:ext uri="{FF2B5EF4-FFF2-40B4-BE49-F238E27FC236}">
                      <a16:creationId xmlns:a16="http://schemas.microsoft.com/office/drawing/2014/main" id="{937E60F8-4DDE-EAF1-72D3-3C66BA89A421}"/>
                    </a:ext>
                  </a:extLst>
                </p:cNvPr>
                <p:cNvPicPr/>
                <p:nvPr/>
              </p:nvPicPr>
              <p:blipFill>
                <a:blip r:embed="rId58"/>
                <a:stretch>
                  <a:fillRect/>
                </a:stretch>
              </p:blipFill>
              <p:spPr>
                <a:xfrm>
                  <a:off x="6826308" y="669382"/>
                  <a:ext cx="478440" cy="9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66" name="Håndskrift 65">
                <a:extLst>
                  <a:ext uri="{FF2B5EF4-FFF2-40B4-BE49-F238E27FC236}">
                    <a16:creationId xmlns:a16="http://schemas.microsoft.com/office/drawing/2014/main" id="{BF67941C-A457-7CB2-3947-947B46C03DBD}"/>
                  </a:ext>
                </a:extLst>
              </p14:cNvPr>
              <p14:cNvContentPartPr/>
              <p14:nvPr/>
            </p14:nvContentPartPr>
            <p14:xfrm>
              <a:off x="6015228" y="1737862"/>
              <a:ext cx="1219320" cy="651960"/>
            </p14:xfrm>
          </p:contentPart>
        </mc:Choice>
        <mc:Fallback xmlns="">
          <p:pic>
            <p:nvPicPr>
              <p:cNvPr id="66" name="Håndskrift 65">
                <a:extLst>
                  <a:ext uri="{FF2B5EF4-FFF2-40B4-BE49-F238E27FC236}">
                    <a16:creationId xmlns:a16="http://schemas.microsoft.com/office/drawing/2014/main" id="{BF67941C-A457-7CB2-3947-947B46C03DBD}"/>
                  </a:ext>
                </a:extLst>
              </p:cNvPr>
              <p:cNvPicPr/>
              <p:nvPr/>
            </p:nvPicPr>
            <p:blipFill>
              <a:blip r:embed="rId60"/>
              <a:stretch>
                <a:fillRect/>
              </a:stretch>
            </p:blipFill>
            <p:spPr>
              <a:xfrm>
                <a:off x="6009108" y="1731742"/>
                <a:ext cx="1231560" cy="664200"/>
              </a:xfrm>
              <a:prstGeom prst="rect">
                <a:avLst/>
              </a:prstGeom>
            </p:spPr>
          </p:pic>
        </mc:Fallback>
      </mc:AlternateContent>
      <p:grpSp>
        <p:nvGrpSpPr>
          <p:cNvPr id="69" name="Gruppe 68">
            <a:extLst>
              <a:ext uri="{FF2B5EF4-FFF2-40B4-BE49-F238E27FC236}">
                <a16:creationId xmlns:a16="http://schemas.microsoft.com/office/drawing/2014/main" id="{8423EE0C-60E8-C4A7-7575-0AC8ECA34C8D}"/>
              </a:ext>
            </a:extLst>
          </p:cNvPr>
          <p:cNvGrpSpPr/>
          <p:nvPr/>
        </p:nvGrpSpPr>
        <p:grpSpPr>
          <a:xfrm>
            <a:off x="6020268" y="1877902"/>
            <a:ext cx="1088640" cy="432720"/>
            <a:chOff x="6020268" y="1877902"/>
            <a:chExt cx="1088640" cy="432720"/>
          </a:xfrm>
        </p:grpSpPr>
        <mc:AlternateContent xmlns:mc="http://schemas.openxmlformats.org/markup-compatibility/2006" xmlns:p14="http://schemas.microsoft.com/office/powerpoint/2010/main">
          <mc:Choice Requires="p14">
            <p:contentPart p14:bwMode="auto" r:id="rId61">
              <p14:nvContentPartPr>
                <p14:cNvPr id="67" name="Håndskrift 66">
                  <a:extLst>
                    <a:ext uri="{FF2B5EF4-FFF2-40B4-BE49-F238E27FC236}">
                      <a16:creationId xmlns:a16="http://schemas.microsoft.com/office/drawing/2014/main" id="{565DAB57-594F-E44F-D631-E17319580B41}"/>
                    </a:ext>
                  </a:extLst>
                </p14:cNvPr>
                <p14:cNvContentPartPr/>
                <p14:nvPr/>
              </p14:nvContentPartPr>
              <p14:xfrm>
                <a:off x="6024948" y="1894102"/>
                <a:ext cx="1083960" cy="220320"/>
              </p14:xfrm>
            </p:contentPart>
          </mc:Choice>
          <mc:Fallback xmlns="">
            <p:pic>
              <p:nvPicPr>
                <p:cNvPr id="67" name="Håndskrift 66">
                  <a:extLst>
                    <a:ext uri="{FF2B5EF4-FFF2-40B4-BE49-F238E27FC236}">
                      <a16:creationId xmlns:a16="http://schemas.microsoft.com/office/drawing/2014/main" id="{565DAB57-594F-E44F-D631-E17319580B41}"/>
                    </a:ext>
                  </a:extLst>
                </p:cNvPr>
                <p:cNvPicPr/>
                <p:nvPr/>
              </p:nvPicPr>
              <p:blipFill>
                <a:blip r:embed="rId62"/>
                <a:stretch>
                  <a:fillRect/>
                </a:stretch>
              </p:blipFill>
              <p:spPr>
                <a:xfrm>
                  <a:off x="6018826" y="1887982"/>
                  <a:ext cx="1096204"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8" name="Håndskrift 67">
                  <a:extLst>
                    <a:ext uri="{FF2B5EF4-FFF2-40B4-BE49-F238E27FC236}">
                      <a16:creationId xmlns:a16="http://schemas.microsoft.com/office/drawing/2014/main" id="{2CCE3CC2-C59E-12A4-2C63-737F961FECFF}"/>
                    </a:ext>
                  </a:extLst>
                </p14:cNvPr>
                <p14:cNvContentPartPr/>
                <p14:nvPr/>
              </p14:nvContentPartPr>
              <p14:xfrm>
                <a:off x="6020268" y="1877902"/>
                <a:ext cx="1086840" cy="432720"/>
              </p14:xfrm>
            </p:contentPart>
          </mc:Choice>
          <mc:Fallback xmlns="">
            <p:pic>
              <p:nvPicPr>
                <p:cNvPr id="68" name="Håndskrift 67">
                  <a:extLst>
                    <a:ext uri="{FF2B5EF4-FFF2-40B4-BE49-F238E27FC236}">
                      <a16:creationId xmlns:a16="http://schemas.microsoft.com/office/drawing/2014/main" id="{2CCE3CC2-C59E-12A4-2C63-737F961FECFF}"/>
                    </a:ext>
                  </a:extLst>
                </p:cNvPr>
                <p:cNvPicPr/>
                <p:nvPr/>
              </p:nvPicPr>
              <p:blipFill>
                <a:blip r:embed="rId64"/>
                <a:stretch>
                  <a:fillRect/>
                </a:stretch>
              </p:blipFill>
              <p:spPr>
                <a:xfrm>
                  <a:off x="6014148" y="1871777"/>
                  <a:ext cx="1099080" cy="44497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20" name="Håndskrift 19">
                <a:extLst>
                  <a:ext uri="{FF2B5EF4-FFF2-40B4-BE49-F238E27FC236}">
                    <a16:creationId xmlns:a16="http://schemas.microsoft.com/office/drawing/2014/main" id="{75642F0C-60CC-6B87-8A29-FECA380DC966}"/>
                  </a:ext>
                </a:extLst>
              </p14:cNvPr>
              <p14:cNvContentPartPr/>
              <p14:nvPr/>
            </p14:nvContentPartPr>
            <p14:xfrm>
              <a:off x="371874" y="2888047"/>
              <a:ext cx="334080" cy="645840"/>
            </p14:xfrm>
          </p:contentPart>
        </mc:Choice>
        <mc:Fallback xmlns="">
          <p:pic>
            <p:nvPicPr>
              <p:cNvPr id="20" name="Håndskrift 19">
                <a:extLst>
                  <a:ext uri="{FF2B5EF4-FFF2-40B4-BE49-F238E27FC236}">
                    <a16:creationId xmlns:a16="http://schemas.microsoft.com/office/drawing/2014/main" id="{75642F0C-60CC-6B87-8A29-FECA380DC966}"/>
                  </a:ext>
                </a:extLst>
              </p:cNvPr>
              <p:cNvPicPr/>
              <p:nvPr/>
            </p:nvPicPr>
            <p:blipFill>
              <a:blip r:embed="rId66"/>
              <a:stretch>
                <a:fillRect/>
              </a:stretch>
            </p:blipFill>
            <p:spPr>
              <a:xfrm>
                <a:off x="365754" y="2881927"/>
                <a:ext cx="346320"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1" name="Håndskrift 20">
                <a:extLst>
                  <a:ext uri="{FF2B5EF4-FFF2-40B4-BE49-F238E27FC236}">
                    <a16:creationId xmlns:a16="http://schemas.microsoft.com/office/drawing/2014/main" id="{57CBCF4C-18C2-475F-DBE8-D0F74035BCE9}"/>
                  </a:ext>
                </a:extLst>
              </p14:cNvPr>
              <p14:cNvContentPartPr/>
              <p14:nvPr/>
            </p14:nvContentPartPr>
            <p14:xfrm>
              <a:off x="194754" y="3263527"/>
              <a:ext cx="329040" cy="19440"/>
            </p14:xfrm>
          </p:contentPart>
        </mc:Choice>
        <mc:Fallback xmlns="">
          <p:pic>
            <p:nvPicPr>
              <p:cNvPr id="21" name="Håndskrift 20">
                <a:extLst>
                  <a:ext uri="{FF2B5EF4-FFF2-40B4-BE49-F238E27FC236}">
                    <a16:creationId xmlns:a16="http://schemas.microsoft.com/office/drawing/2014/main" id="{57CBCF4C-18C2-475F-DBE8-D0F74035BCE9}"/>
                  </a:ext>
                </a:extLst>
              </p:cNvPr>
              <p:cNvPicPr/>
              <p:nvPr/>
            </p:nvPicPr>
            <p:blipFill>
              <a:blip r:embed="rId68"/>
              <a:stretch>
                <a:fillRect/>
              </a:stretch>
            </p:blipFill>
            <p:spPr>
              <a:xfrm>
                <a:off x="188627" y="3257518"/>
                <a:ext cx="341293" cy="31457"/>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2" name="Håndskrift 21">
                <a:extLst>
                  <a:ext uri="{FF2B5EF4-FFF2-40B4-BE49-F238E27FC236}">
                    <a16:creationId xmlns:a16="http://schemas.microsoft.com/office/drawing/2014/main" id="{AF53F3EB-0D50-56F5-FE0D-758F53358019}"/>
                  </a:ext>
                </a:extLst>
              </p14:cNvPr>
              <p14:cNvContentPartPr/>
              <p14:nvPr/>
            </p14:nvContentPartPr>
            <p14:xfrm>
              <a:off x="614874" y="2975887"/>
              <a:ext cx="52200" cy="65880"/>
            </p14:xfrm>
          </p:contentPart>
        </mc:Choice>
        <mc:Fallback xmlns="">
          <p:pic>
            <p:nvPicPr>
              <p:cNvPr id="22" name="Håndskrift 21">
                <a:extLst>
                  <a:ext uri="{FF2B5EF4-FFF2-40B4-BE49-F238E27FC236}">
                    <a16:creationId xmlns:a16="http://schemas.microsoft.com/office/drawing/2014/main" id="{AF53F3EB-0D50-56F5-FE0D-758F53358019}"/>
                  </a:ext>
                </a:extLst>
              </p:cNvPr>
              <p:cNvPicPr/>
              <p:nvPr/>
            </p:nvPicPr>
            <p:blipFill>
              <a:blip r:embed="rId70"/>
              <a:stretch>
                <a:fillRect/>
              </a:stretch>
            </p:blipFill>
            <p:spPr>
              <a:xfrm>
                <a:off x="608796" y="2969767"/>
                <a:ext cx="64356"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3" name="Håndskrift 22">
                <a:extLst>
                  <a:ext uri="{FF2B5EF4-FFF2-40B4-BE49-F238E27FC236}">
                    <a16:creationId xmlns:a16="http://schemas.microsoft.com/office/drawing/2014/main" id="{88199C99-69D9-ED72-EAE6-C46E24751269}"/>
                  </a:ext>
                </a:extLst>
              </p14:cNvPr>
              <p14:cNvContentPartPr/>
              <p14:nvPr/>
            </p14:nvContentPartPr>
            <p14:xfrm>
              <a:off x="614874" y="3059407"/>
              <a:ext cx="82800" cy="73080"/>
            </p14:xfrm>
          </p:contentPart>
        </mc:Choice>
        <mc:Fallback xmlns="">
          <p:pic>
            <p:nvPicPr>
              <p:cNvPr id="23" name="Håndskrift 22">
                <a:extLst>
                  <a:ext uri="{FF2B5EF4-FFF2-40B4-BE49-F238E27FC236}">
                    <a16:creationId xmlns:a16="http://schemas.microsoft.com/office/drawing/2014/main" id="{88199C99-69D9-ED72-EAE6-C46E24751269}"/>
                  </a:ext>
                </a:extLst>
              </p:cNvPr>
              <p:cNvPicPr/>
              <p:nvPr/>
            </p:nvPicPr>
            <p:blipFill>
              <a:blip r:embed="rId72"/>
              <a:stretch>
                <a:fillRect/>
              </a:stretch>
            </p:blipFill>
            <p:spPr>
              <a:xfrm>
                <a:off x="608754" y="3053287"/>
                <a:ext cx="950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5" name="Håndskrift 24">
                <a:extLst>
                  <a:ext uri="{FF2B5EF4-FFF2-40B4-BE49-F238E27FC236}">
                    <a16:creationId xmlns:a16="http://schemas.microsoft.com/office/drawing/2014/main" id="{4AC14FC9-9BEE-3ECC-937E-67E9693F40E3}"/>
                  </a:ext>
                </a:extLst>
              </p14:cNvPr>
              <p14:cNvContentPartPr/>
              <p14:nvPr/>
            </p14:nvContentPartPr>
            <p14:xfrm>
              <a:off x="276474" y="1680247"/>
              <a:ext cx="679320" cy="729360"/>
            </p14:xfrm>
          </p:contentPart>
        </mc:Choice>
        <mc:Fallback xmlns="">
          <p:pic>
            <p:nvPicPr>
              <p:cNvPr id="25" name="Håndskrift 24">
                <a:extLst>
                  <a:ext uri="{FF2B5EF4-FFF2-40B4-BE49-F238E27FC236}">
                    <a16:creationId xmlns:a16="http://schemas.microsoft.com/office/drawing/2014/main" id="{4AC14FC9-9BEE-3ECC-937E-67E9693F40E3}"/>
                  </a:ext>
                </a:extLst>
              </p:cNvPr>
              <p:cNvPicPr/>
              <p:nvPr/>
            </p:nvPicPr>
            <p:blipFill>
              <a:blip r:embed="rId74"/>
              <a:stretch>
                <a:fillRect/>
              </a:stretch>
            </p:blipFill>
            <p:spPr>
              <a:xfrm>
                <a:off x="270354" y="1674127"/>
                <a:ext cx="69156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6" name="Håndskrift 25">
                <a:extLst>
                  <a:ext uri="{FF2B5EF4-FFF2-40B4-BE49-F238E27FC236}">
                    <a16:creationId xmlns:a16="http://schemas.microsoft.com/office/drawing/2014/main" id="{67BB08ED-D187-E649-3305-CD454CA75694}"/>
                  </a:ext>
                </a:extLst>
              </p14:cNvPr>
              <p14:cNvContentPartPr/>
              <p14:nvPr/>
            </p14:nvContentPartPr>
            <p14:xfrm>
              <a:off x="784434" y="1720567"/>
              <a:ext cx="116640" cy="46800"/>
            </p14:xfrm>
          </p:contentPart>
        </mc:Choice>
        <mc:Fallback xmlns="">
          <p:pic>
            <p:nvPicPr>
              <p:cNvPr id="26" name="Håndskrift 25">
                <a:extLst>
                  <a:ext uri="{FF2B5EF4-FFF2-40B4-BE49-F238E27FC236}">
                    <a16:creationId xmlns:a16="http://schemas.microsoft.com/office/drawing/2014/main" id="{67BB08ED-D187-E649-3305-CD454CA75694}"/>
                  </a:ext>
                </a:extLst>
              </p:cNvPr>
              <p:cNvPicPr/>
              <p:nvPr/>
            </p:nvPicPr>
            <p:blipFill>
              <a:blip r:embed="rId76"/>
              <a:stretch>
                <a:fillRect/>
              </a:stretch>
            </p:blipFill>
            <p:spPr>
              <a:xfrm>
                <a:off x="778314" y="1714494"/>
                <a:ext cx="128880" cy="58947"/>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7" name="Håndskrift 26">
                <a:extLst>
                  <a:ext uri="{FF2B5EF4-FFF2-40B4-BE49-F238E27FC236}">
                    <a16:creationId xmlns:a16="http://schemas.microsoft.com/office/drawing/2014/main" id="{0E866243-6C8C-76F3-2CAF-D433DA73DBD9}"/>
                  </a:ext>
                </a:extLst>
              </p14:cNvPr>
              <p14:cNvContentPartPr/>
              <p14:nvPr/>
            </p14:nvContentPartPr>
            <p14:xfrm>
              <a:off x="786594" y="1767007"/>
              <a:ext cx="89280" cy="49680"/>
            </p14:xfrm>
          </p:contentPart>
        </mc:Choice>
        <mc:Fallback xmlns="">
          <p:pic>
            <p:nvPicPr>
              <p:cNvPr id="27" name="Håndskrift 26">
                <a:extLst>
                  <a:ext uri="{FF2B5EF4-FFF2-40B4-BE49-F238E27FC236}">
                    <a16:creationId xmlns:a16="http://schemas.microsoft.com/office/drawing/2014/main" id="{0E866243-6C8C-76F3-2CAF-D433DA73DBD9}"/>
                  </a:ext>
                </a:extLst>
              </p:cNvPr>
              <p:cNvPicPr/>
              <p:nvPr/>
            </p:nvPicPr>
            <p:blipFill>
              <a:blip r:embed="rId78"/>
              <a:stretch>
                <a:fillRect/>
              </a:stretch>
            </p:blipFill>
            <p:spPr>
              <a:xfrm>
                <a:off x="780474" y="1760887"/>
                <a:ext cx="1015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8" name="Håndskrift 27">
                <a:extLst>
                  <a:ext uri="{FF2B5EF4-FFF2-40B4-BE49-F238E27FC236}">
                    <a16:creationId xmlns:a16="http://schemas.microsoft.com/office/drawing/2014/main" id="{FAF8042B-F0BE-B350-6B7B-429E7574E74B}"/>
                  </a:ext>
                </a:extLst>
              </p14:cNvPr>
              <p14:cNvContentPartPr/>
              <p14:nvPr/>
            </p14:nvContentPartPr>
            <p14:xfrm>
              <a:off x="767154" y="1864207"/>
              <a:ext cx="102960" cy="74880"/>
            </p14:xfrm>
          </p:contentPart>
        </mc:Choice>
        <mc:Fallback xmlns="">
          <p:pic>
            <p:nvPicPr>
              <p:cNvPr id="28" name="Håndskrift 27">
                <a:extLst>
                  <a:ext uri="{FF2B5EF4-FFF2-40B4-BE49-F238E27FC236}">
                    <a16:creationId xmlns:a16="http://schemas.microsoft.com/office/drawing/2014/main" id="{FAF8042B-F0BE-B350-6B7B-429E7574E74B}"/>
                  </a:ext>
                </a:extLst>
              </p:cNvPr>
              <p:cNvPicPr/>
              <p:nvPr/>
            </p:nvPicPr>
            <p:blipFill>
              <a:blip r:embed="rId80"/>
              <a:stretch>
                <a:fillRect/>
              </a:stretch>
            </p:blipFill>
            <p:spPr>
              <a:xfrm>
                <a:off x="761034" y="1858087"/>
                <a:ext cx="115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5" name="Håndskrift 94">
                <a:extLst>
                  <a:ext uri="{FF2B5EF4-FFF2-40B4-BE49-F238E27FC236}">
                    <a16:creationId xmlns:a16="http://schemas.microsoft.com/office/drawing/2014/main" id="{FE9EE34F-B4E7-F063-2B35-D4F5813F9E19}"/>
                  </a:ext>
                </a:extLst>
              </p14:cNvPr>
              <p14:cNvContentPartPr/>
              <p14:nvPr/>
            </p14:nvContentPartPr>
            <p14:xfrm>
              <a:off x="4576668" y="2166982"/>
              <a:ext cx="509040" cy="185040"/>
            </p14:xfrm>
          </p:contentPart>
        </mc:Choice>
        <mc:Fallback xmlns="">
          <p:pic>
            <p:nvPicPr>
              <p:cNvPr id="95" name="Håndskrift 94">
                <a:extLst>
                  <a:ext uri="{FF2B5EF4-FFF2-40B4-BE49-F238E27FC236}">
                    <a16:creationId xmlns:a16="http://schemas.microsoft.com/office/drawing/2014/main" id="{FE9EE34F-B4E7-F063-2B35-D4F5813F9E19}"/>
                  </a:ext>
                </a:extLst>
              </p:cNvPr>
              <p:cNvPicPr/>
              <p:nvPr/>
            </p:nvPicPr>
            <p:blipFill>
              <a:blip r:embed="rId82"/>
              <a:stretch>
                <a:fillRect/>
              </a:stretch>
            </p:blipFill>
            <p:spPr>
              <a:xfrm>
                <a:off x="4570548" y="2160862"/>
                <a:ext cx="521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2" name="Håndskrift 81">
                <a:extLst>
                  <a:ext uri="{FF2B5EF4-FFF2-40B4-BE49-F238E27FC236}">
                    <a16:creationId xmlns:a16="http://schemas.microsoft.com/office/drawing/2014/main" id="{4ED4981F-21EC-35E7-B3AB-DA3A510777BB}"/>
                  </a:ext>
                </a:extLst>
              </p14:cNvPr>
              <p14:cNvContentPartPr/>
              <p14:nvPr/>
            </p14:nvContentPartPr>
            <p14:xfrm>
              <a:off x="2974668" y="2134582"/>
              <a:ext cx="424440" cy="151200"/>
            </p14:xfrm>
          </p:contentPart>
        </mc:Choice>
        <mc:Fallback xmlns="">
          <p:pic>
            <p:nvPicPr>
              <p:cNvPr id="82" name="Håndskrift 81">
                <a:extLst>
                  <a:ext uri="{FF2B5EF4-FFF2-40B4-BE49-F238E27FC236}">
                    <a16:creationId xmlns:a16="http://schemas.microsoft.com/office/drawing/2014/main" id="{4ED4981F-21EC-35E7-B3AB-DA3A510777BB}"/>
                  </a:ext>
                </a:extLst>
              </p:cNvPr>
              <p:cNvPicPr/>
              <p:nvPr/>
            </p:nvPicPr>
            <p:blipFill>
              <a:blip r:embed="rId84"/>
              <a:stretch>
                <a:fillRect/>
              </a:stretch>
            </p:blipFill>
            <p:spPr>
              <a:xfrm>
                <a:off x="2968548" y="2128462"/>
                <a:ext cx="4366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3" name="Håndskrift 82">
                <a:extLst>
                  <a:ext uri="{FF2B5EF4-FFF2-40B4-BE49-F238E27FC236}">
                    <a16:creationId xmlns:a16="http://schemas.microsoft.com/office/drawing/2014/main" id="{648E622D-F714-AA41-671A-87D0944C2E8F}"/>
                  </a:ext>
                </a:extLst>
              </p14:cNvPr>
              <p14:cNvContentPartPr/>
              <p14:nvPr/>
            </p14:nvContentPartPr>
            <p14:xfrm>
              <a:off x="3562908" y="1802662"/>
              <a:ext cx="134640" cy="144000"/>
            </p14:xfrm>
          </p:contentPart>
        </mc:Choice>
        <mc:Fallback xmlns="">
          <p:pic>
            <p:nvPicPr>
              <p:cNvPr id="83" name="Håndskrift 82">
                <a:extLst>
                  <a:ext uri="{FF2B5EF4-FFF2-40B4-BE49-F238E27FC236}">
                    <a16:creationId xmlns:a16="http://schemas.microsoft.com/office/drawing/2014/main" id="{648E622D-F714-AA41-671A-87D0944C2E8F}"/>
                  </a:ext>
                </a:extLst>
              </p:cNvPr>
              <p:cNvPicPr/>
              <p:nvPr/>
            </p:nvPicPr>
            <p:blipFill>
              <a:blip r:embed="rId86"/>
              <a:stretch>
                <a:fillRect/>
              </a:stretch>
            </p:blipFill>
            <p:spPr>
              <a:xfrm>
                <a:off x="3556788" y="1796542"/>
                <a:ext cx="146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4" name="Håndskrift 83">
                <a:extLst>
                  <a:ext uri="{FF2B5EF4-FFF2-40B4-BE49-F238E27FC236}">
                    <a16:creationId xmlns:a16="http://schemas.microsoft.com/office/drawing/2014/main" id="{0F1FE9E2-9B7F-3890-6091-CAA78D2BB81B}"/>
                  </a:ext>
                </a:extLst>
              </p14:cNvPr>
              <p14:cNvContentPartPr/>
              <p14:nvPr/>
            </p14:nvContentPartPr>
            <p14:xfrm>
              <a:off x="3670548" y="1742542"/>
              <a:ext cx="74160" cy="390960"/>
            </p14:xfrm>
          </p:contentPart>
        </mc:Choice>
        <mc:Fallback xmlns="">
          <p:pic>
            <p:nvPicPr>
              <p:cNvPr id="84" name="Håndskrift 83">
                <a:extLst>
                  <a:ext uri="{FF2B5EF4-FFF2-40B4-BE49-F238E27FC236}">
                    <a16:creationId xmlns:a16="http://schemas.microsoft.com/office/drawing/2014/main" id="{0F1FE9E2-9B7F-3890-6091-CAA78D2BB81B}"/>
                  </a:ext>
                </a:extLst>
              </p:cNvPr>
              <p:cNvPicPr/>
              <p:nvPr/>
            </p:nvPicPr>
            <p:blipFill>
              <a:blip r:embed="rId88"/>
              <a:stretch>
                <a:fillRect/>
              </a:stretch>
            </p:blipFill>
            <p:spPr>
              <a:xfrm>
                <a:off x="3664458" y="1736422"/>
                <a:ext cx="86341"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5" name="Håndskrift 84">
                <a:extLst>
                  <a:ext uri="{FF2B5EF4-FFF2-40B4-BE49-F238E27FC236}">
                    <a16:creationId xmlns:a16="http://schemas.microsoft.com/office/drawing/2014/main" id="{4F9A037E-833F-D578-04F5-367BC5FC6D62}"/>
                  </a:ext>
                </a:extLst>
              </p14:cNvPr>
              <p14:cNvContentPartPr/>
              <p14:nvPr/>
            </p14:nvContentPartPr>
            <p14:xfrm>
              <a:off x="3797988" y="1899502"/>
              <a:ext cx="113400" cy="157320"/>
            </p14:xfrm>
          </p:contentPart>
        </mc:Choice>
        <mc:Fallback xmlns="">
          <p:pic>
            <p:nvPicPr>
              <p:cNvPr id="85" name="Håndskrift 84">
                <a:extLst>
                  <a:ext uri="{FF2B5EF4-FFF2-40B4-BE49-F238E27FC236}">
                    <a16:creationId xmlns:a16="http://schemas.microsoft.com/office/drawing/2014/main" id="{4F9A037E-833F-D578-04F5-367BC5FC6D62}"/>
                  </a:ext>
                </a:extLst>
              </p:cNvPr>
              <p:cNvPicPr/>
              <p:nvPr/>
            </p:nvPicPr>
            <p:blipFill>
              <a:blip r:embed="rId90"/>
              <a:stretch>
                <a:fillRect/>
              </a:stretch>
            </p:blipFill>
            <p:spPr>
              <a:xfrm>
                <a:off x="3791868" y="1893382"/>
                <a:ext cx="1256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6" name="Håndskrift 85">
                <a:extLst>
                  <a:ext uri="{FF2B5EF4-FFF2-40B4-BE49-F238E27FC236}">
                    <a16:creationId xmlns:a16="http://schemas.microsoft.com/office/drawing/2014/main" id="{90B5FE0E-4011-418B-4CC2-11B9ADE67580}"/>
                  </a:ext>
                </a:extLst>
              </p14:cNvPr>
              <p14:cNvContentPartPr/>
              <p14:nvPr/>
            </p14:nvContentPartPr>
            <p14:xfrm>
              <a:off x="3991668" y="1892302"/>
              <a:ext cx="94320" cy="343080"/>
            </p14:xfrm>
          </p:contentPart>
        </mc:Choice>
        <mc:Fallback xmlns="">
          <p:pic>
            <p:nvPicPr>
              <p:cNvPr id="86" name="Håndskrift 85">
                <a:extLst>
                  <a:ext uri="{FF2B5EF4-FFF2-40B4-BE49-F238E27FC236}">
                    <a16:creationId xmlns:a16="http://schemas.microsoft.com/office/drawing/2014/main" id="{90B5FE0E-4011-418B-4CC2-11B9ADE67580}"/>
                  </a:ext>
                </a:extLst>
              </p:cNvPr>
              <p:cNvPicPr/>
              <p:nvPr/>
            </p:nvPicPr>
            <p:blipFill>
              <a:blip r:embed="rId92"/>
              <a:stretch>
                <a:fillRect/>
              </a:stretch>
            </p:blipFill>
            <p:spPr>
              <a:xfrm>
                <a:off x="3985525" y="1886182"/>
                <a:ext cx="106607"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7" name="Håndskrift 86">
                <a:extLst>
                  <a:ext uri="{FF2B5EF4-FFF2-40B4-BE49-F238E27FC236}">
                    <a16:creationId xmlns:a16="http://schemas.microsoft.com/office/drawing/2014/main" id="{A9E6A0EC-A9DF-B45D-E546-EA90D0A97E01}"/>
                  </a:ext>
                </a:extLst>
              </p14:cNvPr>
              <p14:cNvContentPartPr/>
              <p14:nvPr/>
            </p14:nvContentPartPr>
            <p14:xfrm>
              <a:off x="4299108" y="1832902"/>
              <a:ext cx="67320" cy="146520"/>
            </p14:xfrm>
          </p:contentPart>
        </mc:Choice>
        <mc:Fallback xmlns="">
          <p:pic>
            <p:nvPicPr>
              <p:cNvPr id="87" name="Håndskrift 86">
                <a:extLst>
                  <a:ext uri="{FF2B5EF4-FFF2-40B4-BE49-F238E27FC236}">
                    <a16:creationId xmlns:a16="http://schemas.microsoft.com/office/drawing/2014/main" id="{A9E6A0EC-A9DF-B45D-E546-EA90D0A97E01}"/>
                  </a:ext>
                </a:extLst>
              </p:cNvPr>
              <p:cNvPicPr/>
              <p:nvPr/>
            </p:nvPicPr>
            <p:blipFill>
              <a:blip r:embed="rId94"/>
              <a:stretch>
                <a:fillRect/>
              </a:stretch>
            </p:blipFill>
            <p:spPr>
              <a:xfrm>
                <a:off x="4292988" y="1826782"/>
                <a:ext cx="79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8" name="Håndskrift 87">
                <a:extLst>
                  <a:ext uri="{FF2B5EF4-FFF2-40B4-BE49-F238E27FC236}">
                    <a16:creationId xmlns:a16="http://schemas.microsoft.com/office/drawing/2014/main" id="{A98AABDF-A463-8CF6-1F09-0788FCFFD323}"/>
                  </a:ext>
                </a:extLst>
              </p14:cNvPr>
              <p14:cNvContentPartPr/>
              <p14:nvPr/>
            </p14:nvContentPartPr>
            <p14:xfrm>
              <a:off x="4479108" y="1820662"/>
              <a:ext cx="115920" cy="146520"/>
            </p14:xfrm>
          </p:contentPart>
        </mc:Choice>
        <mc:Fallback xmlns="">
          <p:pic>
            <p:nvPicPr>
              <p:cNvPr id="88" name="Håndskrift 87">
                <a:extLst>
                  <a:ext uri="{FF2B5EF4-FFF2-40B4-BE49-F238E27FC236}">
                    <a16:creationId xmlns:a16="http://schemas.microsoft.com/office/drawing/2014/main" id="{A98AABDF-A463-8CF6-1F09-0788FCFFD323}"/>
                  </a:ext>
                </a:extLst>
              </p:cNvPr>
              <p:cNvPicPr/>
              <p:nvPr/>
            </p:nvPicPr>
            <p:blipFill>
              <a:blip r:embed="rId96"/>
              <a:stretch>
                <a:fillRect/>
              </a:stretch>
            </p:blipFill>
            <p:spPr>
              <a:xfrm>
                <a:off x="4473007" y="1814542"/>
                <a:ext cx="128122"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0" name="Håndskrift 89">
                <a:extLst>
                  <a:ext uri="{FF2B5EF4-FFF2-40B4-BE49-F238E27FC236}">
                    <a16:creationId xmlns:a16="http://schemas.microsoft.com/office/drawing/2014/main" id="{708D5D32-4BDC-B431-A84F-6EA2ED8BE476}"/>
                  </a:ext>
                </a:extLst>
              </p14:cNvPr>
              <p14:cNvContentPartPr/>
              <p14:nvPr/>
            </p14:nvContentPartPr>
            <p14:xfrm>
              <a:off x="3689988" y="2456062"/>
              <a:ext cx="201240" cy="185400"/>
            </p14:xfrm>
          </p:contentPart>
        </mc:Choice>
        <mc:Fallback xmlns="">
          <p:pic>
            <p:nvPicPr>
              <p:cNvPr id="90" name="Håndskrift 89">
                <a:extLst>
                  <a:ext uri="{FF2B5EF4-FFF2-40B4-BE49-F238E27FC236}">
                    <a16:creationId xmlns:a16="http://schemas.microsoft.com/office/drawing/2014/main" id="{708D5D32-4BDC-B431-A84F-6EA2ED8BE476}"/>
                  </a:ext>
                </a:extLst>
              </p:cNvPr>
              <p:cNvPicPr/>
              <p:nvPr/>
            </p:nvPicPr>
            <p:blipFill>
              <a:blip r:embed="rId98"/>
              <a:stretch>
                <a:fillRect/>
              </a:stretch>
            </p:blipFill>
            <p:spPr>
              <a:xfrm>
                <a:off x="3683879" y="2449942"/>
                <a:ext cx="213458"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1" name="Håndskrift 90">
                <a:extLst>
                  <a:ext uri="{FF2B5EF4-FFF2-40B4-BE49-F238E27FC236}">
                    <a16:creationId xmlns:a16="http://schemas.microsoft.com/office/drawing/2014/main" id="{D189C650-465C-9FAB-90D6-F7DE4647296C}"/>
                  </a:ext>
                </a:extLst>
              </p14:cNvPr>
              <p14:cNvContentPartPr/>
              <p14:nvPr/>
            </p14:nvContentPartPr>
            <p14:xfrm>
              <a:off x="3901308" y="2474782"/>
              <a:ext cx="163800" cy="153720"/>
            </p14:xfrm>
          </p:contentPart>
        </mc:Choice>
        <mc:Fallback xmlns="">
          <p:pic>
            <p:nvPicPr>
              <p:cNvPr id="91" name="Håndskrift 90">
                <a:extLst>
                  <a:ext uri="{FF2B5EF4-FFF2-40B4-BE49-F238E27FC236}">
                    <a16:creationId xmlns:a16="http://schemas.microsoft.com/office/drawing/2014/main" id="{D189C650-465C-9FAB-90D6-F7DE4647296C}"/>
                  </a:ext>
                </a:extLst>
              </p:cNvPr>
              <p:cNvPicPr/>
              <p:nvPr/>
            </p:nvPicPr>
            <p:blipFill>
              <a:blip r:embed="rId100"/>
              <a:stretch>
                <a:fillRect/>
              </a:stretch>
            </p:blipFill>
            <p:spPr>
              <a:xfrm>
                <a:off x="3895188" y="2468662"/>
                <a:ext cx="176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3" name="Håndskrift 92">
                <a:extLst>
                  <a:ext uri="{FF2B5EF4-FFF2-40B4-BE49-F238E27FC236}">
                    <a16:creationId xmlns:a16="http://schemas.microsoft.com/office/drawing/2014/main" id="{3F96A55C-D05A-DBA9-6B88-B6ED415E375F}"/>
                  </a:ext>
                </a:extLst>
              </p14:cNvPr>
              <p14:cNvContentPartPr/>
              <p14:nvPr/>
            </p14:nvContentPartPr>
            <p14:xfrm>
              <a:off x="4085268" y="2490622"/>
              <a:ext cx="156600" cy="338040"/>
            </p14:xfrm>
          </p:contentPart>
        </mc:Choice>
        <mc:Fallback xmlns="">
          <p:pic>
            <p:nvPicPr>
              <p:cNvPr id="93" name="Håndskrift 92">
                <a:extLst>
                  <a:ext uri="{FF2B5EF4-FFF2-40B4-BE49-F238E27FC236}">
                    <a16:creationId xmlns:a16="http://schemas.microsoft.com/office/drawing/2014/main" id="{3F96A55C-D05A-DBA9-6B88-B6ED415E375F}"/>
                  </a:ext>
                </a:extLst>
              </p:cNvPr>
              <p:cNvPicPr/>
              <p:nvPr/>
            </p:nvPicPr>
            <p:blipFill>
              <a:blip r:embed="rId102"/>
              <a:stretch>
                <a:fillRect/>
              </a:stretch>
            </p:blipFill>
            <p:spPr>
              <a:xfrm>
                <a:off x="4079162" y="2484502"/>
                <a:ext cx="168812"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6" name="Håndskrift 95">
                <a:extLst>
                  <a:ext uri="{FF2B5EF4-FFF2-40B4-BE49-F238E27FC236}">
                    <a16:creationId xmlns:a16="http://schemas.microsoft.com/office/drawing/2014/main" id="{01E55F01-CFD6-83A5-B525-BC654AB1DCC1}"/>
                  </a:ext>
                </a:extLst>
              </p14:cNvPr>
              <p14:cNvContentPartPr/>
              <p14:nvPr/>
            </p14:nvContentPartPr>
            <p14:xfrm>
              <a:off x="4288308" y="2200462"/>
              <a:ext cx="99720" cy="278280"/>
            </p14:xfrm>
          </p:contentPart>
        </mc:Choice>
        <mc:Fallback xmlns="">
          <p:pic>
            <p:nvPicPr>
              <p:cNvPr id="96" name="Håndskrift 95">
                <a:extLst>
                  <a:ext uri="{FF2B5EF4-FFF2-40B4-BE49-F238E27FC236}">
                    <a16:creationId xmlns:a16="http://schemas.microsoft.com/office/drawing/2014/main" id="{01E55F01-CFD6-83A5-B525-BC654AB1DCC1}"/>
                  </a:ext>
                </a:extLst>
              </p:cNvPr>
              <p:cNvPicPr/>
              <p:nvPr/>
            </p:nvPicPr>
            <p:blipFill>
              <a:blip r:embed="rId104"/>
              <a:stretch>
                <a:fillRect/>
              </a:stretch>
            </p:blipFill>
            <p:spPr>
              <a:xfrm>
                <a:off x="4282210" y="2194342"/>
                <a:ext cx="111916"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7" name="Håndskrift 96">
                <a:extLst>
                  <a:ext uri="{FF2B5EF4-FFF2-40B4-BE49-F238E27FC236}">
                    <a16:creationId xmlns:a16="http://schemas.microsoft.com/office/drawing/2014/main" id="{52E2828B-CB19-FE01-E83E-9E209899BA60}"/>
                  </a:ext>
                </a:extLst>
              </p14:cNvPr>
              <p14:cNvContentPartPr/>
              <p14:nvPr/>
            </p14:nvContentPartPr>
            <p14:xfrm>
              <a:off x="4447788" y="2577382"/>
              <a:ext cx="13320" cy="23760"/>
            </p14:xfrm>
          </p:contentPart>
        </mc:Choice>
        <mc:Fallback xmlns="">
          <p:pic>
            <p:nvPicPr>
              <p:cNvPr id="97" name="Håndskrift 96">
                <a:extLst>
                  <a:ext uri="{FF2B5EF4-FFF2-40B4-BE49-F238E27FC236}">
                    <a16:creationId xmlns:a16="http://schemas.microsoft.com/office/drawing/2014/main" id="{52E2828B-CB19-FE01-E83E-9E209899BA60}"/>
                  </a:ext>
                </a:extLst>
              </p:cNvPr>
              <p:cNvPicPr/>
              <p:nvPr/>
            </p:nvPicPr>
            <p:blipFill>
              <a:blip r:embed="rId106"/>
              <a:stretch>
                <a:fillRect/>
              </a:stretch>
            </p:blipFill>
            <p:spPr>
              <a:xfrm>
                <a:off x="4441668" y="2571262"/>
                <a:ext cx="25560" cy="36000"/>
              </a:xfrm>
              <a:prstGeom prst="rect">
                <a:avLst/>
              </a:prstGeom>
            </p:spPr>
          </p:pic>
        </mc:Fallback>
      </mc:AlternateContent>
      <p:grpSp>
        <p:nvGrpSpPr>
          <p:cNvPr id="103" name="Gruppe 102">
            <a:extLst>
              <a:ext uri="{FF2B5EF4-FFF2-40B4-BE49-F238E27FC236}">
                <a16:creationId xmlns:a16="http://schemas.microsoft.com/office/drawing/2014/main" id="{6788CFCF-DD4D-C516-A20F-CC2EEEB2CA4E}"/>
              </a:ext>
            </a:extLst>
          </p:cNvPr>
          <p:cNvGrpSpPr/>
          <p:nvPr/>
        </p:nvGrpSpPr>
        <p:grpSpPr>
          <a:xfrm>
            <a:off x="4145028" y="2898502"/>
            <a:ext cx="626760" cy="307080"/>
            <a:chOff x="4145028" y="2898502"/>
            <a:chExt cx="626760" cy="307080"/>
          </a:xfrm>
        </p:grpSpPr>
        <mc:AlternateContent xmlns:mc="http://schemas.openxmlformats.org/markup-compatibility/2006" xmlns:p14="http://schemas.microsoft.com/office/powerpoint/2010/main">
          <mc:Choice Requires="p14">
            <p:contentPart p14:bwMode="auto" r:id="rId107">
              <p14:nvContentPartPr>
                <p14:cNvPr id="98" name="Håndskrift 97">
                  <a:extLst>
                    <a:ext uri="{FF2B5EF4-FFF2-40B4-BE49-F238E27FC236}">
                      <a16:creationId xmlns:a16="http://schemas.microsoft.com/office/drawing/2014/main" id="{B312AFB9-5AC5-280F-6E78-D3D39C0A6342}"/>
                    </a:ext>
                  </a:extLst>
                </p14:cNvPr>
                <p14:cNvContentPartPr/>
                <p14:nvPr/>
              </p14:nvContentPartPr>
              <p14:xfrm>
                <a:off x="4145028" y="2898502"/>
                <a:ext cx="212400" cy="301320"/>
              </p14:xfrm>
            </p:contentPart>
          </mc:Choice>
          <mc:Fallback xmlns="">
            <p:pic>
              <p:nvPicPr>
                <p:cNvPr id="98" name="Håndskrift 97">
                  <a:extLst>
                    <a:ext uri="{FF2B5EF4-FFF2-40B4-BE49-F238E27FC236}">
                      <a16:creationId xmlns:a16="http://schemas.microsoft.com/office/drawing/2014/main" id="{B312AFB9-5AC5-280F-6E78-D3D39C0A6342}"/>
                    </a:ext>
                  </a:extLst>
                </p:cNvPr>
                <p:cNvPicPr/>
                <p:nvPr/>
              </p:nvPicPr>
              <p:blipFill>
                <a:blip r:embed="rId108"/>
                <a:stretch>
                  <a:fillRect/>
                </a:stretch>
              </p:blipFill>
              <p:spPr>
                <a:xfrm>
                  <a:off x="4138908" y="2892382"/>
                  <a:ext cx="2246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9" name="Håndskrift 98">
                  <a:extLst>
                    <a:ext uri="{FF2B5EF4-FFF2-40B4-BE49-F238E27FC236}">
                      <a16:creationId xmlns:a16="http://schemas.microsoft.com/office/drawing/2014/main" id="{35F55ADF-518E-A2BE-6BAA-C0FD507BCAD4}"/>
                    </a:ext>
                  </a:extLst>
                </p14:cNvPr>
                <p14:cNvContentPartPr/>
                <p14:nvPr/>
              </p14:nvContentPartPr>
              <p14:xfrm>
                <a:off x="4373988" y="3074902"/>
                <a:ext cx="69840" cy="130680"/>
              </p14:xfrm>
            </p:contentPart>
          </mc:Choice>
          <mc:Fallback xmlns="">
            <p:pic>
              <p:nvPicPr>
                <p:cNvPr id="99" name="Håndskrift 98">
                  <a:extLst>
                    <a:ext uri="{FF2B5EF4-FFF2-40B4-BE49-F238E27FC236}">
                      <a16:creationId xmlns:a16="http://schemas.microsoft.com/office/drawing/2014/main" id="{35F55ADF-518E-A2BE-6BAA-C0FD507BCAD4}"/>
                    </a:ext>
                  </a:extLst>
                </p:cNvPr>
                <p:cNvPicPr/>
                <p:nvPr/>
              </p:nvPicPr>
              <p:blipFill>
                <a:blip r:embed="rId110"/>
                <a:stretch>
                  <a:fillRect/>
                </a:stretch>
              </p:blipFill>
              <p:spPr>
                <a:xfrm>
                  <a:off x="4367868" y="3068782"/>
                  <a:ext cx="820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2" name="Håndskrift 101">
                  <a:extLst>
                    <a:ext uri="{FF2B5EF4-FFF2-40B4-BE49-F238E27FC236}">
                      <a16:creationId xmlns:a16="http://schemas.microsoft.com/office/drawing/2014/main" id="{DE79AFEF-3C50-526B-E498-F7B4E190D53A}"/>
                    </a:ext>
                  </a:extLst>
                </p14:cNvPr>
                <p14:cNvContentPartPr/>
                <p14:nvPr/>
              </p14:nvContentPartPr>
              <p14:xfrm>
                <a:off x="4530948" y="3083542"/>
                <a:ext cx="240840" cy="101880"/>
              </p14:xfrm>
            </p:contentPart>
          </mc:Choice>
          <mc:Fallback xmlns="">
            <p:pic>
              <p:nvPicPr>
                <p:cNvPr id="102" name="Håndskrift 101">
                  <a:extLst>
                    <a:ext uri="{FF2B5EF4-FFF2-40B4-BE49-F238E27FC236}">
                      <a16:creationId xmlns:a16="http://schemas.microsoft.com/office/drawing/2014/main" id="{DE79AFEF-3C50-526B-E498-F7B4E190D53A}"/>
                    </a:ext>
                  </a:extLst>
                </p:cNvPr>
                <p:cNvPicPr/>
                <p:nvPr/>
              </p:nvPicPr>
              <p:blipFill>
                <a:blip r:embed="rId112"/>
                <a:stretch>
                  <a:fillRect/>
                </a:stretch>
              </p:blipFill>
              <p:spPr>
                <a:xfrm>
                  <a:off x="4524837" y="3077422"/>
                  <a:ext cx="253062" cy="114120"/>
                </a:xfrm>
                <a:prstGeom prst="rect">
                  <a:avLst/>
                </a:prstGeom>
              </p:spPr>
            </p:pic>
          </mc:Fallback>
        </mc:AlternateContent>
      </p:grpSp>
      <p:grpSp>
        <p:nvGrpSpPr>
          <p:cNvPr id="115" name="Gruppe 114">
            <a:extLst>
              <a:ext uri="{FF2B5EF4-FFF2-40B4-BE49-F238E27FC236}">
                <a16:creationId xmlns:a16="http://schemas.microsoft.com/office/drawing/2014/main" id="{BD633C1B-D1CF-D439-1F29-C275DED662B1}"/>
              </a:ext>
            </a:extLst>
          </p:cNvPr>
          <p:cNvGrpSpPr/>
          <p:nvPr/>
        </p:nvGrpSpPr>
        <p:grpSpPr>
          <a:xfrm>
            <a:off x="4283268" y="3343822"/>
            <a:ext cx="744120" cy="780480"/>
            <a:chOff x="4283268" y="3343822"/>
            <a:chExt cx="744120" cy="780480"/>
          </a:xfrm>
        </p:grpSpPr>
        <mc:AlternateContent xmlns:mc="http://schemas.openxmlformats.org/markup-compatibility/2006" xmlns:p14="http://schemas.microsoft.com/office/powerpoint/2010/main">
          <mc:Choice Requires="p14">
            <p:contentPart p14:bwMode="auto" r:id="rId113">
              <p14:nvContentPartPr>
                <p14:cNvPr id="104" name="Håndskrift 103">
                  <a:extLst>
                    <a:ext uri="{FF2B5EF4-FFF2-40B4-BE49-F238E27FC236}">
                      <a16:creationId xmlns:a16="http://schemas.microsoft.com/office/drawing/2014/main" id="{67E0E830-8955-CA90-8C77-17CAE4991750}"/>
                    </a:ext>
                  </a:extLst>
                </p14:cNvPr>
                <p14:cNvContentPartPr/>
                <p14:nvPr/>
              </p14:nvContentPartPr>
              <p14:xfrm>
                <a:off x="4283268" y="3422662"/>
                <a:ext cx="86760" cy="212040"/>
              </p14:xfrm>
            </p:contentPart>
          </mc:Choice>
          <mc:Fallback xmlns="">
            <p:pic>
              <p:nvPicPr>
                <p:cNvPr id="104" name="Håndskrift 103">
                  <a:extLst>
                    <a:ext uri="{FF2B5EF4-FFF2-40B4-BE49-F238E27FC236}">
                      <a16:creationId xmlns:a16="http://schemas.microsoft.com/office/drawing/2014/main" id="{67E0E830-8955-CA90-8C77-17CAE4991750}"/>
                    </a:ext>
                  </a:extLst>
                </p:cNvPr>
                <p:cNvPicPr/>
                <p:nvPr/>
              </p:nvPicPr>
              <p:blipFill>
                <a:blip r:embed="rId114"/>
                <a:stretch>
                  <a:fillRect/>
                </a:stretch>
              </p:blipFill>
              <p:spPr>
                <a:xfrm>
                  <a:off x="4277148" y="3416542"/>
                  <a:ext cx="99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5" name="Håndskrift 104">
                  <a:extLst>
                    <a:ext uri="{FF2B5EF4-FFF2-40B4-BE49-F238E27FC236}">
                      <a16:creationId xmlns:a16="http://schemas.microsoft.com/office/drawing/2014/main" id="{96DAC5FD-9EAC-C9EB-2E53-825B08A233CB}"/>
                    </a:ext>
                  </a:extLst>
                </p14:cNvPr>
                <p14:cNvContentPartPr/>
                <p14:nvPr/>
              </p14:nvContentPartPr>
              <p14:xfrm>
                <a:off x="4417188" y="3380902"/>
                <a:ext cx="142200" cy="208080"/>
              </p14:xfrm>
            </p:contentPart>
          </mc:Choice>
          <mc:Fallback xmlns="">
            <p:pic>
              <p:nvPicPr>
                <p:cNvPr id="105" name="Håndskrift 104">
                  <a:extLst>
                    <a:ext uri="{FF2B5EF4-FFF2-40B4-BE49-F238E27FC236}">
                      <a16:creationId xmlns:a16="http://schemas.microsoft.com/office/drawing/2014/main" id="{96DAC5FD-9EAC-C9EB-2E53-825B08A233CB}"/>
                    </a:ext>
                  </a:extLst>
                </p:cNvPr>
                <p:cNvPicPr/>
                <p:nvPr/>
              </p:nvPicPr>
              <p:blipFill>
                <a:blip r:embed="rId116"/>
                <a:stretch>
                  <a:fillRect/>
                </a:stretch>
              </p:blipFill>
              <p:spPr>
                <a:xfrm>
                  <a:off x="4411068" y="3374782"/>
                  <a:ext cx="154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6" name="Håndskrift 105">
                  <a:extLst>
                    <a:ext uri="{FF2B5EF4-FFF2-40B4-BE49-F238E27FC236}">
                      <a16:creationId xmlns:a16="http://schemas.microsoft.com/office/drawing/2014/main" id="{6A211141-5FF5-69F0-16B7-FBE2819DEC66}"/>
                    </a:ext>
                  </a:extLst>
                </p14:cNvPr>
                <p14:cNvContentPartPr/>
                <p14:nvPr/>
              </p14:nvContentPartPr>
              <p14:xfrm>
                <a:off x="4597908" y="3523102"/>
                <a:ext cx="100800" cy="64080"/>
              </p14:xfrm>
            </p:contentPart>
          </mc:Choice>
          <mc:Fallback xmlns="">
            <p:pic>
              <p:nvPicPr>
                <p:cNvPr id="106" name="Håndskrift 105">
                  <a:extLst>
                    <a:ext uri="{FF2B5EF4-FFF2-40B4-BE49-F238E27FC236}">
                      <a16:creationId xmlns:a16="http://schemas.microsoft.com/office/drawing/2014/main" id="{6A211141-5FF5-69F0-16B7-FBE2819DEC66}"/>
                    </a:ext>
                  </a:extLst>
                </p:cNvPr>
                <p:cNvPicPr/>
                <p:nvPr/>
              </p:nvPicPr>
              <p:blipFill>
                <a:blip r:embed="rId118"/>
                <a:stretch>
                  <a:fillRect/>
                </a:stretch>
              </p:blipFill>
              <p:spPr>
                <a:xfrm>
                  <a:off x="4591788" y="3516982"/>
                  <a:ext cx="113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7" name="Håndskrift 106">
                  <a:extLst>
                    <a:ext uri="{FF2B5EF4-FFF2-40B4-BE49-F238E27FC236}">
                      <a16:creationId xmlns:a16="http://schemas.microsoft.com/office/drawing/2014/main" id="{8C4EB54C-3EFF-B758-C379-9DAA036D30EA}"/>
                    </a:ext>
                  </a:extLst>
                </p14:cNvPr>
                <p14:cNvContentPartPr/>
                <p14:nvPr/>
              </p14:nvContentPartPr>
              <p14:xfrm>
                <a:off x="4728588" y="3343822"/>
                <a:ext cx="78840" cy="182520"/>
              </p14:xfrm>
            </p:contentPart>
          </mc:Choice>
          <mc:Fallback xmlns="">
            <p:pic>
              <p:nvPicPr>
                <p:cNvPr id="107" name="Håndskrift 106">
                  <a:extLst>
                    <a:ext uri="{FF2B5EF4-FFF2-40B4-BE49-F238E27FC236}">
                      <a16:creationId xmlns:a16="http://schemas.microsoft.com/office/drawing/2014/main" id="{8C4EB54C-3EFF-B758-C379-9DAA036D30EA}"/>
                    </a:ext>
                  </a:extLst>
                </p:cNvPr>
                <p:cNvPicPr/>
                <p:nvPr/>
              </p:nvPicPr>
              <p:blipFill>
                <a:blip r:embed="rId120"/>
                <a:stretch>
                  <a:fillRect/>
                </a:stretch>
              </p:blipFill>
              <p:spPr>
                <a:xfrm>
                  <a:off x="4722496" y="3337714"/>
                  <a:ext cx="91024" cy="194736"/>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8" name="Håndskrift 107">
                  <a:extLst>
                    <a:ext uri="{FF2B5EF4-FFF2-40B4-BE49-F238E27FC236}">
                      <a16:creationId xmlns:a16="http://schemas.microsoft.com/office/drawing/2014/main" id="{72399F3D-9495-209E-BF06-48EA27057AB2}"/>
                    </a:ext>
                  </a:extLst>
                </p14:cNvPr>
                <p14:cNvContentPartPr/>
                <p14:nvPr/>
              </p14:nvContentPartPr>
              <p14:xfrm>
                <a:off x="4825428" y="3351022"/>
                <a:ext cx="20880" cy="181800"/>
              </p14:xfrm>
            </p:contentPart>
          </mc:Choice>
          <mc:Fallback xmlns="">
            <p:pic>
              <p:nvPicPr>
                <p:cNvPr id="108" name="Håndskrift 107">
                  <a:extLst>
                    <a:ext uri="{FF2B5EF4-FFF2-40B4-BE49-F238E27FC236}">
                      <a16:creationId xmlns:a16="http://schemas.microsoft.com/office/drawing/2014/main" id="{72399F3D-9495-209E-BF06-48EA27057AB2}"/>
                    </a:ext>
                  </a:extLst>
                </p:cNvPr>
                <p:cNvPicPr/>
                <p:nvPr/>
              </p:nvPicPr>
              <p:blipFill>
                <a:blip r:embed="rId122"/>
                <a:stretch>
                  <a:fillRect/>
                </a:stretch>
              </p:blipFill>
              <p:spPr>
                <a:xfrm>
                  <a:off x="4819308" y="3344902"/>
                  <a:ext cx="33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9" name="Håndskrift 108">
                  <a:extLst>
                    <a:ext uri="{FF2B5EF4-FFF2-40B4-BE49-F238E27FC236}">
                      <a16:creationId xmlns:a16="http://schemas.microsoft.com/office/drawing/2014/main" id="{330A7281-B025-ED4E-0E30-7B34EB4C14C4}"/>
                    </a:ext>
                  </a:extLst>
                </p14:cNvPr>
                <p14:cNvContentPartPr/>
                <p14:nvPr/>
              </p14:nvContentPartPr>
              <p14:xfrm>
                <a:off x="4448868" y="3870142"/>
                <a:ext cx="108000" cy="254160"/>
              </p14:xfrm>
            </p:contentPart>
          </mc:Choice>
          <mc:Fallback xmlns="">
            <p:pic>
              <p:nvPicPr>
                <p:cNvPr id="109" name="Håndskrift 108">
                  <a:extLst>
                    <a:ext uri="{FF2B5EF4-FFF2-40B4-BE49-F238E27FC236}">
                      <a16:creationId xmlns:a16="http://schemas.microsoft.com/office/drawing/2014/main" id="{330A7281-B025-ED4E-0E30-7B34EB4C14C4}"/>
                    </a:ext>
                  </a:extLst>
                </p:cNvPr>
                <p:cNvPicPr/>
                <p:nvPr/>
              </p:nvPicPr>
              <p:blipFill>
                <a:blip r:embed="rId124"/>
                <a:stretch>
                  <a:fillRect/>
                </a:stretch>
              </p:blipFill>
              <p:spPr>
                <a:xfrm>
                  <a:off x="4442748" y="3864022"/>
                  <a:ext cx="1202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0" name="Håndskrift 109">
                  <a:extLst>
                    <a:ext uri="{FF2B5EF4-FFF2-40B4-BE49-F238E27FC236}">
                      <a16:creationId xmlns:a16="http://schemas.microsoft.com/office/drawing/2014/main" id="{E5861E18-D5AA-5376-693C-E0780BC8E894}"/>
                    </a:ext>
                  </a:extLst>
                </p14:cNvPr>
                <p14:cNvContentPartPr/>
                <p14:nvPr/>
              </p14:nvContentPartPr>
              <p14:xfrm>
                <a:off x="4607988" y="3893542"/>
                <a:ext cx="106920" cy="66960"/>
              </p14:xfrm>
            </p:contentPart>
          </mc:Choice>
          <mc:Fallback xmlns="">
            <p:pic>
              <p:nvPicPr>
                <p:cNvPr id="110" name="Håndskrift 109">
                  <a:extLst>
                    <a:ext uri="{FF2B5EF4-FFF2-40B4-BE49-F238E27FC236}">
                      <a16:creationId xmlns:a16="http://schemas.microsoft.com/office/drawing/2014/main" id="{E5861E18-D5AA-5376-693C-E0780BC8E894}"/>
                    </a:ext>
                  </a:extLst>
                </p:cNvPr>
                <p:cNvPicPr/>
                <p:nvPr/>
              </p:nvPicPr>
              <p:blipFill>
                <a:blip r:embed="rId126"/>
                <a:stretch>
                  <a:fillRect/>
                </a:stretch>
              </p:blipFill>
              <p:spPr>
                <a:xfrm>
                  <a:off x="4601847" y="3887422"/>
                  <a:ext cx="119201"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1" name="Håndskrift 110">
                  <a:extLst>
                    <a:ext uri="{FF2B5EF4-FFF2-40B4-BE49-F238E27FC236}">
                      <a16:creationId xmlns:a16="http://schemas.microsoft.com/office/drawing/2014/main" id="{396FA382-1D85-E145-1611-67882B0A613B}"/>
                    </a:ext>
                  </a:extLst>
                </p14:cNvPr>
                <p14:cNvContentPartPr/>
                <p14:nvPr/>
              </p14:nvContentPartPr>
              <p14:xfrm>
                <a:off x="4722108" y="3817942"/>
                <a:ext cx="74160" cy="123120"/>
              </p14:xfrm>
            </p:contentPart>
          </mc:Choice>
          <mc:Fallback xmlns="">
            <p:pic>
              <p:nvPicPr>
                <p:cNvPr id="111" name="Håndskrift 110">
                  <a:extLst>
                    <a:ext uri="{FF2B5EF4-FFF2-40B4-BE49-F238E27FC236}">
                      <a16:creationId xmlns:a16="http://schemas.microsoft.com/office/drawing/2014/main" id="{396FA382-1D85-E145-1611-67882B0A613B}"/>
                    </a:ext>
                  </a:extLst>
                </p:cNvPr>
                <p:cNvPicPr/>
                <p:nvPr/>
              </p:nvPicPr>
              <p:blipFill>
                <a:blip r:embed="rId128"/>
                <a:stretch>
                  <a:fillRect/>
                </a:stretch>
              </p:blipFill>
              <p:spPr>
                <a:xfrm>
                  <a:off x="4715988" y="3811804"/>
                  <a:ext cx="86400" cy="135396"/>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2" name="Håndskrift 111">
                  <a:extLst>
                    <a:ext uri="{FF2B5EF4-FFF2-40B4-BE49-F238E27FC236}">
                      <a16:creationId xmlns:a16="http://schemas.microsoft.com/office/drawing/2014/main" id="{E25545B6-CDDA-64B9-BEE0-83EC80E4284B}"/>
                    </a:ext>
                  </a:extLst>
                </p14:cNvPr>
                <p14:cNvContentPartPr/>
                <p14:nvPr/>
              </p14:nvContentPartPr>
              <p14:xfrm>
                <a:off x="4815348" y="3774022"/>
                <a:ext cx="103320" cy="144720"/>
              </p14:xfrm>
            </p:contentPart>
          </mc:Choice>
          <mc:Fallback xmlns="">
            <p:pic>
              <p:nvPicPr>
                <p:cNvPr id="112" name="Håndskrift 111">
                  <a:extLst>
                    <a:ext uri="{FF2B5EF4-FFF2-40B4-BE49-F238E27FC236}">
                      <a16:creationId xmlns:a16="http://schemas.microsoft.com/office/drawing/2014/main" id="{E25545B6-CDDA-64B9-BEE0-83EC80E4284B}"/>
                    </a:ext>
                  </a:extLst>
                </p:cNvPr>
                <p:cNvPicPr/>
                <p:nvPr/>
              </p:nvPicPr>
              <p:blipFill>
                <a:blip r:embed="rId130"/>
                <a:stretch>
                  <a:fillRect/>
                </a:stretch>
              </p:blipFill>
              <p:spPr>
                <a:xfrm>
                  <a:off x="4809228" y="3767902"/>
                  <a:ext cx="115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3" name="Håndskrift 112">
                  <a:extLst>
                    <a:ext uri="{FF2B5EF4-FFF2-40B4-BE49-F238E27FC236}">
                      <a16:creationId xmlns:a16="http://schemas.microsoft.com/office/drawing/2014/main" id="{D07111AC-2915-4DE4-C667-C72D2C1D81FE}"/>
                    </a:ext>
                  </a:extLst>
                </p14:cNvPr>
                <p14:cNvContentPartPr/>
                <p14:nvPr/>
              </p14:nvContentPartPr>
              <p14:xfrm>
                <a:off x="4939548" y="3648382"/>
                <a:ext cx="69480" cy="176760"/>
              </p14:xfrm>
            </p:contentPart>
          </mc:Choice>
          <mc:Fallback xmlns="">
            <p:pic>
              <p:nvPicPr>
                <p:cNvPr id="113" name="Håndskrift 112">
                  <a:extLst>
                    <a:ext uri="{FF2B5EF4-FFF2-40B4-BE49-F238E27FC236}">
                      <a16:creationId xmlns:a16="http://schemas.microsoft.com/office/drawing/2014/main" id="{D07111AC-2915-4DE4-C667-C72D2C1D81FE}"/>
                    </a:ext>
                  </a:extLst>
                </p:cNvPr>
                <p:cNvPicPr/>
                <p:nvPr/>
              </p:nvPicPr>
              <p:blipFill>
                <a:blip r:embed="rId132"/>
                <a:stretch>
                  <a:fillRect/>
                </a:stretch>
              </p:blipFill>
              <p:spPr>
                <a:xfrm>
                  <a:off x="4933428" y="3642262"/>
                  <a:ext cx="817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4" name="Håndskrift 113">
                  <a:extLst>
                    <a:ext uri="{FF2B5EF4-FFF2-40B4-BE49-F238E27FC236}">
                      <a16:creationId xmlns:a16="http://schemas.microsoft.com/office/drawing/2014/main" id="{0D1A4340-979B-201C-5A48-3C98635DA53E}"/>
                    </a:ext>
                  </a:extLst>
                </p14:cNvPr>
                <p14:cNvContentPartPr/>
                <p14:nvPr/>
              </p14:nvContentPartPr>
              <p14:xfrm>
                <a:off x="5027028" y="3894262"/>
                <a:ext cx="360" cy="22680"/>
              </p14:xfrm>
            </p:contentPart>
          </mc:Choice>
          <mc:Fallback xmlns="">
            <p:pic>
              <p:nvPicPr>
                <p:cNvPr id="114" name="Håndskrift 113">
                  <a:extLst>
                    <a:ext uri="{FF2B5EF4-FFF2-40B4-BE49-F238E27FC236}">
                      <a16:creationId xmlns:a16="http://schemas.microsoft.com/office/drawing/2014/main" id="{0D1A4340-979B-201C-5A48-3C98635DA53E}"/>
                    </a:ext>
                  </a:extLst>
                </p:cNvPr>
                <p:cNvPicPr/>
                <p:nvPr/>
              </p:nvPicPr>
              <p:blipFill>
                <a:blip r:embed="rId134"/>
                <a:stretch>
                  <a:fillRect/>
                </a:stretch>
              </p:blipFill>
              <p:spPr>
                <a:xfrm>
                  <a:off x="5020908" y="3888142"/>
                  <a:ext cx="12600" cy="34920"/>
                </a:xfrm>
                <a:prstGeom prst="rect">
                  <a:avLst/>
                </a:prstGeom>
              </p:spPr>
            </p:pic>
          </mc:Fallback>
        </mc:AlternateContent>
      </p:grpSp>
      <p:grpSp>
        <p:nvGrpSpPr>
          <p:cNvPr id="118" name="Gruppe 117">
            <a:extLst>
              <a:ext uri="{FF2B5EF4-FFF2-40B4-BE49-F238E27FC236}">
                <a16:creationId xmlns:a16="http://schemas.microsoft.com/office/drawing/2014/main" id="{BFAA489E-9D36-AA63-72F7-81EFDF7C9AD0}"/>
              </a:ext>
            </a:extLst>
          </p:cNvPr>
          <p:cNvGrpSpPr/>
          <p:nvPr/>
        </p:nvGrpSpPr>
        <p:grpSpPr>
          <a:xfrm>
            <a:off x="1313988" y="1677742"/>
            <a:ext cx="1163160" cy="1553400"/>
            <a:chOff x="1313988" y="1677742"/>
            <a:chExt cx="1163160" cy="1553400"/>
          </a:xfrm>
        </p:grpSpPr>
        <mc:AlternateContent xmlns:mc="http://schemas.openxmlformats.org/markup-compatibility/2006" xmlns:p14="http://schemas.microsoft.com/office/powerpoint/2010/main">
          <mc:Choice Requires="p14">
            <p:contentPart p14:bwMode="auto" r:id="rId135">
              <p14:nvContentPartPr>
                <p14:cNvPr id="70" name="Håndskrift 69">
                  <a:extLst>
                    <a:ext uri="{FF2B5EF4-FFF2-40B4-BE49-F238E27FC236}">
                      <a16:creationId xmlns:a16="http://schemas.microsoft.com/office/drawing/2014/main" id="{D1DE0800-91C5-955E-0D02-2B161C2E8064}"/>
                    </a:ext>
                  </a:extLst>
                </p14:cNvPr>
                <p14:cNvContentPartPr/>
                <p14:nvPr/>
              </p14:nvContentPartPr>
              <p14:xfrm>
                <a:off x="1313988" y="2178862"/>
                <a:ext cx="829800" cy="1052280"/>
              </p14:xfrm>
            </p:contentPart>
          </mc:Choice>
          <mc:Fallback xmlns="">
            <p:pic>
              <p:nvPicPr>
                <p:cNvPr id="70" name="Håndskrift 69">
                  <a:extLst>
                    <a:ext uri="{FF2B5EF4-FFF2-40B4-BE49-F238E27FC236}">
                      <a16:creationId xmlns:a16="http://schemas.microsoft.com/office/drawing/2014/main" id="{D1DE0800-91C5-955E-0D02-2B161C2E8064}"/>
                    </a:ext>
                  </a:extLst>
                </p:cNvPr>
                <p:cNvPicPr/>
                <p:nvPr/>
              </p:nvPicPr>
              <p:blipFill>
                <a:blip r:embed="rId136"/>
                <a:stretch>
                  <a:fillRect/>
                </a:stretch>
              </p:blipFill>
              <p:spPr>
                <a:xfrm>
                  <a:off x="1307868" y="2172742"/>
                  <a:ext cx="842040" cy="1064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1" name="Håndskrift 70">
                  <a:extLst>
                    <a:ext uri="{FF2B5EF4-FFF2-40B4-BE49-F238E27FC236}">
                      <a16:creationId xmlns:a16="http://schemas.microsoft.com/office/drawing/2014/main" id="{E120A454-6B46-34BE-6E89-C2BD530492B3}"/>
                    </a:ext>
                  </a:extLst>
                </p14:cNvPr>
                <p14:cNvContentPartPr/>
                <p14:nvPr/>
              </p14:nvContentPartPr>
              <p14:xfrm>
                <a:off x="1625388" y="2551462"/>
                <a:ext cx="90360" cy="104400"/>
              </p14:xfrm>
            </p:contentPart>
          </mc:Choice>
          <mc:Fallback xmlns="">
            <p:pic>
              <p:nvPicPr>
                <p:cNvPr id="71" name="Håndskrift 70">
                  <a:extLst>
                    <a:ext uri="{FF2B5EF4-FFF2-40B4-BE49-F238E27FC236}">
                      <a16:creationId xmlns:a16="http://schemas.microsoft.com/office/drawing/2014/main" id="{E120A454-6B46-34BE-6E89-C2BD530492B3}"/>
                    </a:ext>
                  </a:extLst>
                </p:cNvPr>
                <p:cNvPicPr/>
                <p:nvPr/>
              </p:nvPicPr>
              <p:blipFill>
                <a:blip r:embed="rId138"/>
                <a:stretch>
                  <a:fillRect/>
                </a:stretch>
              </p:blipFill>
              <p:spPr>
                <a:xfrm>
                  <a:off x="1619292" y="2545342"/>
                  <a:ext cx="102551"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3" name="Håndskrift 72">
                  <a:extLst>
                    <a:ext uri="{FF2B5EF4-FFF2-40B4-BE49-F238E27FC236}">
                      <a16:creationId xmlns:a16="http://schemas.microsoft.com/office/drawing/2014/main" id="{93216221-5513-A30B-C301-A1205F43FE58}"/>
                    </a:ext>
                  </a:extLst>
                </p14:cNvPr>
                <p14:cNvContentPartPr/>
                <p14:nvPr/>
              </p14:nvContentPartPr>
              <p14:xfrm>
                <a:off x="1547628" y="1772062"/>
                <a:ext cx="488520" cy="509040"/>
              </p14:xfrm>
            </p:contentPart>
          </mc:Choice>
          <mc:Fallback xmlns="">
            <p:pic>
              <p:nvPicPr>
                <p:cNvPr id="73" name="Håndskrift 72">
                  <a:extLst>
                    <a:ext uri="{FF2B5EF4-FFF2-40B4-BE49-F238E27FC236}">
                      <a16:creationId xmlns:a16="http://schemas.microsoft.com/office/drawing/2014/main" id="{93216221-5513-A30B-C301-A1205F43FE58}"/>
                    </a:ext>
                  </a:extLst>
                </p:cNvPr>
                <p:cNvPicPr/>
                <p:nvPr/>
              </p:nvPicPr>
              <p:blipFill>
                <a:blip r:embed="rId140"/>
                <a:stretch>
                  <a:fillRect/>
                </a:stretch>
              </p:blipFill>
              <p:spPr>
                <a:xfrm>
                  <a:off x="1541508" y="1765946"/>
                  <a:ext cx="500760" cy="521271"/>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4" name="Håndskrift 73">
                  <a:extLst>
                    <a:ext uri="{FF2B5EF4-FFF2-40B4-BE49-F238E27FC236}">
                      <a16:creationId xmlns:a16="http://schemas.microsoft.com/office/drawing/2014/main" id="{9E2E0D49-C68A-843F-A437-3B108D13E5D3}"/>
                    </a:ext>
                  </a:extLst>
                </p14:cNvPr>
                <p14:cNvContentPartPr/>
                <p14:nvPr/>
              </p14:nvContentPartPr>
              <p14:xfrm>
                <a:off x="1750668" y="2129542"/>
                <a:ext cx="100800" cy="184320"/>
              </p14:xfrm>
            </p:contentPart>
          </mc:Choice>
          <mc:Fallback xmlns="">
            <p:pic>
              <p:nvPicPr>
                <p:cNvPr id="74" name="Håndskrift 73">
                  <a:extLst>
                    <a:ext uri="{FF2B5EF4-FFF2-40B4-BE49-F238E27FC236}">
                      <a16:creationId xmlns:a16="http://schemas.microsoft.com/office/drawing/2014/main" id="{9E2E0D49-C68A-843F-A437-3B108D13E5D3}"/>
                    </a:ext>
                  </a:extLst>
                </p:cNvPr>
                <p:cNvPicPr/>
                <p:nvPr/>
              </p:nvPicPr>
              <p:blipFill>
                <a:blip r:embed="rId142"/>
                <a:stretch>
                  <a:fillRect/>
                </a:stretch>
              </p:blipFill>
              <p:spPr>
                <a:xfrm>
                  <a:off x="1744548" y="2123434"/>
                  <a:ext cx="113040" cy="196536"/>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5" name="Håndskrift 74">
                  <a:extLst>
                    <a:ext uri="{FF2B5EF4-FFF2-40B4-BE49-F238E27FC236}">
                      <a16:creationId xmlns:a16="http://schemas.microsoft.com/office/drawing/2014/main" id="{837E925E-E4DE-721B-CF2F-E7FE1F8AA592}"/>
                    </a:ext>
                  </a:extLst>
                </p14:cNvPr>
                <p14:cNvContentPartPr/>
                <p14:nvPr/>
              </p14:nvContentPartPr>
              <p14:xfrm>
                <a:off x="1910508" y="2196502"/>
                <a:ext cx="27360" cy="83880"/>
              </p14:xfrm>
            </p:contentPart>
          </mc:Choice>
          <mc:Fallback xmlns="">
            <p:pic>
              <p:nvPicPr>
                <p:cNvPr id="75" name="Håndskrift 74">
                  <a:extLst>
                    <a:ext uri="{FF2B5EF4-FFF2-40B4-BE49-F238E27FC236}">
                      <a16:creationId xmlns:a16="http://schemas.microsoft.com/office/drawing/2014/main" id="{837E925E-E4DE-721B-CF2F-E7FE1F8AA592}"/>
                    </a:ext>
                  </a:extLst>
                </p:cNvPr>
                <p:cNvPicPr/>
                <p:nvPr/>
              </p:nvPicPr>
              <p:blipFill>
                <a:blip r:embed="rId144"/>
                <a:stretch>
                  <a:fillRect/>
                </a:stretch>
              </p:blipFill>
              <p:spPr>
                <a:xfrm>
                  <a:off x="1904388" y="2190382"/>
                  <a:ext cx="396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6" name="Håndskrift 75">
                  <a:extLst>
                    <a:ext uri="{FF2B5EF4-FFF2-40B4-BE49-F238E27FC236}">
                      <a16:creationId xmlns:a16="http://schemas.microsoft.com/office/drawing/2014/main" id="{0B9808BA-FB66-485D-F09F-4270022E1920}"/>
                    </a:ext>
                  </a:extLst>
                </p14:cNvPr>
                <p14:cNvContentPartPr/>
                <p14:nvPr/>
              </p14:nvContentPartPr>
              <p14:xfrm>
                <a:off x="1905468" y="2096782"/>
                <a:ext cx="42840" cy="5760"/>
              </p14:xfrm>
            </p:contentPart>
          </mc:Choice>
          <mc:Fallback xmlns="">
            <p:pic>
              <p:nvPicPr>
                <p:cNvPr id="76" name="Håndskrift 75">
                  <a:extLst>
                    <a:ext uri="{FF2B5EF4-FFF2-40B4-BE49-F238E27FC236}">
                      <a16:creationId xmlns:a16="http://schemas.microsoft.com/office/drawing/2014/main" id="{0B9808BA-FB66-485D-F09F-4270022E1920}"/>
                    </a:ext>
                  </a:extLst>
                </p:cNvPr>
                <p:cNvPicPr/>
                <p:nvPr/>
              </p:nvPicPr>
              <p:blipFill>
                <a:blip r:embed="rId146"/>
                <a:stretch>
                  <a:fillRect/>
                </a:stretch>
              </p:blipFill>
              <p:spPr>
                <a:xfrm>
                  <a:off x="1899348" y="2090662"/>
                  <a:ext cx="5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7" name="Håndskrift 76">
                  <a:extLst>
                    <a:ext uri="{FF2B5EF4-FFF2-40B4-BE49-F238E27FC236}">
                      <a16:creationId xmlns:a16="http://schemas.microsoft.com/office/drawing/2014/main" id="{092B4DDD-D819-B15C-BB61-291E5E28B3CE}"/>
                    </a:ext>
                  </a:extLst>
                </p14:cNvPr>
                <p14:cNvContentPartPr/>
                <p14:nvPr/>
              </p14:nvContentPartPr>
              <p14:xfrm>
                <a:off x="1980348" y="2108302"/>
                <a:ext cx="83880" cy="109800"/>
              </p14:xfrm>
            </p:contentPart>
          </mc:Choice>
          <mc:Fallback xmlns="">
            <p:pic>
              <p:nvPicPr>
                <p:cNvPr id="77" name="Håndskrift 76">
                  <a:extLst>
                    <a:ext uri="{FF2B5EF4-FFF2-40B4-BE49-F238E27FC236}">
                      <a16:creationId xmlns:a16="http://schemas.microsoft.com/office/drawing/2014/main" id="{092B4DDD-D819-B15C-BB61-291E5E28B3CE}"/>
                    </a:ext>
                  </a:extLst>
                </p:cNvPr>
                <p:cNvPicPr/>
                <p:nvPr/>
              </p:nvPicPr>
              <p:blipFill>
                <a:blip r:embed="rId148"/>
                <a:stretch>
                  <a:fillRect/>
                </a:stretch>
              </p:blipFill>
              <p:spPr>
                <a:xfrm>
                  <a:off x="1974228" y="2102162"/>
                  <a:ext cx="96120" cy="122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8" name="Håndskrift 77">
                  <a:extLst>
                    <a:ext uri="{FF2B5EF4-FFF2-40B4-BE49-F238E27FC236}">
                      <a16:creationId xmlns:a16="http://schemas.microsoft.com/office/drawing/2014/main" id="{E89E7225-3CAD-5E0B-E831-B9CB451B80AD}"/>
                    </a:ext>
                  </a:extLst>
                </p14:cNvPr>
                <p14:cNvContentPartPr/>
                <p14:nvPr/>
              </p14:nvContentPartPr>
              <p14:xfrm>
                <a:off x="2083308" y="2061862"/>
                <a:ext cx="87480" cy="106920"/>
              </p14:xfrm>
            </p:contentPart>
          </mc:Choice>
          <mc:Fallback xmlns="">
            <p:pic>
              <p:nvPicPr>
                <p:cNvPr id="78" name="Håndskrift 77">
                  <a:extLst>
                    <a:ext uri="{FF2B5EF4-FFF2-40B4-BE49-F238E27FC236}">
                      <a16:creationId xmlns:a16="http://schemas.microsoft.com/office/drawing/2014/main" id="{E89E7225-3CAD-5E0B-E831-B9CB451B80AD}"/>
                    </a:ext>
                  </a:extLst>
                </p:cNvPr>
                <p:cNvPicPr/>
                <p:nvPr/>
              </p:nvPicPr>
              <p:blipFill>
                <a:blip r:embed="rId150"/>
                <a:stretch>
                  <a:fillRect/>
                </a:stretch>
              </p:blipFill>
              <p:spPr>
                <a:xfrm>
                  <a:off x="2077188" y="2055721"/>
                  <a:ext cx="99720" cy="11920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9" name="Håndskrift 78">
                  <a:extLst>
                    <a:ext uri="{FF2B5EF4-FFF2-40B4-BE49-F238E27FC236}">
                      <a16:creationId xmlns:a16="http://schemas.microsoft.com/office/drawing/2014/main" id="{09F594EE-7BB5-87C3-271C-BF65070E5912}"/>
                    </a:ext>
                  </a:extLst>
                </p14:cNvPr>
                <p14:cNvContentPartPr/>
                <p14:nvPr/>
              </p14:nvContentPartPr>
              <p14:xfrm>
                <a:off x="1735188" y="2057182"/>
                <a:ext cx="53640" cy="165960"/>
              </p14:xfrm>
            </p:contentPart>
          </mc:Choice>
          <mc:Fallback xmlns="">
            <p:pic>
              <p:nvPicPr>
                <p:cNvPr id="79" name="Håndskrift 78">
                  <a:extLst>
                    <a:ext uri="{FF2B5EF4-FFF2-40B4-BE49-F238E27FC236}">
                      <a16:creationId xmlns:a16="http://schemas.microsoft.com/office/drawing/2014/main" id="{09F594EE-7BB5-87C3-271C-BF65070E5912}"/>
                    </a:ext>
                  </a:extLst>
                </p:cNvPr>
                <p:cNvPicPr/>
                <p:nvPr/>
              </p:nvPicPr>
              <p:blipFill>
                <a:blip r:embed="rId152"/>
                <a:stretch>
                  <a:fillRect/>
                </a:stretch>
              </p:blipFill>
              <p:spPr>
                <a:xfrm>
                  <a:off x="1729027" y="2051062"/>
                  <a:ext cx="65963"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0" name="Håndskrift 79">
                  <a:extLst>
                    <a:ext uri="{FF2B5EF4-FFF2-40B4-BE49-F238E27FC236}">
                      <a16:creationId xmlns:a16="http://schemas.microsoft.com/office/drawing/2014/main" id="{3A87CADD-FB2E-6058-F5A3-F0D5B1F77BCD}"/>
                    </a:ext>
                  </a:extLst>
                </p14:cNvPr>
                <p14:cNvContentPartPr/>
                <p14:nvPr/>
              </p14:nvContentPartPr>
              <p14:xfrm>
                <a:off x="1940388" y="1677742"/>
                <a:ext cx="536760" cy="800640"/>
              </p14:xfrm>
            </p:contentPart>
          </mc:Choice>
          <mc:Fallback xmlns="">
            <p:pic>
              <p:nvPicPr>
                <p:cNvPr id="80" name="Håndskrift 79">
                  <a:extLst>
                    <a:ext uri="{FF2B5EF4-FFF2-40B4-BE49-F238E27FC236}">
                      <a16:creationId xmlns:a16="http://schemas.microsoft.com/office/drawing/2014/main" id="{3A87CADD-FB2E-6058-F5A3-F0D5B1F77BCD}"/>
                    </a:ext>
                  </a:extLst>
                </p:cNvPr>
                <p:cNvPicPr/>
                <p:nvPr/>
              </p:nvPicPr>
              <p:blipFill>
                <a:blip r:embed="rId154"/>
                <a:stretch>
                  <a:fillRect/>
                </a:stretch>
              </p:blipFill>
              <p:spPr>
                <a:xfrm>
                  <a:off x="1934268" y="1671625"/>
                  <a:ext cx="549000" cy="812874"/>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Håndskrift 115">
                  <a:extLst>
                    <a:ext uri="{FF2B5EF4-FFF2-40B4-BE49-F238E27FC236}">
                      <a16:creationId xmlns:a16="http://schemas.microsoft.com/office/drawing/2014/main" id="{4301DE1E-99AF-3E41-388D-9FEC3A3DF6E4}"/>
                    </a:ext>
                  </a:extLst>
                </p14:cNvPr>
                <p14:cNvContentPartPr/>
                <p14:nvPr/>
              </p14:nvContentPartPr>
              <p14:xfrm>
                <a:off x="1569948" y="1884382"/>
                <a:ext cx="121320" cy="6120"/>
              </p14:xfrm>
            </p:contentPart>
          </mc:Choice>
          <mc:Fallback xmlns="">
            <p:pic>
              <p:nvPicPr>
                <p:cNvPr id="116" name="Håndskrift 115">
                  <a:extLst>
                    <a:ext uri="{FF2B5EF4-FFF2-40B4-BE49-F238E27FC236}">
                      <a16:creationId xmlns:a16="http://schemas.microsoft.com/office/drawing/2014/main" id="{4301DE1E-99AF-3E41-388D-9FEC3A3DF6E4}"/>
                    </a:ext>
                  </a:extLst>
                </p:cNvPr>
                <p:cNvPicPr/>
                <p:nvPr/>
              </p:nvPicPr>
              <p:blipFill>
                <a:blip r:embed="rId156"/>
                <a:stretch>
                  <a:fillRect/>
                </a:stretch>
              </p:blipFill>
              <p:spPr>
                <a:xfrm>
                  <a:off x="1563828" y="1877879"/>
                  <a:ext cx="133560" cy="19125"/>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Håndskrift 116">
                  <a:extLst>
                    <a:ext uri="{FF2B5EF4-FFF2-40B4-BE49-F238E27FC236}">
                      <a16:creationId xmlns:a16="http://schemas.microsoft.com/office/drawing/2014/main" id="{8B9FAB45-8188-55B1-9CFE-C0ED9D024F14}"/>
                    </a:ext>
                  </a:extLst>
                </p14:cNvPr>
                <p14:cNvContentPartPr/>
                <p14:nvPr/>
              </p14:nvContentPartPr>
              <p14:xfrm>
                <a:off x="1618188" y="1795102"/>
                <a:ext cx="20520" cy="180360"/>
              </p14:xfrm>
            </p:contentPart>
          </mc:Choice>
          <mc:Fallback xmlns="">
            <p:pic>
              <p:nvPicPr>
                <p:cNvPr id="117" name="Håndskrift 116">
                  <a:extLst>
                    <a:ext uri="{FF2B5EF4-FFF2-40B4-BE49-F238E27FC236}">
                      <a16:creationId xmlns:a16="http://schemas.microsoft.com/office/drawing/2014/main" id="{8B9FAB45-8188-55B1-9CFE-C0ED9D024F14}"/>
                    </a:ext>
                  </a:extLst>
                </p:cNvPr>
                <p:cNvPicPr/>
                <p:nvPr/>
              </p:nvPicPr>
              <p:blipFill>
                <a:blip r:embed="rId158"/>
                <a:stretch>
                  <a:fillRect/>
                </a:stretch>
              </p:blipFill>
              <p:spPr>
                <a:xfrm>
                  <a:off x="1612068" y="1788970"/>
                  <a:ext cx="32760" cy="192624"/>
                </a:xfrm>
                <a:prstGeom prst="rect">
                  <a:avLst/>
                </a:prstGeom>
              </p:spPr>
            </p:pic>
          </mc:Fallback>
        </mc:AlternateContent>
      </p:grpSp>
      <p:grpSp>
        <p:nvGrpSpPr>
          <p:cNvPr id="130" name="Gruppe 129">
            <a:extLst>
              <a:ext uri="{FF2B5EF4-FFF2-40B4-BE49-F238E27FC236}">
                <a16:creationId xmlns:a16="http://schemas.microsoft.com/office/drawing/2014/main" id="{3C17AB8E-C99B-9757-4BA3-1D6D94D74096}"/>
              </a:ext>
            </a:extLst>
          </p:cNvPr>
          <p:cNvGrpSpPr/>
          <p:nvPr/>
        </p:nvGrpSpPr>
        <p:grpSpPr>
          <a:xfrm>
            <a:off x="3225228" y="413062"/>
            <a:ext cx="2075040" cy="814320"/>
            <a:chOff x="3225228" y="413062"/>
            <a:chExt cx="2075040" cy="814320"/>
          </a:xfrm>
        </p:grpSpPr>
        <mc:AlternateContent xmlns:mc="http://schemas.openxmlformats.org/markup-compatibility/2006" xmlns:p14="http://schemas.microsoft.com/office/powerpoint/2010/main">
          <mc:Choice Requires="p14">
            <p:contentPart p14:bwMode="auto" r:id="rId159">
              <p14:nvContentPartPr>
                <p14:cNvPr id="119" name="Håndskrift 118">
                  <a:extLst>
                    <a:ext uri="{FF2B5EF4-FFF2-40B4-BE49-F238E27FC236}">
                      <a16:creationId xmlns:a16="http://schemas.microsoft.com/office/drawing/2014/main" id="{FB989A6C-00D7-CB18-D54F-05929772E5F4}"/>
                    </a:ext>
                  </a:extLst>
                </p14:cNvPr>
                <p14:cNvContentPartPr/>
                <p14:nvPr/>
              </p14:nvContentPartPr>
              <p14:xfrm>
                <a:off x="3225228" y="978262"/>
                <a:ext cx="174600" cy="249120"/>
              </p14:xfrm>
            </p:contentPart>
          </mc:Choice>
          <mc:Fallback xmlns="">
            <p:pic>
              <p:nvPicPr>
                <p:cNvPr id="119" name="Håndskrift 118">
                  <a:extLst>
                    <a:ext uri="{FF2B5EF4-FFF2-40B4-BE49-F238E27FC236}">
                      <a16:creationId xmlns:a16="http://schemas.microsoft.com/office/drawing/2014/main" id="{FB989A6C-00D7-CB18-D54F-05929772E5F4}"/>
                    </a:ext>
                  </a:extLst>
                </p:cNvPr>
                <p:cNvPicPr/>
                <p:nvPr/>
              </p:nvPicPr>
              <p:blipFill>
                <a:blip r:embed="rId160"/>
                <a:stretch>
                  <a:fillRect/>
                </a:stretch>
              </p:blipFill>
              <p:spPr>
                <a:xfrm>
                  <a:off x="3219121" y="972142"/>
                  <a:ext cx="186815"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Håndskrift 119">
                  <a:extLst>
                    <a:ext uri="{FF2B5EF4-FFF2-40B4-BE49-F238E27FC236}">
                      <a16:creationId xmlns:a16="http://schemas.microsoft.com/office/drawing/2014/main" id="{79C64C01-CE88-E741-3963-ACF4F4E0E6AF}"/>
                    </a:ext>
                  </a:extLst>
                </p14:cNvPr>
                <p14:cNvContentPartPr/>
                <p14:nvPr/>
              </p14:nvContentPartPr>
              <p14:xfrm>
                <a:off x="3431148" y="1089862"/>
                <a:ext cx="96840" cy="101160"/>
              </p14:xfrm>
            </p:contentPart>
          </mc:Choice>
          <mc:Fallback xmlns="">
            <p:pic>
              <p:nvPicPr>
                <p:cNvPr id="120" name="Håndskrift 119">
                  <a:extLst>
                    <a:ext uri="{FF2B5EF4-FFF2-40B4-BE49-F238E27FC236}">
                      <a16:creationId xmlns:a16="http://schemas.microsoft.com/office/drawing/2014/main" id="{79C64C01-CE88-E741-3963-ACF4F4E0E6AF}"/>
                    </a:ext>
                  </a:extLst>
                </p:cNvPr>
                <p:cNvPicPr/>
                <p:nvPr/>
              </p:nvPicPr>
              <p:blipFill>
                <a:blip r:embed="rId162"/>
                <a:stretch>
                  <a:fillRect/>
                </a:stretch>
              </p:blipFill>
              <p:spPr>
                <a:xfrm>
                  <a:off x="3425028" y="1083742"/>
                  <a:ext cx="1090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Håndskrift 120">
                  <a:extLst>
                    <a:ext uri="{FF2B5EF4-FFF2-40B4-BE49-F238E27FC236}">
                      <a16:creationId xmlns:a16="http://schemas.microsoft.com/office/drawing/2014/main" id="{95F5F6D9-18F5-10E5-ECF9-7368A1FC93AD}"/>
                    </a:ext>
                  </a:extLst>
                </p14:cNvPr>
                <p14:cNvContentPartPr/>
                <p14:nvPr/>
              </p14:nvContentPartPr>
              <p14:xfrm>
                <a:off x="3572268" y="1133782"/>
                <a:ext cx="104040" cy="33840"/>
              </p14:xfrm>
            </p:contentPart>
          </mc:Choice>
          <mc:Fallback xmlns="">
            <p:pic>
              <p:nvPicPr>
                <p:cNvPr id="121" name="Håndskrift 120">
                  <a:extLst>
                    <a:ext uri="{FF2B5EF4-FFF2-40B4-BE49-F238E27FC236}">
                      <a16:creationId xmlns:a16="http://schemas.microsoft.com/office/drawing/2014/main" id="{95F5F6D9-18F5-10E5-ECF9-7368A1FC93AD}"/>
                    </a:ext>
                  </a:extLst>
                </p:cNvPr>
                <p:cNvPicPr/>
                <p:nvPr/>
              </p:nvPicPr>
              <p:blipFill>
                <a:blip r:embed="rId164"/>
                <a:stretch>
                  <a:fillRect/>
                </a:stretch>
              </p:blipFill>
              <p:spPr>
                <a:xfrm>
                  <a:off x="3566127" y="1127662"/>
                  <a:ext cx="116323"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Håndskrift 121">
                  <a:extLst>
                    <a:ext uri="{FF2B5EF4-FFF2-40B4-BE49-F238E27FC236}">
                      <a16:creationId xmlns:a16="http://schemas.microsoft.com/office/drawing/2014/main" id="{7DFC6D4E-E0C7-257F-120A-0B271595531A}"/>
                    </a:ext>
                  </a:extLst>
                </p14:cNvPr>
                <p14:cNvContentPartPr/>
                <p14:nvPr/>
              </p14:nvContentPartPr>
              <p14:xfrm>
                <a:off x="3706908" y="1011742"/>
                <a:ext cx="153000" cy="150840"/>
              </p14:xfrm>
            </p:contentPart>
          </mc:Choice>
          <mc:Fallback xmlns="">
            <p:pic>
              <p:nvPicPr>
                <p:cNvPr id="122" name="Håndskrift 121">
                  <a:extLst>
                    <a:ext uri="{FF2B5EF4-FFF2-40B4-BE49-F238E27FC236}">
                      <a16:creationId xmlns:a16="http://schemas.microsoft.com/office/drawing/2014/main" id="{7DFC6D4E-E0C7-257F-120A-0B271595531A}"/>
                    </a:ext>
                  </a:extLst>
                </p:cNvPr>
                <p:cNvPicPr/>
                <p:nvPr/>
              </p:nvPicPr>
              <p:blipFill>
                <a:blip r:embed="rId166"/>
                <a:stretch>
                  <a:fillRect/>
                </a:stretch>
              </p:blipFill>
              <p:spPr>
                <a:xfrm>
                  <a:off x="3700788" y="1005622"/>
                  <a:ext cx="165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Håndskrift 122">
                  <a:extLst>
                    <a:ext uri="{FF2B5EF4-FFF2-40B4-BE49-F238E27FC236}">
                      <a16:creationId xmlns:a16="http://schemas.microsoft.com/office/drawing/2014/main" id="{2B298171-72C3-40AD-C884-4C5DCBE41930}"/>
                    </a:ext>
                  </a:extLst>
                </p14:cNvPr>
                <p14:cNvContentPartPr/>
                <p14:nvPr/>
              </p14:nvContentPartPr>
              <p14:xfrm>
                <a:off x="4011468" y="932182"/>
                <a:ext cx="313560" cy="171720"/>
              </p14:xfrm>
            </p:contentPart>
          </mc:Choice>
          <mc:Fallback xmlns="">
            <p:pic>
              <p:nvPicPr>
                <p:cNvPr id="123" name="Håndskrift 122">
                  <a:extLst>
                    <a:ext uri="{FF2B5EF4-FFF2-40B4-BE49-F238E27FC236}">
                      <a16:creationId xmlns:a16="http://schemas.microsoft.com/office/drawing/2014/main" id="{2B298171-72C3-40AD-C884-4C5DCBE41930}"/>
                    </a:ext>
                  </a:extLst>
                </p:cNvPr>
                <p:cNvPicPr/>
                <p:nvPr/>
              </p:nvPicPr>
              <p:blipFill>
                <a:blip r:embed="rId168"/>
                <a:stretch>
                  <a:fillRect/>
                </a:stretch>
              </p:blipFill>
              <p:spPr>
                <a:xfrm>
                  <a:off x="4005348" y="926062"/>
                  <a:ext cx="3258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Håndskrift 123">
                  <a:extLst>
                    <a:ext uri="{FF2B5EF4-FFF2-40B4-BE49-F238E27FC236}">
                      <a16:creationId xmlns:a16="http://schemas.microsoft.com/office/drawing/2014/main" id="{58A2E7EE-3FCF-8693-D8B8-A04DA8A233A5}"/>
                    </a:ext>
                  </a:extLst>
                </p14:cNvPr>
                <p14:cNvContentPartPr/>
                <p14:nvPr/>
              </p14:nvContentPartPr>
              <p14:xfrm>
                <a:off x="4364988" y="904822"/>
                <a:ext cx="270360" cy="65160"/>
              </p14:xfrm>
            </p:contentPart>
          </mc:Choice>
          <mc:Fallback xmlns="">
            <p:pic>
              <p:nvPicPr>
                <p:cNvPr id="124" name="Håndskrift 123">
                  <a:extLst>
                    <a:ext uri="{FF2B5EF4-FFF2-40B4-BE49-F238E27FC236}">
                      <a16:creationId xmlns:a16="http://schemas.microsoft.com/office/drawing/2014/main" id="{58A2E7EE-3FCF-8693-D8B8-A04DA8A233A5}"/>
                    </a:ext>
                  </a:extLst>
                </p:cNvPr>
                <p:cNvPicPr/>
                <p:nvPr/>
              </p:nvPicPr>
              <p:blipFill>
                <a:blip r:embed="rId170"/>
                <a:stretch>
                  <a:fillRect/>
                </a:stretch>
              </p:blipFill>
              <p:spPr>
                <a:xfrm>
                  <a:off x="4358868" y="898702"/>
                  <a:ext cx="2826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5" name="Håndskrift 124">
                  <a:extLst>
                    <a:ext uri="{FF2B5EF4-FFF2-40B4-BE49-F238E27FC236}">
                      <a16:creationId xmlns:a16="http://schemas.microsoft.com/office/drawing/2014/main" id="{C2C2B569-5338-3AE1-10B7-765F5E588A12}"/>
                    </a:ext>
                  </a:extLst>
                </p14:cNvPr>
                <p14:cNvContentPartPr/>
                <p14:nvPr/>
              </p14:nvContentPartPr>
              <p14:xfrm>
                <a:off x="4587468" y="795382"/>
                <a:ext cx="360" cy="360"/>
              </p14:xfrm>
            </p:contentPart>
          </mc:Choice>
          <mc:Fallback xmlns="">
            <p:pic>
              <p:nvPicPr>
                <p:cNvPr id="125" name="Håndskrift 124">
                  <a:extLst>
                    <a:ext uri="{FF2B5EF4-FFF2-40B4-BE49-F238E27FC236}">
                      <a16:creationId xmlns:a16="http://schemas.microsoft.com/office/drawing/2014/main" id="{C2C2B569-5338-3AE1-10B7-765F5E588A12}"/>
                    </a:ext>
                  </a:extLst>
                </p:cNvPr>
                <p:cNvPicPr/>
                <p:nvPr/>
              </p:nvPicPr>
              <p:blipFill>
                <a:blip r:embed="rId31"/>
                <a:stretch>
                  <a:fillRect/>
                </a:stretch>
              </p:blipFill>
              <p:spPr>
                <a:xfrm>
                  <a:off x="4581348" y="78926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6" name="Håndskrift 125">
                  <a:extLst>
                    <a:ext uri="{FF2B5EF4-FFF2-40B4-BE49-F238E27FC236}">
                      <a16:creationId xmlns:a16="http://schemas.microsoft.com/office/drawing/2014/main" id="{DE6E3E23-A58B-2033-6E5E-86859FB43EFE}"/>
                    </a:ext>
                  </a:extLst>
                </p14:cNvPr>
                <p14:cNvContentPartPr/>
                <p14:nvPr/>
              </p14:nvContentPartPr>
              <p14:xfrm>
                <a:off x="4664508" y="699982"/>
                <a:ext cx="538920" cy="219960"/>
              </p14:xfrm>
            </p:contentPart>
          </mc:Choice>
          <mc:Fallback xmlns="">
            <p:pic>
              <p:nvPicPr>
                <p:cNvPr id="126" name="Håndskrift 125">
                  <a:extLst>
                    <a:ext uri="{FF2B5EF4-FFF2-40B4-BE49-F238E27FC236}">
                      <a16:creationId xmlns:a16="http://schemas.microsoft.com/office/drawing/2014/main" id="{DE6E3E23-A58B-2033-6E5E-86859FB43EFE}"/>
                    </a:ext>
                  </a:extLst>
                </p:cNvPr>
                <p:cNvPicPr/>
                <p:nvPr/>
              </p:nvPicPr>
              <p:blipFill>
                <a:blip r:embed="rId173"/>
                <a:stretch>
                  <a:fillRect/>
                </a:stretch>
              </p:blipFill>
              <p:spPr>
                <a:xfrm>
                  <a:off x="4658388" y="693862"/>
                  <a:ext cx="5511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8" name="Håndskrift 127">
                  <a:extLst>
                    <a:ext uri="{FF2B5EF4-FFF2-40B4-BE49-F238E27FC236}">
                      <a16:creationId xmlns:a16="http://schemas.microsoft.com/office/drawing/2014/main" id="{0EC27C7F-F5DF-B7BF-BDD6-EF8DC871CEF0}"/>
                    </a:ext>
                  </a:extLst>
                </p14:cNvPr>
                <p14:cNvContentPartPr/>
                <p14:nvPr/>
              </p14:nvContentPartPr>
              <p14:xfrm>
                <a:off x="5222508" y="413062"/>
                <a:ext cx="39240" cy="178200"/>
              </p14:xfrm>
            </p:contentPart>
          </mc:Choice>
          <mc:Fallback xmlns="">
            <p:pic>
              <p:nvPicPr>
                <p:cNvPr id="128" name="Håndskrift 127">
                  <a:extLst>
                    <a:ext uri="{FF2B5EF4-FFF2-40B4-BE49-F238E27FC236}">
                      <a16:creationId xmlns:a16="http://schemas.microsoft.com/office/drawing/2014/main" id="{0EC27C7F-F5DF-B7BF-BDD6-EF8DC871CEF0}"/>
                    </a:ext>
                  </a:extLst>
                </p:cNvPr>
                <p:cNvPicPr/>
                <p:nvPr/>
              </p:nvPicPr>
              <p:blipFill>
                <a:blip r:embed="rId175"/>
                <a:stretch>
                  <a:fillRect/>
                </a:stretch>
              </p:blipFill>
              <p:spPr>
                <a:xfrm>
                  <a:off x="5216388" y="406942"/>
                  <a:ext cx="51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9" name="Håndskrift 128">
                  <a:extLst>
                    <a:ext uri="{FF2B5EF4-FFF2-40B4-BE49-F238E27FC236}">
                      <a16:creationId xmlns:a16="http://schemas.microsoft.com/office/drawing/2014/main" id="{272051BB-BA26-E4D8-A15F-27CC77CC3DC5}"/>
                    </a:ext>
                  </a:extLst>
                </p14:cNvPr>
                <p14:cNvContentPartPr/>
                <p14:nvPr/>
              </p14:nvContentPartPr>
              <p14:xfrm>
                <a:off x="5299188" y="672982"/>
                <a:ext cx="1080" cy="47520"/>
              </p14:xfrm>
            </p:contentPart>
          </mc:Choice>
          <mc:Fallback xmlns="">
            <p:pic>
              <p:nvPicPr>
                <p:cNvPr id="129" name="Håndskrift 128">
                  <a:extLst>
                    <a:ext uri="{FF2B5EF4-FFF2-40B4-BE49-F238E27FC236}">
                      <a16:creationId xmlns:a16="http://schemas.microsoft.com/office/drawing/2014/main" id="{272051BB-BA26-E4D8-A15F-27CC77CC3DC5}"/>
                    </a:ext>
                  </a:extLst>
                </p:cNvPr>
                <p:cNvPicPr/>
                <p:nvPr/>
              </p:nvPicPr>
              <p:blipFill>
                <a:blip r:embed="rId177"/>
                <a:stretch>
                  <a:fillRect/>
                </a:stretch>
              </p:blipFill>
              <p:spPr>
                <a:xfrm>
                  <a:off x="5290008" y="666862"/>
                  <a:ext cx="19440" cy="5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31" name="Håndskrift 130">
                <a:extLst>
                  <a:ext uri="{FF2B5EF4-FFF2-40B4-BE49-F238E27FC236}">
                    <a16:creationId xmlns:a16="http://schemas.microsoft.com/office/drawing/2014/main" id="{F029DD1C-F113-253B-0C45-34633E272F56}"/>
                  </a:ext>
                </a:extLst>
              </p14:cNvPr>
              <p14:cNvContentPartPr/>
              <p14:nvPr/>
            </p14:nvContentPartPr>
            <p14:xfrm>
              <a:off x="8463228" y="287062"/>
              <a:ext cx="221760" cy="308880"/>
            </p14:xfrm>
          </p:contentPart>
        </mc:Choice>
        <mc:Fallback xmlns="">
          <p:pic>
            <p:nvPicPr>
              <p:cNvPr id="131" name="Håndskrift 130">
                <a:extLst>
                  <a:ext uri="{FF2B5EF4-FFF2-40B4-BE49-F238E27FC236}">
                    <a16:creationId xmlns:a16="http://schemas.microsoft.com/office/drawing/2014/main" id="{F029DD1C-F113-253B-0C45-34633E272F56}"/>
                  </a:ext>
                </a:extLst>
              </p:cNvPr>
              <p:cNvPicPr/>
              <p:nvPr/>
            </p:nvPicPr>
            <p:blipFill>
              <a:blip r:embed="rId179"/>
              <a:stretch>
                <a:fillRect/>
              </a:stretch>
            </p:blipFill>
            <p:spPr>
              <a:xfrm>
                <a:off x="8457108" y="280942"/>
                <a:ext cx="2340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2" name="Håndskrift 131">
                <a:extLst>
                  <a:ext uri="{FF2B5EF4-FFF2-40B4-BE49-F238E27FC236}">
                    <a16:creationId xmlns:a16="http://schemas.microsoft.com/office/drawing/2014/main" id="{4DCDE7B8-D3F6-92D4-5E93-617773810DC8}"/>
                  </a:ext>
                </a:extLst>
              </p14:cNvPr>
              <p14:cNvContentPartPr/>
              <p14:nvPr/>
            </p14:nvContentPartPr>
            <p14:xfrm>
              <a:off x="5210628" y="2059342"/>
              <a:ext cx="291240" cy="398880"/>
            </p14:xfrm>
          </p:contentPart>
        </mc:Choice>
        <mc:Fallback xmlns="">
          <p:pic>
            <p:nvPicPr>
              <p:cNvPr id="132" name="Håndskrift 131">
                <a:extLst>
                  <a:ext uri="{FF2B5EF4-FFF2-40B4-BE49-F238E27FC236}">
                    <a16:creationId xmlns:a16="http://schemas.microsoft.com/office/drawing/2014/main" id="{4DCDE7B8-D3F6-92D4-5E93-617773810DC8}"/>
                  </a:ext>
                </a:extLst>
              </p:cNvPr>
              <p:cNvPicPr/>
              <p:nvPr/>
            </p:nvPicPr>
            <p:blipFill>
              <a:blip r:embed="rId181"/>
              <a:stretch>
                <a:fillRect/>
              </a:stretch>
            </p:blipFill>
            <p:spPr>
              <a:xfrm>
                <a:off x="5204500" y="2053222"/>
                <a:ext cx="303495" cy="411120"/>
              </a:xfrm>
              <a:prstGeom prst="rect">
                <a:avLst/>
              </a:prstGeom>
            </p:spPr>
          </p:pic>
        </mc:Fallback>
      </mc:AlternateContent>
      <p:grpSp>
        <p:nvGrpSpPr>
          <p:cNvPr id="135" name="Gruppe 134">
            <a:extLst>
              <a:ext uri="{FF2B5EF4-FFF2-40B4-BE49-F238E27FC236}">
                <a16:creationId xmlns:a16="http://schemas.microsoft.com/office/drawing/2014/main" id="{C5257C56-8C59-4DCA-9308-DAA9CB779A79}"/>
              </a:ext>
            </a:extLst>
          </p:cNvPr>
          <p:cNvGrpSpPr/>
          <p:nvPr/>
        </p:nvGrpSpPr>
        <p:grpSpPr>
          <a:xfrm>
            <a:off x="2567508" y="2141422"/>
            <a:ext cx="361800" cy="240120"/>
            <a:chOff x="2567508" y="2141422"/>
            <a:chExt cx="361800" cy="240120"/>
          </a:xfrm>
        </p:grpSpPr>
        <mc:AlternateContent xmlns:mc="http://schemas.openxmlformats.org/markup-compatibility/2006" xmlns:p14="http://schemas.microsoft.com/office/powerpoint/2010/main">
          <mc:Choice Requires="p14">
            <p:contentPart p14:bwMode="auto" r:id="rId182">
              <p14:nvContentPartPr>
                <p14:cNvPr id="133" name="Håndskrift 132">
                  <a:extLst>
                    <a:ext uri="{FF2B5EF4-FFF2-40B4-BE49-F238E27FC236}">
                      <a16:creationId xmlns:a16="http://schemas.microsoft.com/office/drawing/2014/main" id="{F7FE3DA0-7735-4B5F-00B1-CDAEDF515326}"/>
                    </a:ext>
                  </a:extLst>
                </p14:cNvPr>
                <p14:cNvContentPartPr/>
                <p14:nvPr/>
              </p14:nvContentPartPr>
              <p14:xfrm>
                <a:off x="2567508" y="2245822"/>
                <a:ext cx="172080" cy="135720"/>
              </p14:xfrm>
            </p:contentPart>
          </mc:Choice>
          <mc:Fallback xmlns="">
            <p:pic>
              <p:nvPicPr>
                <p:cNvPr id="133" name="Håndskrift 132">
                  <a:extLst>
                    <a:ext uri="{FF2B5EF4-FFF2-40B4-BE49-F238E27FC236}">
                      <a16:creationId xmlns:a16="http://schemas.microsoft.com/office/drawing/2014/main" id="{F7FE3DA0-7735-4B5F-00B1-CDAEDF515326}"/>
                    </a:ext>
                  </a:extLst>
                </p:cNvPr>
                <p:cNvPicPr/>
                <p:nvPr/>
              </p:nvPicPr>
              <p:blipFill>
                <a:blip r:embed="rId183"/>
                <a:stretch>
                  <a:fillRect/>
                </a:stretch>
              </p:blipFill>
              <p:spPr>
                <a:xfrm>
                  <a:off x="2561401" y="2239718"/>
                  <a:ext cx="184294" cy="147928"/>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4" name="Håndskrift 133">
                  <a:extLst>
                    <a:ext uri="{FF2B5EF4-FFF2-40B4-BE49-F238E27FC236}">
                      <a16:creationId xmlns:a16="http://schemas.microsoft.com/office/drawing/2014/main" id="{2ADB9417-D4F9-FDC4-79D5-F4CE11D788F3}"/>
                    </a:ext>
                  </a:extLst>
                </p14:cNvPr>
                <p14:cNvContentPartPr/>
                <p14:nvPr/>
              </p14:nvContentPartPr>
              <p14:xfrm>
                <a:off x="2743548" y="2141422"/>
                <a:ext cx="185760" cy="236880"/>
              </p14:xfrm>
            </p:contentPart>
          </mc:Choice>
          <mc:Fallback xmlns="">
            <p:pic>
              <p:nvPicPr>
                <p:cNvPr id="134" name="Håndskrift 133">
                  <a:extLst>
                    <a:ext uri="{FF2B5EF4-FFF2-40B4-BE49-F238E27FC236}">
                      <a16:creationId xmlns:a16="http://schemas.microsoft.com/office/drawing/2014/main" id="{2ADB9417-D4F9-FDC4-79D5-F4CE11D788F3}"/>
                    </a:ext>
                  </a:extLst>
                </p:cNvPr>
                <p:cNvPicPr/>
                <p:nvPr/>
              </p:nvPicPr>
              <p:blipFill>
                <a:blip r:embed="rId185"/>
                <a:stretch>
                  <a:fillRect/>
                </a:stretch>
              </p:blipFill>
              <p:spPr>
                <a:xfrm>
                  <a:off x="2737428" y="2135302"/>
                  <a:ext cx="198000" cy="249120"/>
                </a:xfrm>
                <a:prstGeom prst="rect">
                  <a:avLst/>
                </a:prstGeom>
              </p:spPr>
            </p:pic>
          </mc:Fallback>
        </mc:AlternateContent>
      </p:grpSp>
      <p:grpSp>
        <p:nvGrpSpPr>
          <p:cNvPr id="139" name="Gruppe 138">
            <a:extLst>
              <a:ext uri="{FF2B5EF4-FFF2-40B4-BE49-F238E27FC236}">
                <a16:creationId xmlns:a16="http://schemas.microsoft.com/office/drawing/2014/main" id="{ACB49BDF-7FC5-2E9A-F1D0-A43A4DEF3C4F}"/>
              </a:ext>
            </a:extLst>
          </p:cNvPr>
          <p:cNvGrpSpPr/>
          <p:nvPr/>
        </p:nvGrpSpPr>
        <p:grpSpPr>
          <a:xfrm>
            <a:off x="8766708" y="257182"/>
            <a:ext cx="540360" cy="249480"/>
            <a:chOff x="8766708" y="257182"/>
            <a:chExt cx="540360" cy="249480"/>
          </a:xfrm>
        </p:grpSpPr>
        <mc:AlternateContent xmlns:mc="http://schemas.openxmlformats.org/markup-compatibility/2006" xmlns:p14="http://schemas.microsoft.com/office/powerpoint/2010/main">
          <mc:Choice Requires="p14">
            <p:contentPart p14:bwMode="auto" r:id="rId186">
              <p14:nvContentPartPr>
                <p14:cNvPr id="136" name="Håndskrift 135">
                  <a:extLst>
                    <a:ext uri="{FF2B5EF4-FFF2-40B4-BE49-F238E27FC236}">
                      <a16:creationId xmlns:a16="http://schemas.microsoft.com/office/drawing/2014/main" id="{58F8350E-0952-7CCF-66B3-0CD9028A5C52}"/>
                    </a:ext>
                  </a:extLst>
                </p14:cNvPr>
                <p14:cNvContentPartPr/>
                <p14:nvPr/>
              </p14:nvContentPartPr>
              <p14:xfrm>
                <a:off x="8766708" y="297142"/>
                <a:ext cx="7560" cy="24480"/>
              </p14:xfrm>
            </p:contentPart>
          </mc:Choice>
          <mc:Fallback xmlns="">
            <p:pic>
              <p:nvPicPr>
                <p:cNvPr id="136" name="Håndskrift 135">
                  <a:extLst>
                    <a:ext uri="{FF2B5EF4-FFF2-40B4-BE49-F238E27FC236}">
                      <a16:creationId xmlns:a16="http://schemas.microsoft.com/office/drawing/2014/main" id="{58F8350E-0952-7CCF-66B3-0CD9028A5C52}"/>
                    </a:ext>
                  </a:extLst>
                </p:cNvPr>
                <p:cNvPicPr/>
                <p:nvPr/>
              </p:nvPicPr>
              <p:blipFill>
                <a:blip r:embed="rId187"/>
                <a:stretch>
                  <a:fillRect/>
                </a:stretch>
              </p:blipFill>
              <p:spPr>
                <a:xfrm>
                  <a:off x="8760588" y="291022"/>
                  <a:ext cx="19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7" name="Håndskrift 136">
                  <a:extLst>
                    <a:ext uri="{FF2B5EF4-FFF2-40B4-BE49-F238E27FC236}">
                      <a16:creationId xmlns:a16="http://schemas.microsoft.com/office/drawing/2014/main" id="{499BC2DE-39A6-837C-EF8A-4FB75804F7A5}"/>
                    </a:ext>
                  </a:extLst>
                </p14:cNvPr>
                <p14:cNvContentPartPr/>
                <p14:nvPr/>
              </p14:nvContentPartPr>
              <p14:xfrm>
                <a:off x="8911788" y="257182"/>
                <a:ext cx="259560" cy="124200"/>
              </p14:xfrm>
            </p:contentPart>
          </mc:Choice>
          <mc:Fallback xmlns="">
            <p:pic>
              <p:nvPicPr>
                <p:cNvPr id="137" name="Håndskrift 136">
                  <a:extLst>
                    <a:ext uri="{FF2B5EF4-FFF2-40B4-BE49-F238E27FC236}">
                      <a16:creationId xmlns:a16="http://schemas.microsoft.com/office/drawing/2014/main" id="{499BC2DE-39A6-837C-EF8A-4FB75804F7A5}"/>
                    </a:ext>
                  </a:extLst>
                </p:cNvPr>
                <p:cNvPicPr/>
                <p:nvPr/>
              </p:nvPicPr>
              <p:blipFill>
                <a:blip r:embed="rId189"/>
                <a:stretch>
                  <a:fillRect/>
                </a:stretch>
              </p:blipFill>
              <p:spPr>
                <a:xfrm>
                  <a:off x="8905668" y="251062"/>
                  <a:ext cx="2718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8" name="Håndskrift 137">
                  <a:extLst>
                    <a:ext uri="{FF2B5EF4-FFF2-40B4-BE49-F238E27FC236}">
                      <a16:creationId xmlns:a16="http://schemas.microsoft.com/office/drawing/2014/main" id="{54EF5EA3-E25D-07AB-56A5-5A81F9DC15BC}"/>
                    </a:ext>
                  </a:extLst>
                </p14:cNvPr>
                <p14:cNvContentPartPr/>
                <p14:nvPr/>
              </p14:nvContentPartPr>
              <p14:xfrm>
                <a:off x="9268548" y="393982"/>
                <a:ext cx="38520" cy="112680"/>
              </p14:xfrm>
            </p:contentPart>
          </mc:Choice>
          <mc:Fallback xmlns="">
            <p:pic>
              <p:nvPicPr>
                <p:cNvPr id="138" name="Håndskrift 137">
                  <a:extLst>
                    <a:ext uri="{FF2B5EF4-FFF2-40B4-BE49-F238E27FC236}">
                      <a16:creationId xmlns:a16="http://schemas.microsoft.com/office/drawing/2014/main" id="{54EF5EA3-E25D-07AB-56A5-5A81F9DC15BC}"/>
                    </a:ext>
                  </a:extLst>
                </p:cNvPr>
                <p:cNvPicPr/>
                <p:nvPr/>
              </p:nvPicPr>
              <p:blipFill>
                <a:blip r:embed="rId191"/>
                <a:stretch>
                  <a:fillRect/>
                </a:stretch>
              </p:blipFill>
              <p:spPr>
                <a:xfrm>
                  <a:off x="9262428" y="387862"/>
                  <a:ext cx="50760" cy="124920"/>
                </a:xfrm>
                <a:prstGeom prst="rect">
                  <a:avLst/>
                </a:prstGeom>
              </p:spPr>
            </p:pic>
          </mc:Fallback>
        </mc:AlternateContent>
      </p:grpSp>
      <p:grpSp>
        <p:nvGrpSpPr>
          <p:cNvPr id="159" name="Gruppe 158">
            <a:extLst>
              <a:ext uri="{FF2B5EF4-FFF2-40B4-BE49-F238E27FC236}">
                <a16:creationId xmlns:a16="http://schemas.microsoft.com/office/drawing/2014/main" id="{C7E050BC-6A30-259D-D88B-878CA3A3B7A8}"/>
              </a:ext>
            </a:extLst>
          </p:cNvPr>
          <p:cNvGrpSpPr/>
          <p:nvPr/>
        </p:nvGrpSpPr>
        <p:grpSpPr>
          <a:xfrm>
            <a:off x="8310948" y="1214422"/>
            <a:ext cx="610560" cy="180360"/>
            <a:chOff x="8310948" y="1214422"/>
            <a:chExt cx="610560" cy="180360"/>
          </a:xfrm>
        </p:grpSpPr>
        <mc:AlternateContent xmlns:mc="http://schemas.openxmlformats.org/markup-compatibility/2006" xmlns:p14="http://schemas.microsoft.com/office/powerpoint/2010/main">
          <mc:Choice Requires="p14">
            <p:contentPart p14:bwMode="auto" r:id="rId192">
              <p14:nvContentPartPr>
                <p14:cNvPr id="140" name="Håndskrift 139">
                  <a:extLst>
                    <a:ext uri="{FF2B5EF4-FFF2-40B4-BE49-F238E27FC236}">
                      <a16:creationId xmlns:a16="http://schemas.microsoft.com/office/drawing/2014/main" id="{A1538005-F7FC-5B68-5189-4A758DA1A41F}"/>
                    </a:ext>
                  </a:extLst>
                </p14:cNvPr>
                <p14:cNvContentPartPr/>
                <p14:nvPr/>
              </p14:nvContentPartPr>
              <p14:xfrm>
                <a:off x="8310948" y="1267702"/>
                <a:ext cx="83520" cy="126000"/>
              </p14:xfrm>
            </p:contentPart>
          </mc:Choice>
          <mc:Fallback xmlns="">
            <p:pic>
              <p:nvPicPr>
                <p:cNvPr id="140" name="Håndskrift 139">
                  <a:extLst>
                    <a:ext uri="{FF2B5EF4-FFF2-40B4-BE49-F238E27FC236}">
                      <a16:creationId xmlns:a16="http://schemas.microsoft.com/office/drawing/2014/main" id="{A1538005-F7FC-5B68-5189-4A758DA1A41F}"/>
                    </a:ext>
                  </a:extLst>
                </p:cNvPr>
                <p:cNvPicPr/>
                <p:nvPr/>
              </p:nvPicPr>
              <p:blipFill>
                <a:blip r:embed="rId193"/>
                <a:stretch>
                  <a:fillRect/>
                </a:stretch>
              </p:blipFill>
              <p:spPr>
                <a:xfrm>
                  <a:off x="8304828" y="1261582"/>
                  <a:ext cx="957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1" name="Håndskrift 140">
                  <a:extLst>
                    <a:ext uri="{FF2B5EF4-FFF2-40B4-BE49-F238E27FC236}">
                      <a16:creationId xmlns:a16="http://schemas.microsoft.com/office/drawing/2014/main" id="{11BC1FB9-6C43-2E30-FDB4-B21B9504C0CF}"/>
                    </a:ext>
                  </a:extLst>
                </p14:cNvPr>
                <p14:cNvContentPartPr/>
                <p14:nvPr/>
              </p14:nvContentPartPr>
              <p14:xfrm>
                <a:off x="8499588" y="1333222"/>
                <a:ext cx="360" cy="360"/>
              </p14:xfrm>
            </p:contentPart>
          </mc:Choice>
          <mc:Fallback xmlns="">
            <p:pic>
              <p:nvPicPr>
                <p:cNvPr id="141" name="Håndskrift 140">
                  <a:extLst>
                    <a:ext uri="{FF2B5EF4-FFF2-40B4-BE49-F238E27FC236}">
                      <a16:creationId xmlns:a16="http://schemas.microsoft.com/office/drawing/2014/main" id="{11BC1FB9-6C43-2E30-FDB4-B21B9504C0CF}"/>
                    </a:ext>
                  </a:extLst>
                </p:cNvPr>
                <p:cNvPicPr/>
                <p:nvPr/>
              </p:nvPicPr>
              <p:blipFill>
                <a:blip r:embed="rId31"/>
                <a:stretch>
                  <a:fillRect/>
                </a:stretch>
              </p:blipFill>
              <p:spPr>
                <a:xfrm>
                  <a:off x="8493468" y="13271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Håndskrift 141">
                  <a:extLst>
                    <a:ext uri="{FF2B5EF4-FFF2-40B4-BE49-F238E27FC236}">
                      <a16:creationId xmlns:a16="http://schemas.microsoft.com/office/drawing/2014/main" id="{CB68CDC7-B8E2-95B0-AB7F-A8AFB7E64C2C}"/>
                    </a:ext>
                  </a:extLst>
                </p14:cNvPr>
                <p14:cNvContentPartPr/>
                <p14:nvPr/>
              </p14:nvContentPartPr>
              <p14:xfrm>
                <a:off x="8569428" y="1214422"/>
                <a:ext cx="201960" cy="124200"/>
              </p14:xfrm>
            </p:contentPart>
          </mc:Choice>
          <mc:Fallback xmlns="">
            <p:pic>
              <p:nvPicPr>
                <p:cNvPr id="142" name="Håndskrift 141">
                  <a:extLst>
                    <a:ext uri="{FF2B5EF4-FFF2-40B4-BE49-F238E27FC236}">
                      <a16:creationId xmlns:a16="http://schemas.microsoft.com/office/drawing/2014/main" id="{CB68CDC7-B8E2-95B0-AB7F-A8AFB7E64C2C}"/>
                    </a:ext>
                  </a:extLst>
                </p:cNvPr>
                <p:cNvPicPr/>
                <p:nvPr/>
              </p:nvPicPr>
              <p:blipFill>
                <a:blip r:embed="rId196"/>
                <a:stretch>
                  <a:fillRect/>
                </a:stretch>
              </p:blipFill>
              <p:spPr>
                <a:xfrm>
                  <a:off x="8563308" y="1208302"/>
                  <a:ext cx="2142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3" name="Håndskrift 142">
                  <a:extLst>
                    <a:ext uri="{FF2B5EF4-FFF2-40B4-BE49-F238E27FC236}">
                      <a16:creationId xmlns:a16="http://schemas.microsoft.com/office/drawing/2014/main" id="{1A09CD3C-7C45-C991-B612-C30FF7AD68DD}"/>
                    </a:ext>
                  </a:extLst>
                </p14:cNvPr>
                <p14:cNvContentPartPr/>
                <p14:nvPr/>
              </p14:nvContentPartPr>
              <p14:xfrm>
                <a:off x="8861388" y="1277782"/>
                <a:ext cx="60120" cy="117000"/>
              </p14:xfrm>
            </p:contentPart>
          </mc:Choice>
          <mc:Fallback xmlns="">
            <p:pic>
              <p:nvPicPr>
                <p:cNvPr id="143" name="Håndskrift 142">
                  <a:extLst>
                    <a:ext uri="{FF2B5EF4-FFF2-40B4-BE49-F238E27FC236}">
                      <a16:creationId xmlns:a16="http://schemas.microsoft.com/office/drawing/2014/main" id="{1A09CD3C-7C45-C991-B612-C30FF7AD68DD}"/>
                    </a:ext>
                  </a:extLst>
                </p:cNvPr>
                <p:cNvPicPr/>
                <p:nvPr/>
              </p:nvPicPr>
              <p:blipFill>
                <a:blip r:embed="rId198"/>
                <a:stretch>
                  <a:fillRect/>
                </a:stretch>
              </p:blipFill>
              <p:spPr>
                <a:xfrm>
                  <a:off x="8855268" y="1271643"/>
                  <a:ext cx="72360" cy="129278"/>
                </a:xfrm>
                <a:prstGeom prst="rect">
                  <a:avLst/>
                </a:prstGeom>
              </p:spPr>
            </p:pic>
          </mc:Fallback>
        </mc:AlternateContent>
      </p:grpSp>
      <p:grpSp>
        <p:nvGrpSpPr>
          <p:cNvPr id="158" name="Gruppe 157">
            <a:extLst>
              <a:ext uri="{FF2B5EF4-FFF2-40B4-BE49-F238E27FC236}">
                <a16:creationId xmlns:a16="http://schemas.microsoft.com/office/drawing/2014/main" id="{0A54D16A-E4A5-2237-2651-15B06D4DAB4E}"/>
              </a:ext>
            </a:extLst>
          </p:cNvPr>
          <p:cNvGrpSpPr/>
          <p:nvPr/>
        </p:nvGrpSpPr>
        <p:grpSpPr>
          <a:xfrm>
            <a:off x="8256948" y="2258782"/>
            <a:ext cx="588600" cy="214200"/>
            <a:chOff x="8256948" y="2258782"/>
            <a:chExt cx="588600" cy="214200"/>
          </a:xfrm>
        </p:grpSpPr>
        <mc:AlternateContent xmlns:mc="http://schemas.openxmlformats.org/markup-compatibility/2006" xmlns:p14="http://schemas.microsoft.com/office/powerpoint/2010/main">
          <mc:Choice Requires="p14">
            <p:contentPart p14:bwMode="auto" r:id="rId199">
              <p14:nvContentPartPr>
                <p14:cNvPr id="144" name="Håndskrift 143">
                  <a:extLst>
                    <a:ext uri="{FF2B5EF4-FFF2-40B4-BE49-F238E27FC236}">
                      <a16:creationId xmlns:a16="http://schemas.microsoft.com/office/drawing/2014/main" id="{E61D327A-FE82-D325-85B3-47929228855E}"/>
                    </a:ext>
                  </a:extLst>
                </p14:cNvPr>
                <p14:cNvContentPartPr/>
                <p14:nvPr/>
              </p14:nvContentPartPr>
              <p14:xfrm>
                <a:off x="8256948" y="2268142"/>
                <a:ext cx="131400" cy="151560"/>
              </p14:xfrm>
            </p:contentPart>
          </mc:Choice>
          <mc:Fallback xmlns="">
            <p:pic>
              <p:nvPicPr>
                <p:cNvPr id="144" name="Håndskrift 143">
                  <a:extLst>
                    <a:ext uri="{FF2B5EF4-FFF2-40B4-BE49-F238E27FC236}">
                      <a16:creationId xmlns:a16="http://schemas.microsoft.com/office/drawing/2014/main" id="{E61D327A-FE82-D325-85B3-47929228855E}"/>
                    </a:ext>
                  </a:extLst>
                </p:cNvPr>
                <p:cNvPicPr/>
                <p:nvPr/>
              </p:nvPicPr>
              <p:blipFill>
                <a:blip r:embed="rId200"/>
                <a:stretch>
                  <a:fillRect/>
                </a:stretch>
              </p:blipFill>
              <p:spPr>
                <a:xfrm>
                  <a:off x="8250811" y="2262037"/>
                  <a:ext cx="143674" cy="163771"/>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5" name="Håndskrift 144">
                  <a:extLst>
                    <a:ext uri="{FF2B5EF4-FFF2-40B4-BE49-F238E27FC236}">
                      <a16:creationId xmlns:a16="http://schemas.microsoft.com/office/drawing/2014/main" id="{CF32533A-A589-BAC0-856C-E3D71DA0FCE6}"/>
                    </a:ext>
                  </a:extLst>
                </p14:cNvPr>
                <p14:cNvContentPartPr/>
                <p14:nvPr/>
              </p14:nvContentPartPr>
              <p14:xfrm>
                <a:off x="8489508" y="2363182"/>
                <a:ext cx="360" cy="360"/>
              </p14:xfrm>
            </p:contentPart>
          </mc:Choice>
          <mc:Fallback xmlns="">
            <p:pic>
              <p:nvPicPr>
                <p:cNvPr id="145" name="Håndskrift 144">
                  <a:extLst>
                    <a:ext uri="{FF2B5EF4-FFF2-40B4-BE49-F238E27FC236}">
                      <a16:creationId xmlns:a16="http://schemas.microsoft.com/office/drawing/2014/main" id="{CF32533A-A589-BAC0-856C-E3D71DA0FCE6}"/>
                    </a:ext>
                  </a:extLst>
                </p:cNvPr>
                <p:cNvPicPr/>
                <p:nvPr/>
              </p:nvPicPr>
              <p:blipFill>
                <a:blip r:embed="rId31"/>
                <a:stretch>
                  <a:fillRect/>
                </a:stretch>
              </p:blipFill>
              <p:spPr>
                <a:xfrm>
                  <a:off x="8483388" y="235706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6" name="Håndskrift 145">
                  <a:extLst>
                    <a:ext uri="{FF2B5EF4-FFF2-40B4-BE49-F238E27FC236}">
                      <a16:creationId xmlns:a16="http://schemas.microsoft.com/office/drawing/2014/main" id="{CEE7D8D1-AFDF-41E6-BAB5-EB64A87EAE79}"/>
                    </a:ext>
                  </a:extLst>
                </p14:cNvPr>
                <p14:cNvContentPartPr/>
                <p14:nvPr/>
              </p14:nvContentPartPr>
              <p14:xfrm>
                <a:off x="8540268" y="2258782"/>
                <a:ext cx="191520" cy="97920"/>
              </p14:xfrm>
            </p:contentPart>
          </mc:Choice>
          <mc:Fallback xmlns="">
            <p:pic>
              <p:nvPicPr>
                <p:cNvPr id="146" name="Håndskrift 145">
                  <a:extLst>
                    <a:ext uri="{FF2B5EF4-FFF2-40B4-BE49-F238E27FC236}">
                      <a16:creationId xmlns:a16="http://schemas.microsoft.com/office/drawing/2014/main" id="{CEE7D8D1-AFDF-41E6-BAB5-EB64A87EAE79}"/>
                    </a:ext>
                  </a:extLst>
                </p:cNvPr>
                <p:cNvPicPr/>
                <p:nvPr/>
              </p:nvPicPr>
              <p:blipFill>
                <a:blip r:embed="rId203"/>
                <a:stretch>
                  <a:fillRect/>
                </a:stretch>
              </p:blipFill>
              <p:spPr>
                <a:xfrm>
                  <a:off x="8534148" y="2252662"/>
                  <a:ext cx="2037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7" name="Håndskrift 146">
                  <a:extLst>
                    <a:ext uri="{FF2B5EF4-FFF2-40B4-BE49-F238E27FC236}">
                      <a16:creationId xmlns:a16="http://schemas.microsoft.com/office/drawing/2014/main" id="{B091C4A8-F977-59F6-A430-2FC784BCBCDC}"/>
                    </a:ext>
                  </a:extLst>
                </p14:cNvPr>
                <p14:cNvContentPartPr/>
                <p14:nvPr/>
              </p14:nvContentPartPr>
              <p14:xfrm>
                <a:off x="8771748" y="2313142"/>
                <a:ext cx="73800" cy="159840"/>
              </p14:xfrm>
            </p:contentPart>
          </mc:Choice>
          <mc:Fallback xmlns="">
            <p:pic>
              <p:nvPicPr>
                <p:cNvPr id="147" name="Håndskrift 146">
                  <a:extLst>
                    <a:ext uri="{FF2B5EF4-FFF2-40B4-BE49-F238E27FC236}">
                      <a16:creationId xmlns:a16="http://schemas.microsoft.com/office/drawing/2014/main" id="{B091C4A8-F977-59F6-A430-2FC784BCBCDC}"/>
                    </a:ext>
                  </a:extLst>
                </p:cNvPr>
                <p:cNvPicPr/>
                <p:nvPr/>
              </p:nvPicPr>
              <p:blipFill>
                <a:blip r:embed="rId205"/>
                <a:stretch>
                  <a:fillRect/>
                </a:stretch>
              </p:blipFill>
              <p:spPr>
                <a:xfrm>
                  <a:off x="8765628" y="2307022"/>
                  <a:ext cx="86040" cy="172080"/>
                </a:xfrm>
                <a:prstGeom prst="rect">
                  <a:avLst/>
                </a:prstGeom>
              </p:spPr>
            </p:pic>
          </mc:Fallback>
        </mc:AlternateContent>
      </p:grpSp>
      <p:grpSp>
        <p:nvGrpSpPr>
          <p:cNvPr id="157" name="Gruppe 156">
            <a:extLst>
              <a:ext uri="{FF2B5EF4-FFF2-40B4-BE49-F238E27FC236}">
                <a16:creationId xmlns:a16="http://schemas.microsoft.com/office/drawing/2014/main" id="{21EAECB6-5FA5-90AF-C4A6-24E46C94796C}"/>
              </a:ext>
            </a:extLst>
          </p:cNvPr>
          <p:cNvGrpSpPr/>
          <p:nvPr/>
        </p:nvGrpSpPr>
        <p:grpSpPr>
          <a:xfrm>
            <a:off x="8112948" y="3153742"/>
            <a:ext cx="632880" cy="246960"/>
            <a:chOff x="8112948" y="3153742"/>
            <a:chExt cx="632880" cy="246960"/>
          </a:xfrm>
        </p:grpSpPr>
        <mc:AlternateContent xmlns:mc="http://schemas.openxmlformats.org/markup-compatibility/2006" xmlns:p14="http://schemas.microsoft.com/office/powerpoint/2010/main">
          <mc:Choice Requires="p14">
            <p:contentPart p14:bwMode="auto" r:id="rId206">
              <p14:nvContentPartPr>
                <p14:cNvPr id="148" name="Håndskrift 147">
                  <a:extLst>
                    <a:ext uri="{FF2B5EF4-FFF2-40B4-BE49-F238E27FC236}">
                      <a16:creationId xmlns:a16="http://schemas.microsoft.com/office/drawing/2014/main" id="{40D32C6E-85F4-216D-ACB5-496848D9976C}"/>
                    </a:ext>
                  </a:extLst>
                </p14:cNvPr>
                <p14:cNvContentPartPr/>
                <p14:nvPr/>
              </p14:nvContentPartPr>
              <p14:xfrm>
                <a:off x="8112948" y="3172102"/>
                <a:ext cx="173880" cy="228600"/>
              </p14:xfrm>
            </p:contentPart>
          </mc:Choice>
          <mc:Fallback xmlns="">
            <p:pic>
              <p:nvPicPr>
                <p:cNvPr id="148" name="Håndskrift 147">
                  <a:extLst>
                    <a:ext uri="{FF2B5EF4-FFF2-40B4-BE49-F238E27FC236}">
                      <a16:creationId xmlns:a16="http://schemas.microsoft.com/office/drawing/2014/main" id="{40D32C6E-85F4-216D-ACB5-496848D9976C}"/>
                    </a:ext>
                  </a:extLst>
                </p:cNvPr>
                <p:cNvPicPr/>
                <p:nvPr/>
              </p:nvPicPr>
              <p:blipFill>
                <a:blip r:embed="rId207"/>
                <a:stretch>
                  <a:fillRect/>
                </a:stretch>
              </p:blipFill>
              <p:spPr>
                <a:xfrm>
                  <a:off x="8106841" y="3165972"/>
                  <a:ext cx="186095" cy="240859"/>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9" name="Håndskrift 148">
                  <a:extLst>
                    <a:ext uri="{FF2B5EF4-FFF2-40B4-BE49-F238E27FC236}">
                      <a16:creationId xmlns:a16="http://schemas.microsoft.com/office/drawing/2014/main" id="{23C2A8C8-B1AF-8CB8-0E38-E8D257ACB2CA}"/>
                    </a:ext>
                  </a:extLst>
                </p14:cNvPr>
                <p14:cNvContentPartPr/>
                <p14:nvPr/>
              </p14:nvContentPartPr>
              <p14:xfrm>
                <a:off x="8375388" y="3234742"/>
                <a:ext cx="360" cy="360"/>
              </p14:xfrm>
            </p:contentPart>
          </mc:Choice>
          <mc:Fallback xmlns="">
            <p:pic>
              <p:nvPicPr>
                <p:cNvPr id="149" name="Håndskrift 148">
                  <a:extLst>
                    <a:ext uri="{FF2B5EF4-FFF2-40B4-BE49-F238E27FC236}">
                      <a16:creationId xmlns:a16="http://schemas.microsoft.com/office/drawing/2014/main" id="{23C2A8C8-B1AF-8CB8-0E38-E8D257ACB2CA}"/>
                    </a:ext>
                  </a:extLst>
                </p:cNvPr>
                <p:cNvPicPr/>
                <p:nvPr/>
              </p:nvPicPr>
              <p:blipFill>
                <a:blip r:embed="rId31"/>
                <a:stretch>
                  <a:fillRect/>
                </a:stretch>
              </p:blipFill>
              <p:spPr>
                <a:xfrm>
                  <a:off x="8369268" y="322862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50" name="Håndskrift 149">
                  <a:extLst>
                    <a:ext uri="{FF2B5EF4-FFF2-40B4-BE49-F238E27FC236}">
                      <a16:creationId xmlns:a16="http://schemas.microsoft.com/office/drawing/2014/main" id="{150CAEE8-D03A-E577-C206-9DD245701011}"/>
                    </a:ext>
                  </a:extLst>
                </p14:cNvPr>
                <p14:cNvContentPartPr/>
                <p14:nvPr/>
              </p14:nvContentPartPr>
              <p14:xfrm>
                <a:off x="8478708" y="3153742"/>
                <a:ext cx="186840" cy="108000"/>
              </p14:xfrm>
            </p:contentPart>
          </mc:Choice>
          <mc:Fallback xmlns="">
            <p:pic>
              <p:nvPicPr>
                <p:cNvPr id="150" name="Håndskrift 149">
                  <a:extLst>
                    <a:ext uri="{FF2B5EF4-FFF2-40B4-BE49-F238E27FC236}">
                      <a16:creationId xmlns:a16="http://schemas.microsoft.com/office/drawing/2014/main" id="{150CAEE8-D03A-E577-C206-9DD245701011}"/>
                    </a:ext>
                  </a:extLst>
                </p:cNvPr>
                <p:cNvPicPr/>
                <p:nvPr/>
              </p:nvPicPr>
              <p:blipFill>
                <a:blip r:embed="rId210"/>
                <a:stretch>
                  <a:fillRect/>
                </a:stretch>
              </p:blipFill>
              <p:spPr>
                <a:xfrm>
                  <a:off x="8472588" y="3147622"/>
                  <a:ext cx="1990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1" name="Håndskrift 150">
                  <a:extLst>
                    <a:ext uri="{FF2B5EF4-FFF2-40B4-BE49-F238E27FC236}">
                      <a16:creationId xmlns:a16="http://schemas.microsoft.com/office/drawing/2014/main" id="{ECA47EF9-4B1D-D5EC-2009-901C7718958C}"/>
                    </a:ext>
                  </a:extLst>
                </p14:cNvPr>
                <p14:cNvContentPartPr/>
                <p14:nvPr/>
              </p14:nvContentPartPr>
              <p14:xfrm>
                <a:off x="8674188" y="3233302"/>
                <a:ext cx="71640" cy="138960"/>
              </p14:xfrm>
            </p:contentPart>
          </mc:Choice>
          <mc:Fallback xmlns="">
            <p:pic>
              <p:nvPicPr>
                <p:cNvPr id="151" name="Håndskrift 150">
                  <a:extLst>
                    <a:ext uri="{FF2B5EF4-FFF2-40B4-BE49-F238E27FC236}">
                      <a16:creationId xmlns:a16="http://schemas.microsoft.com/office/drawing/2014/main" id="{ECA47EF9-4B1D-D5EC-2009-901C7718958C}"/>
                    </a:ext>
                  </a:extLst>
                </p:cNvPr>
                <p:cNvPicPr/>
                <p:nvPr/>
              </p:nvPicPr>
              <p:blipFill>
                <a:blip r:embed="rId212"/>
                <a:stretch>
                  <a:fillRect/>
                </a:stretch>
              </p:blipFill>
              <p:spPr>
                <a:xfrm>
                  <a:off x="8668068" y="3227198"/>
                  <a:ext cx="83880" cy="151168"/>
                </a:xfrm>
                <a:prstGeom prst="rect">
                  <a:avLst/>
                </a:prstGeom>
              </p:spPr>
            </p:pic>
          </mc:Fallback>
        </mc:AlternateContent>
      </p:grpSp>
      <p:grpSp>
        <p:nvGrpSpPr>
          <p:cNvPr id="156" name="Gruppe 155">
            <a:extLst>
              <a:ext uri="{FF2B5EF4-FFF2-40B4-BE49-F238E27FC236}">
                <a16:creationId xmlns:a16="http://schemas.microsoft.com/office/drawing/2014/main" id="{F240BA97-C6C4-7695-2D3D-517F3F2423AB}"/>
              </a:ext>
            </a:extLst>
          </p:cNvPr>
          <p:cNvGrpSpPr/>
          <p:nvPr/>
        </p:nvGrpSpPr>
        <p:grpSpPr>
          <a:xfrm>
            <a:off x="8165868" y="4145902"/>
            <a:ext cx="595800" cy="258120"/>
            <a:chOff x="8165868" y="4145902"/>
            <a:chExt cx="595800" cy="258120"/>
          </a:xfrm>
        </p:grpSpPr>
        <mc:AlternateContent xmlns:mc="http://schemas.openxmlformats.org/markup-compatibility/2006" xmlns:p14="http://schemas.microsoft.com/office/powerpoint/2010/main">
          <mc:Choice Requires="p14">
            <p:contentPart p14:bwMode="auto" r:id="rId213">
              <p14:nvContentPartPr>
                <p14:cNvPr id="152" name="Håndskrift 151">
                  <a:extLst>
                    <a:ext uri="{FF2B5EF4-FFF2-40B4-BE49-F238E27FC236}">
                      <a16:creationId xmlns:a16="http://schemas.microsoft.com/office/drawing/2014/main" id="{94B24A25-D88D-4202-22FB-CB012C9C1276}"/>
                    </a:ext>
                  </a:extLst>
                </p14:cNvPr>
                <p14:cNvContentPartPr/>
                <p14:nvPr/>
              </p14:nvContentPartPr>
              <p14:xfrm>
                <a:off x="8165868" y="4245982"/>
                <a:ext cx="110520" cy="158040"/>
              </p14:xfrm>
            </p:contentPart>
          </mc:Choice>
          <mc:Fallback xmlns="">
            <p:pic>
              <p:nvPicPr>
                <p:cNvPr id="152" name="Håndskrift 151">
                  <a:extLst>
                    <a:ext uri="{FF2B5EF4-FFF2-40B4-BE49-F238E27FC236}">
                      <a16:creationId xmlns:a16="http://schemas.microsoft.com/office/drawing/2014/main" id="{94B24A25-D88D-4202-22FB-CB012C9C1276}"/>
                    </a:ext>
                  </a:extLst>
                </p:cNvPr>
                <p:cNvPicPr/>
                <p:nvPr/>
              </p:nvPicPr>
              <p:blipFill>
                <a:blip r:embed="rId214"/>
                <a:stretch>
                  <a:fillRect/>
                </a:stretch>
              </p:blipFill>
              <p:spPr>
                <a:xfrm>
                  <a:off x="8159748" y="4239862"/>
                  <a:ext cx="1227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3" name="Håndskrift 152">
                  <a:extLst>
                    <a:ext uri="{FF2B5EF4-FFF2-40B4-BE49-F238E27FC236}">
                      <a16:creationId xmlns:a16="http://schemas.microsoft.com/office/drawing/2014/main" id="{30977019-6BD0-BC8C-34A5-B9D7DF54BC64}"/>
                    </a:ext>
                  </a:extLst>
                </p14:cNvPr>
                <p14:cNvContentPartPr/>
                <p14:nvPr/>
              </p14:nvContentPartPr>
              <p14:xfrm>
                <a:off x="8369988" y="4259302"/>
                <a:ext cx="360" cy="360"/>
              </p14:xfrm>
            </p:contentPart>
          </mc:Choice>
          <mc:Fallback xmlns="">
            <p:pic>
              <p:nvPicPr>
                <p:cNvPr id="153" name="Håndskrift 152">
                  <a:extLst>
                    <a:ext uri="{FF2B5EF4-FFF2-40B4-BE49-F238E27FC236}">
                      <a16:creationId xmlns:a16="http://schemas.microsoft.com/office/drawing/2014/main" id="{30977019-6BD0-BC8C-34A5-B9D7DF54BC64}"/>
                    </a:ext>
                  </a:extLst>
                </p:cNvPr>
                <p:cNvPicPr/>
                <p:nvPr/>
              </p:nvPicPr>
              <p:blipFill>
                <a:blip r:embed="rId31"/>
                <a:stretch>
                  <a:fillRect/>
                </a:stretch>
              </p:blipFill>
              <p:spPr>
                <a:xfrm>
                  <a:off x="8363868" y="425318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4" name="Håndskrift 153">
                  <a:extLst>
                    <a:ext uri="{FF2B5EF4-FFF2-40B4-BE49-F238E27FC236}">
                      <a16:creationId xmlns:a16="http://schemas.microsoft.com/office/drawing/2014/main" id="{5CABEA7C-1B1C-B94C-8D47-D2299D0E2AF2}"/>
                    </a:ext>
                  </a:extLst>
                </p14:cNvPr>
                <p14:cNvContentPartPr/>
                <p14:nvPr/>
              </p14:nvContentPartPr>
              <p14:xfrm>
                <a:off x="8437668" y="4145902"/>
                <a:ext cx="184680" cy="118080"/>
              </p14:xfrm>
            </p:contentPart>
          </mc:Choice>
          <mc:Fallback xmlns="">
            <p:pic>
              <p:nvPicPr>
                <p:cNvPr id="154" name="Håndskrift 153">
                  <a:extLst>
                    <a:ext uri="{FF2B5EF4-FFF2-40B4-BE49-F238E27FC236}">
                      <a16:creationId xmlns:a16="http://schemas.microsoft.com/office/drawing/2014/main" id="{5CABEA7C-1B1C-B94C-8D47-D2299D0E2AF2}"/>
                    </a:ext>
                  </a:extLst>
                </p:cNvPr>
                <p:cNvPicPr/>
                <p:nvPr/>
              </p:nvPicPr>
              <p:blipFill>
                <a:blip r:embed="rId217"/>
                <a:stretch>
                  <a:fillRect/>
                </a:stretch>
              </p:blipFill>
              <p:spPr>
                <a:xfrm>
                  <a:off x="8431548" y="4139782"/>
                  <a:ext cx="1969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5" name="Håndskrift 154">
                  <a:extLst>
                    <a:ext uri="{FF2B5EF4-FFF2-40B4-BE49-F238E27FC236}">
                      <a16:creationId xmlns:a16="http://schemas.microsoft.com/office/drawing/2014/main" id="{C27BBD09-6265-CFE1-7AA7-AA3C5048302A}"/>
                    </a:ext>
                  </a:extLst>
                </p14:cNvPr>
                <p14:cNvContentPartPr/>
                <p14:nvPr/>
              </p14:nvContentPartPr>
              <p14:xfrm>
                <a:off x="8679228" y="4199182"/>
                <a:ext cx="82440" cy="174960"/>
              </p14:xfrm>
            </p:contentPart>
          </mc:Choice>
          <mc:Fallback xmlns="">
            <p:pic>
              <p:nvPicPr>
                <p:cNvPr id="155" name="Håndskrift 154">
                  <a:extLst>
                    <a:ext uri="{FF2B5EF4-FFF2-40B4-BE49-F238E27FC236}">
                      <a16:creationId xmlns:a16="http://schemas.microsoft.com/office/drawing/2014/main" id="{C27BBD09-6265-CFE1-7AA7-AA3C5048302A}"/>
                    </a:ext>
                  </a:extLst>
                </p:cNvPr>
                <p:cNvPicPr/>
                <p:nvPr/>
              </p:nvPicPr>
              <p:blipFill>
                <a:blip r:embed="rId219"/>
                <a:stretch>
                  <a:fillRect/>
                </a:stretch>
              </p:blipFill>
              <p:spPr>
                <a:xfrm>
                  <a:off x="8673108" y="4193062"/>
                  <a:ext cx="94680" cy="187200"/>
                </a:xfrm>
                <a:prstGeom prst="rect">
                  <a:avLst/>
                </a:prstGeom>
              </p:spPr>
            </p:pic>
          </mc:Fallback>
        </mc:AlternateContent>
      </p:grpSp>
      <p:grpSp>
        <p:nvGrpSpPr>
          <p:cNvPr id="163" name="Gruppe 162">
            <a:extLst>
              <a:ext uri="{FF2B5EF4-FFF2-40B4-BE49-F238E27FC236}">
                <a16:creationId xmlns:a16="http://schemas.microsoft.com/office/drawing/2014/main" id="{C324A920-C509-2693-6AFA-6D76C7457996}"/>
              </a:ext>
            </a:extLst>
          </p:cNvPr>
          <p:cNvGrpSpPr/>
          <p:nvPr/>
        </p:nvGrpSpPr>
        <p:grpSpPr>
          <a:xfrm>
            <a:off x="827628" y="359782"/>
            <a:ext cx="231120" cy="227880"/>
            <a:chOff x="827628" y="359782"/>
            <a:chExt cx="231120" cy="227880"/>
          </a:xfrm>
        </p:grpSpPr>
        <mc:AlternateContent xmlns:mc="http://schemas.openxmlformats.org/markup-compatibility/2006" xmlns:p14="http://schemas.microsoft.com/office/powerpoint/2010/main">
          <mc:Choice Requires="p14">
            <p:contentPart p14:bwMode="auto" r:id="rId220">
              <p14:nvContentPartPr>
                <p14:cNvPr id="160" name="Håndskrift 159">
                  <a:extLst>
                    <a:ext uri="{FF2B5EF4-FFF2-40B4-BE49-F238E27FC236}">
                      <a16:creationId xmlns:a16="http://schemas.microsoft.com/office/drawing/2014/main" id="{86F70098-6548-2485-3B59-D6E132DD3AFE}"/>
                    </a:ext>
                  </a:extLst>
                </p14:cNvPr>
                <p14:cNvContentPartPr/>
                <p14:nvPr/>
              </p14:nvContentPartPr>
              <p14:xfrm>
                <a:off x="827628" y="431062"/>
                <a:ext cx="76680" cy="110880"/>
              </p14:xfrm>
            </p:contentPart>
          </mc:Choice>
          <mc:Fallback xmlns="">
            <p:pic>
              <p:nvPicPr>
                <p:cNvPr id="160" name="Håndskrift 159">
                  <a:extLst>
                    <a:ext uri="{FF2B5EF4-FFF2-40B4-BE49-F238E27FC236}">
                      <a16:creationId xmlns:a16="http://schemas.microsoft.com/office/drawing/2014/main" id="{86F70098-6548-2485-3B59-D6E132DD3AFE}"/>
                    </a:ext>
                  </a:extLst>
                </p:cNvPr>
                <p:cNvPicPr/>
                <p:nvPr/>
              </p:nvPicPr>
              <p:blipFill>
                <a:blip r:embed="rId221"/>
                <a:stretch>
                  <a:fillRect/>
                </a:stretch>
              </p:blipFill>
              <p:spPr>
                <a:xfrm>
                  <a:off x="821537" y="424962"/>
                  <a:ext cx="88863" cy="123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1" name="Håndskrift 160">
                  <a:extLst>
                    <a:ext uri="{FF2B5EF4-FFF2-40B4-BE49-F238E27FC236}">
                      <a16:creationId xmlns:a16="http://schemas.microsoft.com/office/drawing/2014/main" id="{E859B64C-2CCE-32A7-5D20-EFBADABB0412}"/>
                    </a:ext>
                  </a:extLst>
                </p14:cNvPr>
                <p14:cNvContentPartPr/>
                <p14:nvPr/>
              </p14:nvContentPartPr>
              <p14:xfrm>
                <a:off x="874068" y="359782"/>
                <a:ext cx="94680" cy="149400"/>
              </p14:xfrm>
            </p:contentPart>
          </mc:Choice>
          <mc:Fallback xmlns="">
            <p:pic>
              <p:nvPicPr>
                <p:cNvPr id="161" name="Håndskrift 160">
                  <a:extLst>
                    <a:ext uri="{FF2B5EF4-FFF2-40B4-BE49-F238E27FC236}">
                      <a16:creationId xmlns:a16="http://schemas.microsoft.com/office/drawing/2014/main" id="{E859B64C-2CCE-32A7-5D20-EFBADABB0412}"/>
                    </a:ext>
                  </a:extLst>
                </p:cNvPr>
                <p:cNvPicPr/>
                <p:nvPr/>
              </p:nvPicPr>
              <p:blipFill>
                <a:blip r:embed="rId223"/>
                <a:stretch>
                  <a:fillRect/>
                </a:stretch>
              </p:blipFill>
              <p:spPr>
                <a:xfrm>
                  <a:off x="867948" y="353662"/>
                  <a:ext cx="106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2" name="Håndskrift 161">
                  <a:extLst>
                    <a:ext uri="{FF2B5EF4-FFF2-40B4-BE49-F238E27FC236}">
                      <a16:creationId xmlns:a16="http://schemas.microsoft.com/office/drawing/2014/main" id="{5E0E5FBE-465C-CBFA-80B7-8C4135DA4731}"/>
                    </a:ext>
                  </a:extLst>
                </p14:cNvPr>
                <p14:cNvContentPartPr/>
                <p14:nvPr/>
              </p14:nvContentPartPr>
              <p14:xfrm>
                <a:off x="1036068" y="454102"/>
                <a:ext cx="22680" cy="133560"/>
              </p14:xfrm>
            </p:contentPart>
          </mc:Choice>
          <mc:Fallback xmlns="">
            <p:pic>
              <p:nvPicPr>
                <p:cNvPr id="162" name="Håndskrift 161">
                  <a:extLst>
                    <a:ext uri="{FF2B5EF4-FFF2-40B4-BE49-F238E27FC236}">
                      <a16:creationId xmlns:a16="http://schemas.microsoft.com/office/drawing/2014/main" id="{5E0E5FBE-465C-CBFA-80B7-8C4135DA4731}"/>
                    </a:ext>
                  </a:extLst>
                </p:cNvPr>
                <p:cNvPicPr/>
                <p:nvPr/>
              </p:nvPicPr>
              <p:blipFill>
                <a:blip r:embed="rId225"/>
                <a:stretch>
                  <a:fillRect/>
                </a:stretch>
              </p:blipFill>
              <p:spPr>
                <a:xfrm>
                  <a:off x="1029849" y="447998"/>
                  <a:ext cx="35117" cy="1457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164" name="Håndskrift 163">
                <a:extLst>
                  <a:ext uri="{FF2B5EF4-FFF2-40B4-BE49-F238E27FC236}">
                    <a16:creationId xmlns:a16="http://schemas.microsoft.com/office/drawing/2014/main" id="{CCCD1052-3B3B-F3F9-D85C-1133A65AFD25}"/>
                  </a:ext>
                </a:extLst>
              </p14:cNvPr>
              <p14:cNvContentPartPr/>
              <p14:nvPr/>
            </p14:nvContentPartPr>
            <p14:xfrm>
              <a:off x="79908" y="1876462"/>
              <a:ext cx="123120" cy="98280"/>
            </p14:xfrm>
          </p:contentPart>
        </mc:Choice>
        <mc:Fallback xmlns="">
          <p:pic>
            <p:nvPicPr>
              <p:cNvPr id="164" name="Håndskrift 163">
                <a:extLst>
                  <a:ext uri="{FF2B5EF4-FFF2-40B4-BE49-F238E27FC236}">
                    <a16:creationId xmlns:a16="http://schemas.microsoft.com/office/drawing/2014/main" id="{CCCD1052-3B3B-F3F9-D85C-1133A65AFD25}"/>
                  </a:ext>
                </a:extLst>
              </p:cNvPr>
              <p:cNvPicPr/>
              <p:nvPr/>
            </p:nvPicPr>
            <p:blipFill>
              <a:blip r:embed="rId227"/>
              <a:stretch>
                <a:fillRect/>
              </a:stretch>
            </p:blipFill>
            <p:spPr>
              <a:xfrm>
                <a:off x="73788" y="1870342"/>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5" name="Håndskrift 164">
                <a:extLst>
                  <a:ext uri="{FF2B5EF4-FFF2-40B4-BE49-F238E27FC236}">
                    <a16:creationId xmlns:a16="http://schemas.microsoft.com/office/drawing/2014/main" id="{6CEABFAF-1E2C-6AC4-F8C2-1D53EDF5FA07}"/>
                  </a:ext>
                </a:extLst>
              </p14:cNvPr>
              <p14:cNvContentPartPr/>
              <p14:nvPr/>
            </p14:nvContentPartPr>
            <p14:xfrm>
              <a:off x="197628" y="1797982"/>
              <a:ext cx="105480" cy="145800"/>
            </p14:xfrm>
          </p:contentPart>
        </mc:Choice>
        <mc:Fallback xmlns="">
          <p:pic>
            <p:nvPicPr>
              <p:cNvPr id="165" name="Håndskrift 164">
                <a:extLst>
                  <a:ext uri="{FF2B5EF4-FFF2-40B4-BE49-F238E27FC236}">
                    <a16:creationId xmlns:a16="http://schemas.microsoft.com/office/drawing/2014/main" id="{6CEABFAF-1E2C-6AC4-F8C2-1D53EDF5FA07}"/>
                  </a:ext>
                </a:extLst>
              </p:cNvPr>
              <p:cNvPicPr/>
              <p:nvPr/>
            </p:nvPicPr>
            <p:blipFill>
              <a:blip r:embed="rId229"/>
              <a:stretch>
                <a:fillRect/>
              </a:stretch>
            </p:blipFill>
            <p:spPr>
              <a:xfrm>
                <a:off x="191529" y="1791862"/>
                <a:ext cx="117678"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6" name="Håndskrift 165">
                <a:extLst>
                  <a:ext uri="{FF2B5EF4-FFF2-40B4-BE49-F238E27FC236}">
                    <a16:creationId xmlns:a16="http://schemas.microsoft.com/office/drawing/2014/main" id="{40CA98A5-4B3C-A0E2-247F-E06844FC430E}"/>
                  </a:ext>
                </a:extLst>
              </p14:cNvPr>
              <p14:cNvContentPartPr/>
              <p14:nvPr/>
            </p14:nvContentPartPr>
            <p14:xfrm>
              <a:off x="354588" y="1837942"/>
              <a:ext cx="114120" cy="113760"/>
            </p14:xfrm>
          </p:contentPart>
        </mc:Choice>
        <mc:Fallback xmlns="">
          <p:pic>
            <p:nvPicPr>
              <p:cNvPr id="166" name="Håndskrift 165">
                <a:extLst>
                  <a:ext uri="{FF2B5EF4-FFF2-40B4-BE49-F238E27FC236}">
                    <a16:creationId xmlns:a16="http://schemas.microsoft.com/office/drawing/2014/main" id="{40CA98A5-4B3C-A0E2-247F-E06844FC430E}"/>
                  </a:ext>
                </a:extLst>
              </p:cNvPr>
              <p:cNvPicPr/>
              <p:nvPr/>
            </p:nvPicPr>
            <p:blipFill>
              <a:blip r:embed="rId231"/>
              <a:stretch>
                <a:fillRect/>
              </a:stretch>
            </p:blipFill>
            <p:spPr>
              <a:xfrm>
                <a:off x="348468" y="1831822"/>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7" name="Håndskrift 166">
                <a:extLst>
                  <a:ext uri="{FF2B5EF4-FFF2-40B4-BE49-F238E27FC236}">
                    <a16:creationId xmlns:a16="http://schemas.microsoft.com/office/drawing/2014/main" id="{03AAB12F-E35C-7BE8-3917-1539C3D0A08C}"/>
                  </a:ext>
                </a:extLst>
              </p14:cNvPr>
              <p14:cNvContentPartPr/>
              <p14:nvPr/>
            </p14:nvContentPartPr>
            <p14:xfrm>
              <a:off x="69468" y="2996062"/>
              <a:ext cx="114480" cy="105120"/>
            </p14:xfrm>
          </p:contentPart>
        </mc:Choice>
        <mc:Fallback xmlns="">
          <p:pic>
            <p:nvPicPr>
              <p:cNvPr id="167" name="Håndskrift 166">
                <a:extLst>
                  <a:ext uri="{FF2B5EF4-FFF2-40B4-BE49-F238E27FC236}">
                    <a16:creationId xmlns:a16="http://schemas.microsoft.com/office/drawing/2014/main" id="{03AAB12F-E35C-7BE8-3917-1539C3D0A08C}"/>
                  </a:ext>
                </a:extLst>
              </p:cNvPr>
              <p:cNvPicPr/>
              <p:nvPr/>
            </p:nvPicPr>
            <p:blipFill>
              <a:blip r:embed="rId233"/>
              <a:stretch>
                <a:fillRect/>
              </a:stretch>
            </p:blipFill>
            <p:spPr>
              <a:xfrm>
                <a:off x="63348" y="2989942"/>
                <a:ext cx="1267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8" name="Håndskrift 167">
                <a:extLst>
                  <a:ext uri="{FF2B5EF4-FFF2-40B4-BE49-F238E27FC236}">
                    <a16:creationId xmlns:a16="http://schemas.microsoft.com/office/drawing/2014/main" id="{CA7A322C-A5DB-B54A-6CD0-7BCAEBD7A209}"/>
                  </a:ext>
                </a:extLst>
              </p14:cNvPr>
              <p14:cNvContentPartPr/>
              <p14:nvPr/>
            </p14:nvContentPartPr>
            <p14:xfrm>
              <a:off x="174948" y="2890942"/>
              <a:ext cx="84600" cy="186120"/>
            </p14:xfrm>
          </p:contentPart>
        </mc:Choice>
        <mc:Fallback xmlns="">
          <p:pic>
            <p:nvPicPr>
              <p:cNvPr id="168" name="Håndskrift 167">
                <a:extLst>
                  <a:ext uri="{FF2B5EF4-FFF2-40B4-BE49-F238E27FC236}">
                    <a16:creationId xmlns:a16="http://schemas.microsoft.com/office/drawing/2014/main" id="{CA7A322C-A5DB-B54A-6CD0-7BCAEBD7A209}"/>
                  </a:ext>
                </a:extLst>
              </p:cNvPr>
              <p:cNvPicPr/>
              <p:nvPr/>
            </p:nvPicPr>
            <p:blipFill>
              <a:blip r:embed="rId235"/>
              <a:stretch>
                <a:fillRect/>
              </a:stretch>
            </p:blipFill>
            <p:spPr>
              <a:xfrm>
                <a:off x="168828" y="2884822"/>
                <a:ext cx="96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9" name="Håndskrift 168">
                <a:extLst>
                  <a:ext uri="{FF2B5EF4-FFF2-40B4-BE49-F238E27FC236}">
                    <a16:creationId xmlns:a16="http://schemas.microsoft.com/office/drawing/2014/main" id="{20A9EAB7-7FAA-40A6-731F-C1364BA6FF71}"/>
                  </a:ext>
                </a:extLst>
              </p14:cNvPr>
              <p14:cNvContentPartPr/>
              <p14:nvPr/>
            </p14:nvContentPartPr>
            <p14:xfrm>
              <a:off x="298068" y="2944942"/>
              <a:ext cx="120600" cy="210600"/>
            </p14:xfrm>
          </p:contentPart>
        </mc:Choice>
        <mc:Fallback xmlns="">
          <p:pic>
            <p:nvPicPr>
              <p:cNvPr id="169" name="Håndskrift 168">
                <a:extLst>
                  <a:ext uri="{FF2B5EF4-FFF2-40B4-BE49-F238E27FC236}">
                    <a16:creationId xmlns:a16="http://schemas.microsoft.com/office/drawing/2014/main" id="{20A9EAB7-7FAA-40A6-731F-C1364BA6FF71}"/>
                  </a:ext>
                </a:extLst>
              </p:cNvPr>
              <p:cNvPicPr/>
              <p:nvPr/>
            </p:nvPicPr>
            <p:blipFill>
              <a:blip r:embed="rId237"/>
              <a:stretch>
                <a:fillRect/>
              </a:stretch>
            </p:blipFill>
            <p:spPr>
              <a:xfrm>
                <a:off x="291966" y="2938812"/>
                <a:ext cx="132804" cy="222861"/>
              </a:xfrm>
              <a:prstGeom prst="rect">
                <a:avLst/>
              </a:prstGeom>
            </p:spPr>
          </p:pic>
        </mc:Fallback>
      </mc:AlternateContent>
      <p:grpSp>
        <p:nvGrpSpPr>
          <p:cNvPr id="176" name="Gruppe 175">
            <a:extLst>
              <a:ext uri="{FF2B5EF4-FFF2-40B4-BE49-F238E27FC236}">
                <a16:creationId xmlns:a16="http://schemas.microsoft.com/office/drawing/2014/main" id="{08FCAC3B-399A-C604-43F1-DAE204C26197}"/>
              </a:ext>
            </a:extLst>
          </p:cNvPr>
          <p:cNvGrpSpPr/>
          <p:nvPr/>
        </p:nvGrpSpPr>
        <p:grpSpPr>
          <a:xfrm>
            <a:off x="72348" y="4299262"/>
            <a:ext cx="412200" cy="294480"/>
            <a:chOff x="72348" y="4299262"/>
            <a:chExt cx="412200" cy="294480"/>
          </a:xfrm>
        </p:grpSpPr>
        <mc:AlternateContent xmlns:mc="http://schemas.openxmlformats.org/markup-compatibility/2006" xmlns:p14="http://schemas.microsoft.com/office/powerpoint/2010/main">
          <mc:Choice Requires="p14">
            <p:contentPart p14:bwMode="auto" r:id="rId238">
              <p14:nvContentPartPr>
                <p14:cNvPr id="173" name="Håndskrift 172">
                  <a:extLst>
                    <a:ext uri="{FF2B5EF4-FFF2-40B4-BE49-F238E27FC236}">
                      <a16:creationId xmlns:a16="http://schemas.microsoft.com/office/drawing/2014/main" id="{DEE839CE-7024-0F01-AFFE-580FF8D67D7A}"/>
                    </a:ext>
                  </a:extLst>
                </p14:cNvPr>
                <p14:cNvContentPartPr/>
                <p14:nvPr/>
              </p14:nvContentPartPr>
              <p14:xfrm>
                <a:off x="72348" y="4339222"/>
                <a:ext cx="150120" cy="170640"/>
              </p14:xfrm>
            </p:contentPart>
          </mc:Choice>
          <mc:Fallback xmlns="">
            <p:pic>
              <p:nvPicPr>
                <p:cNvPr id="173" name="Håndskrift 172">
                  <a:extLst>
                    <a:ext uri="{FF2B5EF4-FFF2-40B4-BE49-F238E27FC236}">
                      <a16:creationId xmlns:a16="http://schemas.microsoft.com/office/drawing/2014/main" id="{DEE839CE-7024-0F01-AFFE-580FF8D67D7A}"/>
                    </a:ext>
                  </a:extLst>
                </p:cNvPr>
                <p:cNvPicPr/>
                <p:nvPr/>
              </p:nvPicPr>
              <p:blipFill>
                <a:blip r:embed="rId239"/>
                <a:stretch>
                  <a:fillRect/>
                </a:stretch>
              </p:blipFill>
              <p:spPr>
                <a:xfrm>
                  <a:off x="66228" y="4333102"/>
                  <a:ext cx="1623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4" name="Håndskrift 173">
                  <a:extLst>
                    <a:ext uri="{FF2B5EF4-FFF2-40B4-BE49-F238E27FC236}">
                      <a16:creationId xmlns:a16="http://schemas.microsoft.com/office/drawing/2014/main" id="{F0113076-4DB1-DEDF-D7A5-27367346CF88}"/>
                    </a:ext>
                  </a:extLst>
                </p14:cNvPr>
                <p14:cNvContentPartPr/>
                <p14:nvPr/>
              </p14:nvContentPartPr>
              <p14:xfrm>
                <a:off x="186468" y="4299262"/>
                <a:ext cx="101880" cy="174600"/>
              </p14:xfrm>
            </p:contentPart>
          </mc:Choice>
          <mc:Fallback xmlns="">
            <p:pic>
              <p:nvPicPr>
                <p:cNvPr id="174" name="Håndskrift 173">
                  <a:extLst>
                    <a:ext uri="{FF2B5EF4-FFF2-40B4-BE49-F238E27FC236}">
                      <a16:creationId xmlns:a16="http://schemas.microsoft.com/office/drawing/2014/main" id="{F0113076-4DB1-DEDF-D7A5-27367346CF88}"/>
                    </a:ext>
                  </a:extLst>
                </p:cNvPr>
                <p:cNvPicPr/>
                <p:nvPr/>
              </p:nvPicPr>
              <p:blipFill>
                <a:blip r:embed="rId241"/>
                <a:stretch>
                  <a:fillRect/>
                </a:stretch>
              </p:blipFill>
              <p:spPr>
                <a:xfrm>
                  <a:off x="180348" y="4293142"/>
                  <a:ext cx="1141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5" name="Håndskrift 174">
                  <a:extLst>
                    <a:ext uri="{FF2B5EF4-FFF2-40B4-BE49-F238E27FC236}">
                      <a16:creationId xmlns:a16="http://schemas.microsoft.com/office/drawing/2014/main" id="{6176C292-DC54-FD04-8C0D-546D595BA6EA}"/>
                    </a:ext>
                  </a:extLst>
                </p14:cNvPr>
                <p14:cNvContentPartPr/>
                <p14:nvPr/>
              </p14:nvContentPartPr>
              <p14:xfrm>
                <a:off x="321468" y="4327342"/>
                <a:ext cx="163080" cy="266400"/>
              </p14:xfrm>
            </p:contentPart>
          </mc:Choice>
          <mc:Fallback xmlns="">
            <p:pic>
              <p:nvPicPr>
                <p:cNvPr id="175" name="Håndskrift 174">
                  <a:extLst>
                    <a:ext uri="{FF2B5EF4-FFF2-40B4-BE49-F238E27FC236}">
                      <a16:creationId xmlns:a16="http://schemas.microsoft.com/office/drawing/2014/main" id="{6176C292-DC54-FD04-8C0D-546D595BA6EA}"/>
                    </a:ext>
                  </a:extLst>
                </p:cNvPr>
                <p:cNvPicPr/>
                <p:nvPr/>
              </p:nvPicPr>
              <p:blipFill>
                <a:blip r:embed="rId243"/>
                <a:stretch>
                  <a:fillRect/>
                </a:stretch>
              </p:blipFill>
              <p:spPr>
                <a:xfrm>
                  <a:off x="315348" y="4321222"/>
                  <a:ext cx="175320" cy="27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4">
            <p14:nvContentPartPr>
              <p14:cNvPr id="177" name="Håndskrift 176">
                <a:extLst>
                  <a:ext uri="{FF2B5EF4-FFF2-40B4-BE49-F238E27FC236}">
                    <a16:creationId xmlns:a16="http://schemas.microsoft.com/office/drawing/2014/main" id="{AECB61AE-E7B7-0621-E083-1FCBDABD2D7D}"/>
                  </a:ext>
                </a:extLst>
              </p14:cNvPr>
              <p14:cNvContentPartPr/>
              <p14:nvPr/>
            </p14:nvContentPartPr>
            <p14:xfrm>
              <a:off x="10157748" y="1893382"/>
              <a:ext cx="564840" cy="1040040"/>
            </p14:xfrm>
          </p:contentPart>
        </mc:Choice>
        <mc:Fallback xmlns="">
          <p:pic>
            <p:nvPicPr>
              <p:cNvPr id="177" name="Håndskrift 176">
                <a:extLst>
                  <a:ext uri="{FF2B5EF4-FFF2-40B4-BE49-F238E27FC236}">
                    <a16:creationId xmlns:a16="http://schemas.microsoft.com/office/drawing/2014/main" id="{AECB61AE-E7B7-0621-E083-1FCBDABD2D7D}"/>
                  </a:ext>
                </a:extLst>
              </p:cNvPr>
              <p:cNvPicPr/>
              <p:nvPr/>
            </p:nvPicPr>
            <p:blipFill>
              <a:blip r:embed="rId245"/>
              <a:stretch>
                <a:fillRect/>
              </a:stretch>
            </p:blipFill>
            <p:spPr>
              <a:xfrm>
                <a:off x="10151628" y="1887262"/>
                <a:ext cx="577080" cy="1052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8" name="Håndskrift 177">
                <a:extLst>
                  <a:ext uri="{FF2B5EF4-FFF2-40B4-BE49-F238E27FC236}">
                    <a16:creationId xmlns:a16="http://schemas.microsoft.com/office/drawing/2014/main" id="{08415898-7477-4CC0-E588-C100F827A4E4}"/>
                  </a:ext>
                </a:extLst>
              </p14:cNvPr>
              <p14:cNvContentPartPr/>
              <p14:nvPr/>
            </p14:nvContentPartPr>
            <p14:xfrm>
              <a:off x="10472388" y="3134302"/>
              <a:ext cx="20520" cy="22680"/>
            </p14:xfrm>
          </p:contentPart>
        </mc:Choice>
        <mc:Fallback xmlns="">
          <p:pic>
            <p:nvPicPr>
              <p:cNvPr id="178" name="Håndskrift 177">
                <a:extLst>
                  <a:ext uri="{FF2B5EF4-FFF2-40B4-BE49-F238E27FC236}">
                    <a16:creationId xmlns:a16="http://schemas.microsoft.com/office/drawing/2014/main" id="{08415898-7477-4CC0-E588-C100F827A4E4}"/>
                  </a:ext>
                </a:extLst>
              </p:cNvPr>
              <p:cNvPicPr/>
              <p:nvPr/>
            </p:nvPicPr>
            <p:blipFill>
              <a:blip r:embed="rId247"/>
              <a:stretch>
                <a:fillRect/>
              </a:stretch>
            </p:blipFill>
            <p:spPr>
              <a:xfrm>
                <a:off x="10466268" y="3128182"/>
                <a:ext cx="32760" cy="34920"/>
              </a:xfrm>
              <a:prstGeom prst="rect">
                <a:avLst/>
              </a:prstGeom>
            </p:spPr>
          </p:pic>
        </mc:Fallback>
      </mc:AlternateContent>
    </p:spTree>
    <p:extLst>
      <p:ext uri="{BB962C8B-B14F-4D97-AF65-F5344CB8AC3E}">
        <p14:creationId xmlns:p14="http://schemas.microsoft.com/office/powerpoint/2010/main" val="40820496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B645CF4-73A2-BD29-2AB0-75290FA87297}"/>
              </a:ext>
            </a:extLst>
          </p:cNvPr>
          <p:cNvSpPr>
            <a:spLocks noGrp="1"/>
          </p:cNvSpPr>
          <p:nvPr>
            <p:ph type="title"/>
          </p:nvPr>
        </p:nvSpPr>
        <p:spPr>
          <a:xfrm>
            <a:off x="695326" y="720001"/>
            <a:ext cx="9469438" cy="1311999"/>
          </a:xfrm>
        </p:spPr>
        <p:txBody>
          <a:bodyPr/>
          <a:lstStyle/>
          <a:p>
            <a:r>
              <a:rPr lang="en-US" err="1"/>
              <a:t>Nå</a:t>
            </a:r>
            <a:r>
              <a:rPr lang="en-US"/>
              <a:t>: </a:t>
            </a:r>
            <a:r>
              <a:rPr lang="en-US" err="1"/>
              <a:t>Tegn</a:t>
            </a:r>
            <a:r>
              <a:rPr lang="en-US"/>
              <a:t> </a:t>
            </a:r>
            <a:r>
              <a:rPr lang="en-US" err="1"/>
              <a:t>deres</a:t>
            </a:r>
            <a:r>
              <a:rPr lang="en-US"/>
              <a:t> </a:t>
            </a:r>
            <a:r>
              <a:rPr lang="en-US" err="1"/>
              <a:t>eget</a:t>
            </a:r>
            <a:r>
              <a:rPr lang="en-US"/>
              <a:t> </a:t>
            </a:r>
            <a:r>
              <a:rPr lang="en-US" err="1"/>
              <a:t>perseptron</a:t>
            </a:r>
            <a:r>
              <a:rPr lang="en-US"/>
              <a:t>!</a:t>
            </a:r>
          </a:p>
        </p:txBody>
      </p:sp>
      <p:sp>
        <p:nvSpPr>
          <p:cNvPr id="10" name="Content Placeholder 2">
            <a:extLst>
              <a:ext uri="{FF2B5EF4-FFF2-40B4-BE49-F238E27FC236}">
                <a16:creationId xmlns:a16="http://schemas.microsoft.com/office/drawing/2014/main" id="{267FBE91-0F38-9666-8E23-2632323ABDAE}"/>
              </a:ext>
            </a:extLst>
          </p:cNvPr>
          <p:cNvSpPr>
            <a:spLocks noGrp="1"/>
          </p:cNvSpPr>
          <p:nvPr>
            <p:ph idx="1"/>
          </p:nvPr>
        </p:nvSpPr>
        <p:spPr>
          <a:xfrm>
            <a:off x="695326" y="2032001"/>
            <a:ext cx="9469438" cy="4060824"/>
          </a:xfrm>
        </p:spPr>
        <p:txBody>
          <a:bodyPr/>
          <a:lstStyle/>
          <a:p>
            <a:r>
              <a:rPr lang="en-US"/>
              <a:t>Alt er </a:t>
            </a:r>
            <a:r>
              <a:rPr lang="en-US" err="1"/>
              <a:t>lov</a:t>
            </a:r>
            <a:r>
              <a:rPr lang="en-US"/>
              <a:t>, </a:t>
            </a:r>
            <a:r>
              <a:rPr lang="en-US" err="1"/>
              <a:t>dere</a:t>
            </a:r>
            <a:r>
              <a:rPr lang="en-US"/>
              <a:t> </a:t>
            </a:r>
            <a:r>
              <a:rPr lang="en-US" err="1"/>
              <a:t>har</a:t>
            </a:r>
            <a:r>
              <a:rPr lang="en-US"/>
              <a:t> 2 </a:t>
            </a:r>
            <a:r>
              <a:rPr lang="en-US" err="1"/>
              <a:t>minutter</a:t>
            </a:r>
            <a:r>
              <a:rPr lang="en-US"/>
              <a:t>! </a:t>
            </a:r>
            <a:r>
              <a:rPr lang="en-US">
                <a:sym typeface="Wingdings" panose="05000000000000000000" pitchFamily="2" charset="2"/>
              </a:rPr>
              <a:t></a:t>
            </a:r>
            <a:endParaRPr lang="en-US"/>
          </a:p>
        </p:txBody>
      </p:sp>
      <p:sp>
        <p:nvSpPr>
          <p:cNvPr id="2" name="Plassholder for dato 1">
            <a:extLst>
              <a:ext uri="{FF2B5EF4-FFF2-40B4-BE49-F238E27FC236}">
                <a16:creationId xmlns:a16="http://schemas.microsoft.com/office/drawing/2014/main" id="{389213FE-BCF0-BCB3-FC76-A2A8179B0B72}"/>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16.01.2025</a:t>
            </a:fld>
            <a:endParaRPr lang="nb-NO"/>
          </a:p>
        </p:txBody>
      </p:sp>
      <p:sp>
        <p:nvSpPr>
          <p:cNvPr id="3" name="Plassholder for lysbildenummer 2">
            <a:extLst>
              <a:ext uri="{FF2B5EF4-FFF2-40B4-BE49-F238E27FC236}">
                <a16:creationId xmlns:a16="http://schemas.microsoft.com/office/drawing/2014/main" id="{CBA7517F-1550-374A-ED27-63EE083A2CE5}"/>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105</a:t>
            </a:fld>
            <a:endParaRPr lang="nb-NO"/>
          </a:p>
        </p:txBody>
      </p:sp>
    </p:spTree>
    <p:extLst>
      <p:ext uri="{BB962C8B-B14F-4D97-AF65-F5344CB8AC3E}">
        <p14:creationId xmlns:p14="http://schemas.microsoft.com/office/powerpoint/2010/main" val="32539693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ECDB2-8FB4-A8C1-6069-20D2D3B504ED}"/>
            </a:ext>
          </a:extLst>
        </p:cNvPr>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1C6AA2D4-7CF4-4A1C-0129-DAEA59ADA08B}"/>
              </a:ext>
            </a:extLst>
          </p:cNvPr>
          <p:cNvSpPr>
            <a:spLocks noGrp="1"/>
          </p:cNvSpPr>
          <p:nvPr>
            <p:ph type="dt" sz="half" idx="10"/>
          </p:nvPr>
        </p:nvSpPr>
        <p:spPr/>
        <p:txBody>
          <a:bodyPr/>
          <a:lstStyle/>
          <a:p>
            <a:fld id="{4CD1A60D-DB44-0749-AE29-4712892B2B84}" type="datetime1">
              <a:rPr lang="nb-NO" smtClean="0"/>
              <a:t>16.01.2025</a:t>
            </a:fld>
            <a:endParaRPr lang="nb-NO"/>
          </a:p>
        </p:txBody>
      </p:sp>
      <p:sp>
        <p:nvSpPr>
          <p:cNvPr id="3" name="Plassholder for lysbildenummer 2">
            <a:extLst>
              <a:ext uri="{FF2B5EF4-FFF2-40B4-BE49-F238E27FC236}">
                <a16:creationId xmlns:a16="http://schemas.microsoft.com/office/drawing/2014/main" id="{96A23D34-312D-7828-6C68-8612BD5EB6AD}"/>
              </a:ext>
            </a:extLst>
          </p:cNvPr>
          <p:cNvSpPr>
            <a:spLocks noGrp="1"/>
          </p:cNvSpPr>
          <p:nvPr>
            <p:ph type="sldNum" sz="quarter" idx="12"/>
          </p:nvPr>
        </p:nvSpPr>
        <p:spPr/>
        <p:txBody>
          <a:bodyPr/>
          <a:lstStyle/>
          <a:p>
            <a:fld id="{8ACEFDFC-287E-0A4D-81A7-6CC8C070690D}" type="slidenum">
              <a:rPr lang="nb-NO" smtClean="0"/>
              <a:t>106</a:t>
            </a:fld>
            <a:endParaRPr lang="nb-NO"/>
          </a:p>
        </p:txBody>
      </p:sp>
      <p:cxnSp>
        <p:nvCxnSpPr>
          <p:cNvPr id="6" name="Kobling: vinkel 5">
            <a:extLst>
              <a:ext uri="{FF2B5EF4-FFF2-40B4-BE49-F238E27FC236}">
                <a16:creationId xmlns:a16="http://schemas.microsoft.com/office/drawing/2014/main" id="{2151A925-5AB0-9943-7C9D-347BF0425A53}"/>
              </a:ext>
            </a:extLst>
          </p:cNvPr>
          <p:cNvCxnSpPr>
            <a:cxnSpLocks/>
            <a:stCxn id="11" idx="6"/>
            <a:endCxn id="39" idx="1"/>
          </p:cNvCxnSpPr>
          <p:nvPr/>
        </p:nvCxnSpPr>
        <p:spPr>
          <a:xfrm>
            <a:off x="1278541" y="954861"/>
            <a:ext cx="780883" cy="22981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C25136BB-EB44-6FB5-CB34-16A55FA7B6A8}"/>
              </a:ext>
            </a:extLst>
          </p:cNvPr>
          <p:cNvSpPr/>
          <p:nvPr/>
        </p:nvSpPr>
        <p:spPr>
          <a:xfrm>
            <a:off x="105197" y="582627"/>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Input1 </a:t>
            </a:r>
            <a:r>
              <a:rPr lang="nb-NO">
                <a:sym typeface="Wingdings" panose="05000000000000000000" pitchFamily="2" charset="2"/>
              </a:rPr>
              <a:t></a:t>
            </a:r>
            <a:r>
              <a:rPr lang="nb-NO"/>
              <a:t> x</a:t>
            </a:r>
            <a:r>
              <a:rPr lang="nb-NO" baseline="-25000"/>
              <a:t>1</a:t>
            </a:r>
            <a:endParaRPr lang="nb-NO"/>
          </a:p>
        </p:txBody>
      </p:sp>
      <p:cxnSp>
        <p:nvCxnSpPr>
          <p:cNvPr id="17" name="Kobling: vinkel 16">
            <a:extLst>
              <a:ext uri="{FF2B5EF4-FFF2-40B4-BE49-F238E27FC236}">
                <a16:creationId xmlns:a16="http://schemas.microsoft.com/office/drawing/2014/main" id="{3B8BF7A2-6DDF-9D04-95C8-F332EEDFD4F3}"/>
              </a:ext>
            </a:extLst>
          </p:cNvPr>
          <p:cNvCxnSpPr>
            <a:cxnSpLocks/>
            <a:stCxn id="18" idx="6"/>
            <a:endCxn id="39" idx="1"/>
          </p:cNvCxnSpPr>
          <p:nvPr/>
        </p:nvCxnSpPr>
        <p:spPr>
          <a:xfrm>
            <a:off x="1278541" y="2426263"/>
            <a:ext cx="780883" cy="8267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BB910AA3-56C4-73AB-E693-5F4CA3A9E60B}"/>
              </a:ext>
            </a:extLst>
          </p:cNvPr>
          <p:cNvSpPr/>
          <p:nvPr/>
        </p:nvSpPr>
        <p:spPr>
          <a:xfrm>
            <a:off x="105197" y="2054029"/>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Input2 </a:t>
            </a:r>
            <a:r>
              <a:rPr lang="nb-NO">
                <a:sym typeface="Wingdings" panose="05000000000000000000" pitchFamily="2" charset="2"/>
              </a:rPr>
              <a:t></a:t>
            </a:r>
            <a:r>
              <a:rPr lang="nb-NO"/>
              <a:t> x</a:t>
            </a:r>
            <a:r>
              <a:rPr lang="nb-NO" baseline="-25000"/>
              <a:t>2</a:t>
            </a:r>
          </a:p>
        </p:txBody>
      </p:sp>
      <p:cxnSp>
        <p:nvCxnSpPr>
          <p:cNvPr id="19" name="Kobling: vinkel 18">
            <a:extLst>
              <a:ext uri="{FF2B5EF4-FFF2-40B4-BE49-F238E27FC236}">
                <a16:creationId xmlns:a16="http://schemas.microsoft.com/office/drawing/2014/main" id="{9FDCAB52-0D0F-DADA-1C24-2C547605B999}"/>
              </a:ext>
            </a:extLst>
          </p:cNvPr>
          <p:cNvCxnSpPr>
            <a:cxnSpLocks/>
            <a:stCxn id="20" idx="6"/>
            <a:endCxn id="39" idx="1"/>
          </p:cNvCxnSpPr>
          <p:nvPr/>
        </p:nvCxnSpPr>
        <p:spPr>
          <a:xfrm flipV="1">
            <a:off x="1278541" y="3252998"/>
            <a:ext cx="780883" cy="8065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9238D06F-71A3-C2B9-D9AF-34B787EED65A}"/>
              </a:ext>
            </a:extLst>
          </p:cNvPr>
          <p:cNvSpPr/>
          <p:nvPr/>
        </p:nvSpPr>
        <p:spPr>
          <a:xfrm>
            <a:off x="105197" y="3687271"/>
            <a:ext cx="1173344" cy="74446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nb-NO"/>
              <a:t>Input3 </a:t>
            </a:r>
            <a:r>
              <a:rPr lang="nb-NO">
                <a:sym typeface="Wingdings" panose="05000000000000000000" pitchFamily="2" charset="2"/>
              </a:rPr>
              <a:t></a:t>
            </a:r>
            <a:r>
              <a:rPr lang="nb-NO"/>
              <a:t> x</a:t>
            </a:r>
            <a:r>
              <a:rPr lang="nb-NO" baseline="-25000"/>
              <a:t>3</a:t>
            </a:r>
            <a:endParaRPr lang="nb-NO"/>
          </a:p>
        </p:txBody>
      </p:sp>
      <mc:AlternateContent xmlns:mc="http://schemas.openxmlformats.org/markup-compatibility/2006" xmlns:a14="http://schemas.microsoft.com/office/drawing/2010/main">
        <mc:Choice Requires="a14">
          <p:sp>
            <p:nvSpPr>
              <p:cNvPr id="28" name="Bildeforklaring: pil mot høyre 27">
                <a:extLst>
                  <a:ext uri="{FF2B5EF4-FFF2-40B4-BE49-F238E27FC236}">
                    <a16:creationId xmlns:a16="http://schemas.microsoft.com/office/drawing/2014/main" id="{DA0E5B36-208C-EC72-9343-B3D4493E69F0}"/>
                  </a:ext>
                </a:extLst>
              </p:cNvPr>
              <p:cNvSpPr/>
              <p:nvPr/>
            </p:nvSpPr>
            <p:spPr>
              <a:xfrm>
                <a:off x="4474895" y="1836892"/>
                <a:ext cx="2481560" cy="2832212"/>
              </a:xfrm>
              <a:prstGeom prst="rightArrowCallout">
                <a:avLst>
                  <a:gd name="adj1" fmla="val 26183"/>
                  <a:gd name="adj2" fmla="val 33478"/>
                  <a:gd name="adj3" fmla="val 28587"/>
                  <a:gd name="adj4" fmla="val 64977"/>
                </a:avLst>
              </a:prstGeom>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m:t>
                    </m:r>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 </m:t>
                    </m:r>
                  </m:oMath>
                </a14:m>
                <a:r>
                  <a:rPr lang="nb-NO"/>
                  <a:t> </a:t>
                </a:r>
                <a14:m>
                  <m:oMath xmlns:m="http://schemas.openxmlformats.org/officeDocument/2006/math">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r>
                                <a:rPr lang="nb-NO" b="0" i="1" smtClean="0">
                                  <a:latin typeface="Cambria Math" panose="02040503050406030204" pitchFamily="18" charset="0"/>
                                </a:rPr>
                                <m:t> </m:t>
                              </m:r>
                              <m:r>
                                <m:rPr>
                                  <m:nor/>
                                </m:rPr>
                                <a:rPr lang="nb-NO" b="0" i="0" smtClean="0">
                                  <a:latin typeface="Cambria Math" panose="02040503050406030204" pitchFamily="18" charset="0"/>
                                </a:rPr>
                                <m:t>for</m:t>
                              </m:r>
                              <m:r>
                                <a:rPr lang="nb-NO" b="0" i="1"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ea typeface="Cambria Math" panose="02040503050406030204" pitchFamily="18" charset="0"/>
                                </a:rPr>
                                <m:t>≥0</m:t>
                              </m:r>
                            </m:e>
                          </m:mr>
                          <m:mr>
                            <m:e>
                              <m:r>
                                <a:rPr lang="nb-NO" b="0" i="1" smtClean="0">
                                  <a:latin typeface="Cambria Math" panose="02040503050406030204" pitchFamily="18" charset="0"/>
                                </a:rPr>
                                <m:t>0 </m:t>
                              </m:r>
                              <m:r>
                                <m:rPr>
                                  <m:nor/>
                                </m:rPr>
                                <a:rPr lang="nb-NO" b="0" i="0" smtClean="0">
                                  <a:latin typeface="Cambria Math" panose="02040503050406030204" pitchFamily="18" charset="0"/>
                                </a:rPr>
                                <m:t>for</m:t>
                              </m:r>
                              <m:r>
                                <m:rPr>
                                  <m:nor/>
                                </m:rPr>
                                <a:rPr lang="nb-NO" b="0" i="0"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ea typeface="Cambria Math" panose="02040503050406030204" pitchFamily="18" charset="0"/>
                                </a:rPr>
                                <m:t>&lt;</m:t>
                              </m:r>
                              <m:r>
                                <a:rPr lang="nb-NO" b="0" i="1" smtClean="0">
                                  <a:latin typeface="Cambria Math" panose="02040503050406030204" pitchFamily="18" charset="0"/>
                                </a:rPr>
                                <m:t>0</m:t>
                              </m:r>
                            </m:e>
                          </m:mr>
                        </m:m>
                      </m:e>
                    </m:d>
                  </m:oMath>
                </a14:m>
                <a:endParaRPr lang="nb-NO"/>
              </a:p>
            </p:txBody>
          </p:sp>
        </mc:Choice>
        <mc:Fallback xmlns="">
          <p:sp>
            <p:nvSpPr>
              <p:cNvPr id="28" name="Bildeforklaring: pil mot høyre 27">
                <a:extLst>
                  <a:ext uri="{FF2B5EF4-FFF2-40B4-BE49-F238E27FC236}">
                    <a16:creationId xmlns:a16="http://schemas.microsoft.com/office/drawing/2014/main" id="{DA0E5B36-208C-EC72-9343-B3D4493E69F0}"/>
                  </a:ext>
                </a:extLst>
              </p:cNvPr>
              <p:cNvSpPr>
                <a:spLocks noRot="1" noChangeAspect="1" noMove="1" noResize="1" noEditPoints="1" noAdjustHandles="1" noChangeArrowheads="1" noChangeShapeType="1" noTextEdit="1"/>
              </p:cNvSpPr>
              <p:nvPr/>
            </p:nvSpPr>
            <p:spPr>
              <a:xfrm>
                <a:off x="4474895" y="1836892"/>
                <a:ext cx="2481560" cy="2832212"/>
              </a:xfrm>
              <a:prstGeom prst="rightArrowCallout">
                <a:avLst>
                  <a:gd name="adj1" fmla="val 26183"/>
                  <a:gd name="adj2" fmla="val 33478"/>
                  <a:gd name="adj3" fmla="val 28587"/>
                  <a:gd name="adj4" fmla="val 64977"/>
                </a:avLst>
              </a:prstGeom>
              <a:blipFill>
                <a:blip r:embed="rId2"/>
                <a:stretch>
                  <a:fillRect/>
                </a:stretch>
              </a:blipFill>
              <a:ln/>
            </p:spPr>
            <p:txBody>
              <a:bodyPr/>
              <a:lstStyle/>
              <a:p>
                <a:r>
                  <a:rPr lang="en-US">
                    <a:noFill/>
                  </a:rPr>
                  <a:t> </a:t>
                </a:r>
              </a:p>
            </p:txBody>
          </p:sp>
        </mc:Fallback>
      </mc:AlternateContent>
      <p:sp>
        <p:nvSpPr>
          <p:cNvPr id="39" name="Bildeforklaring: pil mot høyre 38">
            <a:extLst>
              <a:ext uri="{FF2B5EF4-FFF2-40B4-BE49-F238E27FC236}">
                <a16:creationId xmlns:a16="http://schemas.microsoft.com/office/drawing/2014/main" id="{9FEEF587-E414-7C12-8AC8-685D39FF3B0A}"/>
              </a:ext>
            </a:extLst>
          </p:cNvPr>
          <p:cNvSpPr/>
          <p:nvPr/>
        </p:nvSpPr>
        <p:spPr>
          <a:xfrm>
            <a:off x="2059424" y="1189529"/>
            <a:ext cx="2415471" cy="4126938"/>
          </a:xfrm>
          <a:prstGeom prst="rightArrowCallout">
            <a:avLst>
              <a:gd name="adj1" fmla="val 10930"/>
              <a:gd name="adj2" fmla="val 19305"/>
              <a:gd name="adj3" fmla="val 18300"/>
              <a:gd name="adj4" fmla="val 6497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x = sum av x</a:t>
            </a:r>
            <a:r>
              <a:rPr lang="nb-NO" baseline="-25000"/>
              <a:t>1</a:t>
            </a:r>
            <a:r>
              <a:rPr lang="nb-NO"/>
              <a:t>, x</a:t>
            </a:r>
            <a:r>
              <a:rPr lang="nb-NO" baseline="-25000"/>
              <a:t>2</a:t>
            </a:r>
            <a:r>
              <a:rPr lang="nb-NO"/>
              <a:t> og x</a:t>
            </a:r>
            <a:r>
              <a:rPr lang="nb-NO" baseline="-25000"/>
              <a:t>3</a:t>
            </a:r>
            <a:r>
              <a:rPr lang="nb-NO"/>
              <a:t> pluss et tall b </a:t>
            </a:r>
          </a:p>
          <a:p>
            <a:pPr algn="ctr"/>
            <a:endParaRPr lang="nb-NO"/>
          </a:p>
          <a:p>
            <a:pPr algn="ctr"/>
            <a:r>
              <a:rPr lang="nb-NO"/>
              <a:t>Dette tallet b kalles for et bias</a:t>
            </a:r>
          </a:p>
          <a:p>
            <a:pPr algn="ctr"/>
            <a:endParaRPr lang="nb-NO"/>
          </a:p>
          <a:p>
            <a:pPr algn="ctr"/>
            <a:r>
              <a:rPr lang="nb-NO"/>
              <a:t>Signalets styrke er x. Dette sendes til aktivering!</a:t>
            </a:r>
          </a:p>
          <a:p>
            <a:pPr algn="ctr"/>
            <a:endParaRPr lang="nb-NO"/>
          </a:p>
        </p:txBody>
      </p:sp>
      <p:sp>
        <p:nvSpPr>
          <p:cNvPr id="50" name="Pil: høyre 49">
            <a:extLst>
              <a:ext uri="{FF2B5EF4-FFF2-40B4-BE49-F238E27FC236}">
                <a16:creationId xmlns:a16="http://schemas.microsoft.com/office/drawing/2014/main" id="{A20E7B5E-0F72-4397-6904-ECA8DE80B53C}"/>
              </a:ext>
            </a:extLst>
          </p:cNvPr>
          <p:cNvSpPr/>
          <p:nvPr/>
        </p:nvSpPr>
        <p:spPr>
          <a:xfrm rot="19758089">
            <a:off x="8452084" y="1284890"/>
            <a:ext cx="1511496" cy="7963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 </a:t>
            </a:r>
            <a:r>
              <a:rPr lang="nb-NO">
                <a:sym typeface="Wingdings" panose="05000000000000000000" pitchFamily="2" charset="2"/>
              </a:rPr>
              <a:t> w</a:t>
            </a:r>
            <a:r>
              <a:rPr lang="nb-NO" baseline="-25000">
                <a:sym typeface="Wingdings" panose="05000000000000000000" pitchFamily="2" charset="2"/>
              </a:rPr>
              <a:t>1</a:t>
            </a:r>
            <a:r>
              <a:rPr lang="nb-NO">
                <a:sym typeface="Wingdings" panose="05000000000000000000" pitchFamily="2" charset="2"/>
              </a:rPr>
              <a:t>y</a:t>
            </a:r>
            <a:endParaRPr lang="nb-NO"/>
          </a:p>
        </p:txBody>
      </p:sp>
      <p:sp>
        <p:nvSpPr>
          <p:cNvPr id="51" name="Pil: høyre 50">
            <a:extLst>
              <a:ext uri="{FF2B5EF4-FFF2-40B4-BE49-F238E27FC236}">
                <a16:creationId xmlns:a16="http://schemas.microsoft.com/office/drawing/2014/main" id="{978B4029-4B84-DA06-6D6C-DEE1345B1F2E}"/>
              </a:ext>
            </a:extLst>
          </p:cNvPr>
          <p:cNvSpPr/>
          <p:nvPr/>
        </p:nvSpPr>
        <p:spPr>
          <a:xfrm>
            <a:off x="8683764" y="2545292"/>
            <a:ext cx="1376323" cy="70770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2</a:t>
            </a:r>
            <a:r>
              <a:rPr lang="nb-NO">
                <a:sym typeface="Wingdings" panose="05000000000000000000" pitchFamily="2" charset="2"/>
              </a:rPr>
              <a:t>y</a:t>
            </a:r>
            <a:endParaRPr lang="nb-NO"/>
          </a:p>
        </p:txBody>
      </p:sp>
      <p:sp>
        <p:nvSpPr>
          <p:cNvPr id="52" name="Pil: høyre 51">
            <a:extLst>
              <a:ext uri="{FF2B5EF4-FFF2-40B4-BE49-F238E27FC236}">
                <a16:creationId xmlns:a16="http://schemas.microsoft.com/office/drawing/2014/main" id="{4052A8C8-7F55-4A8E-B499-1D7E150E61AD}"/>
              </a:ext>
            </a:extLst>
          </p:cNvPr>
          <p:cNvSpPr/>
          <p:nvPr/>
        </p:nvSpPr>
        <p:spPr>
          <a:xfrm rot="917628">
            <a:off x="8660953" y="4218020"/>
            <a:ext cx="1304749" cy="76572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3</a:t>
            </a:r>
            <a:r>
              <a:rPr lang="nb-NO">
                <a:sym typeface="Wingdings" panose="05000000000000000000" pitchFamily="2" charset="2"/>
              </a:rPr>
              <a:t>y</a:t>
            </a:r>
            <a:endParaRPr lang="nb-NO"/>
          </a:p>
        </p:txBody>
      </p:sp>
      <p:sp>
        <p:nvSpPr>
          <p:cNvPr id="53" name="Pil: høyre 52">
            <a:extLst>
              <a:ext uri="{FF2B5EF4-FFF2-40B4-BE49-F238E27FC236}">
                <a16:creationId xmlns:a16="http://schemas.microsoft.com/office/drawing/2014/main" id="{9F6EFFF4-9DFF-A7D8-EB2C-6AA8208946BF}"/>
              </a:ext>
            </a:extLst>
          </p:cNvPr>
          <p:cNvSpPr/>
          <p:nvPr/>
        </p:nvSpPr>
        <p:spPr>
          <a:xfrm rot="2364457">
            <a:off x="8229405" y="5606780"/>
            <a:ext cx="1237620" cy="64907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y</a:t>
            </a:r>
            <a:r>
              <a:rPr lang="nb-NO">
                <a:sym typeface="Wingdings" panose="05000000000000000000" pitchFamily="2" charset="2"/>
              </a:rPr>
              <a:t>  w</a:t>
            </a:r>
            <a:r>
              <a:rPr lang="nb-NO" baseline="-25000">
                <a:sym typeface="Wingdings" panose="05000000000000000000" pitchFamily="2" charset="2"/>
              </a:rPr>
              <a:t>4</a:t>
            </a:r>
            <a:r>
              <a:rPr lang="nb-NO">
                <a:sym typeface="Wingdings" panose="05000000000000000000" pitchFamily="2" charset="2"/>
              </a:rPr>
              <a:t>y</a:t>
            </a:r>
            <a:endParaRPr lang="nb-NO"/>
          </a:p>
        </p:txBody>
      </p:sp>
      <p:sp>
        <p:nvSpPr>
          <p:cNvPr id="54" name="Ellipse 53">
            <a:extLst>
              <a:ext uri="{FF2B5EF4-FFF2-40B4-BE49-F238E27FC236}">
                <a16:creationId xmlns:a16="http://schemas.microsoft.com/office/drawing/2014/main" id="{C37E3B90-0F04-A5C1-F851-F930B7447431}"/>
              </a:ext>
            </a:extLst>
          </p:cNvPr>
          <p:cNvSpPr/>
          <p:nvPr/>
        </p:nvSpPr>
        <p:spPr>
          <a:xfrm>
            <a:off x="6956454" y="820788"/>
            <a:ext cx="1791705" cy="5502584"/>
          </a:xfrm>
          <a:prstGeom prst="ellipse">
            <a:avLst/>
          </a:prstGeom>
          <a:noFill/>
          <a:ln w="28575">
            <a:solidFill>
              <a:schemeClr val="tx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nb-NO"/>
              <a:t>Y sendes videre til alle </a:t>
            </a:r>
            <a:r>
              <a:rPr lang="nb-NO" err="1"/>
              <a:t>persep</a:t>
            </a:r>
            <a:r>
              <a:rPr lang="nb-NO"/>
              <a:t>-troner i neste lag, med individuelle vekter!</a:t>
            </a:r>
          </a:p>
        </p:txBody>
      </p:sp>
      <p:sp>
        <p:nvSpPr>
          <p:cNvPr id="56" name="TekstSylinder 55">
            <a:extLst>
              <a:ext uri="{FF2B5EF4-FFF2-40B4-BE49-F238E27FC236}">
                <a16:creationId xmlns:a16="http://schemas.microsoft.com/office/drawing/2014/main" id="{D4738388-9B54-C310-DB58-043529EAE7BD}"/>
              </a:ext>
            </a:extLst>
          </p:cNvPr>
          <p:cNvSpPr txBox="1"/>
          <p:nvPr/>
        </p:nvSpPr>
        <p:spPr>
          <a:xfrm>
            <a:off x="2131062" y="163501"/>
            <a:ext cx="5631257" cy="830997"/>
          </a:xfrm>
          <a:prstGeom prst="rect">
            <a:avLst/>
          </a:prstGeom>
          <a:noFill/>
        </p:spPr>
        <p:txBody>
          <a:bodyPr wrap="square" rtlCol="0">
            <a:spAutoFit/>
          </a:bodyPr>
          <a:lstStyle/>
          <a:p>
            <a:pPr algn="ctr"/>
            <a:r>
              <a:rPr lang="nb-NO" sz="2400"/>
              <a:t>Et </a:t>
            </a:r>
            <a:r>
              <a:rPr lang="nb-NO" sz="2400" err="1"/>
              <a:t>perseptron</a:t>
            </a:r>
            <a:r>
              <a:rPr lang="nb-NO" sz="2400"/>
              <a:t> er byggesteinen i det nevrale nettverket:</a:t>
            </a:r>
          </a:p>
        </p:txBody>
      </p:sp>
    </p:spTree>
    <p:extLst>
      <p:ext uri="{BB962C8B-B14F-4D97-AF65-F5344CB8AC3E}">
        <p14:creationId xmlns:p14="http://schemas.microsoft.com/office/powerpoint/2010/main" val="7307718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27D598E-C19A-2934-FEF4-8DC06F84F25A}"/>
              </a:ext>
            </a:extLst>
          </p:cNvPr>
          <p:cNvSpPr>
            <a:spLocks noGrp="1"/>
          </p:cNvSpPr>
          <p:nvPr>
            <p:ph type="title"/>
          </p:nvPr>
        </p:nvSpPr>
        <p:spPr/>
        <p:txBody>
          <a:bodyPr/>
          <a:lstStyle/>
          <a:p>
            <a:r>
              <a:rPr lang="nb-NO" err="1"/>
              <a:t>Perseptroner</a:t>
            </a:r>
            <a:r>
              <a:rPr lang="nb-NO"/>
              <a:t>, nettverk og matematikk</a:t>
            </a:r>
          </a:p>
        </p:txBody>
      </p:sp>
      <p:sp>
        <p:nvSpPr>
          <p:cNvPr id="4" name="Plassholder for dato 3">
            <a:extLst>
              <a:ext uri="{FF2B5EF4-FFF2-40B4-BE49-F238E27FC236}">
                <a16:creationId xmlns:a16="http://schemas.microsoft.com/office/drawing/2014/main" id="{79F041E8-C96E-344D-A291-85A63FA41B75}"/>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8333B0E9-84F4-090E-C289-3FDEA198BEB9}"/>
              </a:ext>
            </a:extLst>
          </p:cNvPr>
          <p:cNvSpPr>
            <a:spLocks noGrp="1"/>
          </p:cNvSpPr>
          <p:nvPr>
            <p:ph type="sldNum" sz="quarter" idx="12"/>
          </p:nvPr>
        </p:nvSpPr>
        <p:spPr/>
        <p:txBody>
          <a:bodyPr/>
          <a:lstStyle/>
          <a:p>
            <a:fld id="{8ACEFDFC-287E-0A4D-81A7-6CC8C070690D}" type="slidenum">
              <a:rPr lang="nb-NO" smtClean="0"/>
              <a:t>107</a:t>
            </a:fld>
            <a:endParaRPr lang="nb-NO"/>
          </a:p>
        </p:txBody>
      </p:sp>
      <p:pic>
        <p:nvPicPr>
          <p:cNvPr id="1027" name="Picture 3" descr="Inga Strümke vil gjerne lære deg om kunstig intelligens">
            <a:extLst>
              <a:ext uri="{FF2B5EF4-FFF2-40B4-BE49-F238E27FC236}">
                <a16:creationId xmlns:a16="http://schemas.microsoft.com/office/drawing/2014/main" id="{8AC8F901-DCA0-2BB4-6EFE-F353DACDC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273" y="1187506"/>
            <a:ext cx="7560658" cy="5670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3842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743F65D-BDE2-3622-ED2D-B8A254D97A7F}"/>
              </a:ext>
            </a:extLst>
          </p:cNvPr>
          <p:cNvSpPr>
            <a:spLocks noGrp="1"/>
          </p:cNvSpPr>
          <p:nvPr>
            <p:ph type="title"/>
          </p:nvPr>
        </p:nvSpPr>
        <p:spPr>
          <a:xfrm>
            <a:off x="695326" y="720001"/>
            <a:ext cx="9469438" cy="1311999"/>
          </a:xfrm>
        </p:spPr>
        <p:txBody>
          <a:bodyPr/>
          <a:lstStyle/>
          <a:p>
            <a:r>
              <a:rPr lang="en-US"/>
              <a:t>La </a:t>
            </a:r>
            <a:r>
              <a:rPr lang="en-US" err="1"/>
              <a:t>oss</a:t>
            </a:r>
            <a:r>
              <a:rPr lang="en-US"/>
              <a:t> </a:t>
            </a:r>
            <a:r>
              <a:rPr lang="en-US" err="1"/>
              <a:t>sende</a:t>
            </a:r>
            <a:r>
              <a:rPr lang="en-US"/>
              <a:t> input </a:t>
            </a:r>
            <a:r>
              <a:rPr lang="en-US" err="1"/>
              <a:t>til</a:t>
            </a:r>
            <a:r>
              <a:rPr lang="en-US"/>
              <a:t> et </a:t>
            </a:r>
            <a:r>
              <a:rPr lang="en-US" err="1"/>
              <a:t>perseptron</a:t>
            </a:r>
            <a:r>
              <a:rPr lang="en-US"/>
              <a:t> </a:t>
            </a:r>
            <a:r>
              <a:rPr lang="en-US" err="1"/>
              <a:t>som</a:t>
            </a:r>
            <a:r>
              <a:rPr lang="en-US"/>
              <a:t> </a:t>
            </a:r>
            <a:r>
              <a:rPr lang="en-US" err="1"/>
              <a:t>kan</a:t>
            </a:r>
            <a:r>
              <a:rPr lang="en-US"/>
              <a:t> </a:t>
            </a:r>
            <a:r>
              <a:rPr lang="en-US" err="1"/>
              <a:t>gi</a:t>
            </a:r>
            <a:r>
              <a:rPr lang="en-US"/>
              <a:t> </a:t>
            </a:r>
            <a:r>
              <a:rPr lang="en-US" err="1"/>
              <a:t>ut</a:t>
            </a:r>
            <a:r>
              <a:rPr lang="en-US"/>
              <a:t> to output-signaler </a:t>
            </a:r>
            <a:r>
              <a:rPr lang="en-US" err="1"/>
              <a:t>hvis</a:t>
            </a:r>
            <a:r>
              <a:rPr lang="en-US"/>
              <a:t> det </a:t>
            </a:r>
            <a:r>
              <a:rPr lang="en-US" err="1"/>
              <a:t>aktiveres</a:t>
            </a:r>
            <a:endParaRPr lang="en-US"/>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2F5F9A9-2809-7A8F-F49A-5AD207BF3577}"/>
                  </a:ext>
                </a:extLst>
              </p:cNvPr>
              <p:cNvSpPr>
                <a:spLocks noGrp="1"/>
              </p:cNvSpPr>
              <p:nvPr>
                <p:ph idx="1"/>
              </p:nvPr>
            </p:nvSpPr>
            <p:spPr>
              <a:xfrm>
                <a:off x="695326" y="2032001"/>
                <a:ext cx="9469438" cy="4060824"/>
              </a:xfrm>
            </p:spPr>
            <p:txBody>
              <a:bodyPr>
                <a:normAutofit fontScale="70000" lnSpcReduction="20000"/>
              </a:bodyPr>
              <a:lstStyle/>
              <a:p>
                <a:r>
                  <a:rPr lang="en-US"/>
                  <a:t>Innkommende signaler! </a:t>
                </a:r>
                <a:r>
                  <a:rPr lang="en-US" err="1"/>
                  <a:t>Får</a:t>
                </a:r>
                <a:r>
                  <a:rPr lang="en-US"/>
                  <a:t> to </a:t>
                </a:r>
                <a:r>
                  <a:rPr lang="en-US" err="1"/>
                  <a:t>inndata</a:t>
                </a:r>
                <a:r>
                  <a:rPr lang="en-US"/>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m:t>
                        </m:r>
                      </m:sub>
                    </m:sSub>
                  </m:oMath>
                </a14:m>
                <a:r>
                  <a:rPr lang="nb-NO" b="0"/>
                  <a:t> og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2</m:t>
                        </m:r>
                      </m:sub>
                    </m:sSub>
                  </m:oMath>
                </a14:m>
                <a:endParaRPr lang="nb-NO" b="0"/>
              </a:p>
              <a:p>
                <a:r>
                  <a:rPr lang="en-US" err="1"/>
                  <a:t>Til</a:t>
                </a:r>
                <a:r>
                  <a:rPr lang="en-US"/>
                  <a:t> </a:t>
                </a:r>
                <a:r>
                  <a:rPr lang="en-US" i="1" err="1"/>
                  <a:t>summen</a:t>
                </a:r>
                <a:r>
                  <a:rPr lang="en-US"/>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m:t>
                        </m:r>
                      </m:sub>
                    </m:sSub>
                  </m:oMath>
                </a14:m>
                <a:r>
                  <a:rPr lang="en-US"/>
                  <a:t> </a:t>
                </a:r>
                <a:r>
                  <a:rPr lang="en-US" i="1"/>
                  <a:t>adderes</a:t>
                </a:r>
                <a:r>
                  <a:rPr lang="en-US"/>
                  <a:t> et </a:t>
                </a:r>
                <a:r>
                  <a:rPr lang="en-US" i="1"/>
                  <a:t>bias</a:t>
                </a:r>
                <a:r>
                  <a:rPr lang="en-US"/>
                  <a:t> </a:t>
                </a:r>
                <a14:m>
                  <m:oMath xmlns:m="http://schemas.openxmlformats.org/officeDocument/2006/math">
                    <m:r>
                      <a:rPr lang="nb-NO" b="0" i="1" smtClean="0">
                        <a:latin typeface="Cambria Math" panose="02040503050406030204" pitchFamily="18" charset="0"/>
                      </a:rPr>
                      <m:t>𝑏</m:t>
                    </m:r>
                  </m:oMath>
                </a14:m>
                <a:endParaRPr lang="nb-NO" b="0"/>
              </a:p>
              <a:p>
                <a:r>
                  <a:rPr lang="en-US"/>
                  <a:t>La </a:t>
                </a:r>
                <a:r>
                  <a:rPr lang="en-US" err="1"/>
                  <a:t>oss</a:t>
                </a:r>
                <a:r>
                  <a:rPr lang="en-US"/>
                  <a:t> </a:t>
                </a:r>
                <a:r>
                  <a:rPr lang="en-US" err="1"/>
                  <a:t>snakke</a:t>
                </a:r>
                <a:r>
                  <a:rPr lang="en-US"/>
                  <a:t> om </a:t>
                </a:r>
                <a:r>
                  <a:rPr lang="en-US" err="1"/>
                  <a:t>ordet</a:t>
                </a:r>
                <a:r>
                  <a:rPr lang="en-US"/>
                  <a:t> </a:t>
                </a:r>
                <a:r>
                  <a:rPr lang="en-US" i="1"/>
                  <a:t>bias</a:t>
                </a:r>
                <a:r>
                  <a:rPr lang="en-US"/>
                  <a:t>. </a:t>
                </a:r>
                <a:r>
                  <a:rPr lang="en-US" err="1"/>
                  <a:t>Hva</a:t>
                </a:r>
                <a:r>
                  <a:rPr lang="en-US"/>
                  <a:t> </a:t>
                </a:r>
                <a:r>
                  <a:rPr lang="en-US" err="1"/>
                  <a:t>betyr</a:t>
                </a:r>
                <a:r>
                  <a:rPr lang="en-US"/>
                  <a:t> det?</a:t>
                </a:r>
              </a:p>
              <a:p>
                <a:r>
                  <a:rPr lang="nb-NO" b="0"/>
                  <a:t>Nå har vi input-signalet som er lik </a:t>
                </a:r>
                <a14:m>
                  <m:oMath xmlns:m="http://schemas.openxmlformats.org/officeDocument/2006/math">
                    <m:r>
                      <m:rPr>
                        <m:sty m:val="p"/>
                      </m:rPr>
                      <a:rPr lang="nb-NO" b="0" i="0" smtClean="0">
                        <a:latin typeface="Cambria Math" panose="02040503050406030204" pitchFamily="18" charset="0"/>
                      </a:rPr>
                      <m:t>z</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m:t>
                        </m:r>
                      </m:sub>
                    </m:sSub>
                    <m:r>
                      <a:rPr lang="nb-NO" b="0" i="1" smtClean="0">
                        <a:latin typeface="Cambria Math" panose="02040503050406030204" pitchFamily="18" charset="0"/>
                      </a:rPr>
                      <m:t>+</m:t>
                    </m:r>
                    <m:r>
                      <a:rPr lang="nb-NO" b="0" i="1" smtClean="0">
                        <a:latin typeface="Cambria Math" panose="02040503050406030204" pitchFamily="18" charset="0"/>
                      </a:rPr>
                      <m:t>𝑏</m:t>
                    </m:r>
                  </m:oMath>
                </a14:m>
                <a:endParaRPr lang="nb-NO" b="0"/>
              </a:p>
              <a:p>
                <a:r>
                  <a:rPr lang="nb-NO" b="0"/>
                  <a:t>Dette fører til at </a:t>
                </a:r>
                <a:r>
                  <a:rPr lang="nb-NO" b="0" err="1"/>
                  <a:t>perseptronet</a:t>
                </a:r>
                <a:r>
                  <a:rPr lang="nb-NO" b="0"/>
                  <a:t> aktiveres og sender signaler videre hvis det er sterkt nok, eller hvis det for eksempel har positiv verdi</a:t>
                </a:r>
              </a:p>
              <a:p>
                <a:r>
                  <a:rPr lang="nb-NO"/>
                  <a:t>Neste slide viser noen slike aktiveringsfunksjoner</a:t>
                </a:r>
                <a:endParaRPr lang="nb-NO" b="0"/>
              </a:p>
            </p:txBody>
          </p:sp>
        </mc:Choice>
        <mc:Fallback xmlns="">
          <p:sp>
            <p:nvSpPr>
              <p:cNvPr id="17" name="Content Placeholder 2">
                <a:extLst>
                  <a:ext uri="{FF2B5EF4-FFF2-40B4-BE49-F238E27FC236}">
                    <a16:creationId xmlns:a16="http://schemas.microsoft.com/office/drawing/2014/main" id="{D2F5F9A9-2809-7A8F-F49A-5AD207BF3577}"/>
                  </a:ext>
                </a:extLst>
              </p:cNvPr>
              <p:cNvSpPr>
                <a:spLocks noGrp="1" noRot="1" noChangeAspect="1" noMove="1" noResize="1" noEditPoints="1" noAdjustHandles="1" noChangeArrowheads="1" noChangeShapeType="1" noTextEdit="1"/>
              </p:cNvSpPr>
              <p:nvPr>
                <p:ph idx="1"/>
              </p:nvPr>
            </p:nvSpPr>
            <p:spPr>
              <a:xfrm>
                <a:off x="695326" y="2032001"/>
                <a:ext cx="9469438" cy="4060824"/>
              </a:xfrm>
              <a:blipFill>
                <a:blip r:embed="rId2"/>
                <a:stretch>
                  <a:fillRect l="-2254" t="-4354" b="-1351"/>
                </a:stretch>
              </a:blipFill>
            </p:spPr>
            <p:txBody>
              <a:bodyPr/>
              <a:lstStyle/>
              <a:p>
                <a:r>
                  <a:rPr lang="en-US">
                    <a:noFill/>
                  </a:rPr>
                  <a:t> </a:t>
                </a:r>
              </a:p>
            </p:txBody>
          </p:sp>
        </mc:Fallback>
      </mc:AlternateContent>
      <p:sp>
        <p:nvSpPr>
          <p:cNvPr id="2" name="Plassholder for dato 1">
            <a:extLst>
              <a:ext uri="{FF2B5EF4-FFF2-40B4-BE49-F238E27FC236}">
                <a16:creationId xmlns:a16="http://schemas.microsoft.com/office/drawing/2014/main" id="{A3FBB522-C8E8-2AAB-469A-4784D9F76564}"/>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16.01.2025</a:t>
            </a:fld>
            <a:endParaRPr lang="nb-NO"/>
          </a:p>
        </p:txBody>
      </p:sp>
      <p:sp>
        <p:nvSpPr>
          <p:cNvPr id="3" name="Plassholder for lysbildenummer 2">
            <a:extLst>
              <a:ext uri="{FF2B5EF4-FFF2-40B4-BE49-F238E27FC236}">
                <a16:creationId xmlns:a16="http://schemas.microsoft.com/office/drawing/2014/main" id="{60E628EC-B6C4-471C-018F-F9F194E7D119}"/>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108</a:t>
            </a:fld>
            <a:endParaRPr lang="nb-NO"/>
          </a:p>
        </p:txBody>
      </p:sp>
    </p:spTree>
    <p:extLst>
      <p:ext uri="{BB962C8B-B14F-4D97-AF65-F5344CB8AC3E}">
        <p14:creationId xmlns:p14="http://schemas.microsoft.com/office/powerpoint/2010/main" val="113763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FD283-1031-2439-B7F0-4E7D40DFD294}"/>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7CE43C1E-6484-B257-6D13-B0DFC7210875}"/>
              </a:ext>
            </a:extLst>
          </p:cNvPr>
          <p:cNvSpPr>
            <a:spLocks noGrp="1"/>
          </p:cNvSpPr>
          <p:nvPr>
            <p:ph type="title"/>
          </p:nvPr>
        </p:nvSpPr>
        <p:spPr>
          <a:xfrm>
            <a:off x="695325" y="720001"/>
            <a:ext cx="10801349" cy="1311999"/>
          </a:xfrm>
        </p:spPr>
        <p:txBody>
          <a:bodyPr anchor="t">
            <a:normAutofit/>
          </a:bodyPr>
          <a:lstStyle/>
          <a:p>
            <a:r>
              <a:rPr lang="nb-NO"/>
              <a:t>Noen aktiveringsfunksjoner</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BA4E41DD-9198-66DD-D3CF-D944DCAA6FAF}"/>
                  </a:ext>
                </a:extLst>
              </p:cNvPr>
              <p:cNvSpPr>
                <a:spLocks noGrp="1"/>
              </p:cNvSpPr>
              <p:nvPr>
                <p:ph sz="half" idx="1"/>
              </p:nvPr>
            </p:nvSpPr>
            <p:spPr>
              <a:xfrm>
                <a:off x="695325" y="2032000"/>
                <a:ext cx="5181600" cy="4060826"/>
              </a:xfrm>
            </p:spPr>
            <p:txBody>
              <a:bodyPr anchor="t">
                <a:normAutofit/>
              </a:bodyPr>
              <a:lstStyle/>
              <a:p>
                <a:r>
                  <a:rPr lang="nb-NO"/>
                  <a:t>Sjekk ut «alle» på </a:t>
                </a:r>
                <a:r>
                  <a:rPr lang="nb-NO">
                    <a:hlinkClick r:id="rId2"/>
                  </a:rPr>
                  <a:t>wikipedia </a:t>
                </a:r>
                <a:endParaRPr lang="nb-NO"/>
              </a:p>
              <a:p>
                <a:r>
                  <a:rPr lang="nb-NO" err="1"/>
                  <a:t>SoftPlus</a:t>
                </a:r>
                <a:r>
                  <a:rPr lang="nb-NO"/>
                  <a:t>: </a:t>
                </a:r>
                <a14:m>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m:t>
                    </m:r>
                    <m:func>
                      <m:funcPr>
                        <m:ctrlPr>
                          <a:rPr lang="nb-NO" b="0" i="1" smtClean="0">
                            <a:latin typeface="Cambria Math" panose="02040503050406030204" pitchFamily="18" charset="0"/>
                          </a:rPr>
                        </m:ctrlPr>
                      </m:funcPr>
                      <m:fName>
                        <m:r>
                          <m:rPr>
                            <m:sty m:val="p"/>
                          </m:rPr>
                          <a:rPr lang="nb-NO" b="0" i="0" smtClean="0">
                            <a:latin typeface="Cambria Math" panose="02040503050406030204" pitchFamily="18" charset="0"/>
                          </a:rPr>
                          <m:t>ln</m:t>
                        </m:r>
                      </m:fName>
                      <m:e>
                        <m:d>
                          <m:dPr>
                            <m:ctrlPr>
                              <a:rPr lang="nb-NO" b="0" i="1" smtClean="0">
                                <a:latin typeface="Cambria Math" panose="02040503050406030204" pitchFamily="18" charset="0"/>
                              </a:rPr>
                            </m:ctrlPr>
                          </m:dPr>
                          <m:e>
                            <m:r>
                              <a:rPr lang="nb-NO" b="0" i="1" smtClean="0">
                                <a:latin typeface="Cambria Math" panose="02040503050406030204" pitchFamily="18" charset="0"/>
                              </a:rPr>
                              <m:t>1+</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𝑥</m:t>
                                </m:r>
                              </m:sup>
                            </m:sSup>
                          </m:e>
                        </m:d>
                      </m:e>
                    </m:func>
                  </m:oMath>
                </a14:m>
                <a:endParaRPr lang="nb-NO"/>
              </a:p>
              <a:p>
                <a:r>
                  <a:rPr lang="nb-NO" err="1"/>
                  <a:t>Rectified</a:t>
                </a:r>
                <a:r>
                  <a:rPr lang="nb-NO"/>
                  <a:t> Linear Unit </a:t>
                </a:r>
                <a:r>
                  <a:rPr lang="nb-NO" err="1"/>
                  <a:t>ReLU</a:t>
                </a:r>
                <a:r>
                  <a:rPr lang="nb-NO"/>
                  <a:t>: </a:t>
                </a:r>
                <a:endParaRPr lang="nb-NO" b="0" i="1"/>
              </a:p>
              <a:p>
                <a:pPr indent="0">
                  <a:buNone/>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m:t>
                      </m:r>
                      <m:r>
                        <m:rPr>
                          <m:sty m:val="p"/>
                        </m:rPr>
                        <a:rPr lang="nb-NO" b="0" i="0" smtClean="0">
                          <a:latin typeface="Cambria Math" panose="02040503050406030204" pitchFamily="18" charset="0"/>
                        </a:rPr>
                        <m:t>max</m:t>
                      </m:r>
                      <m:r>
                        <a:rPr lang="nb-NO" b="0" i="1" smtClean="0">
                          <a:latin typeface="Cambria Math" panose="02040503050406030204" pitchFamily="18" charset="0"/>
                        </a:rPr>
                        <m:t>⁡(0,</m:t>
                      </m:r>
                      <m:r>
                        <a:rPr lang="nb-NO" b="0" i="1" smtClean="0">
                          <a:latin typeface="Cambria Math" panose="02040503050406030204" pitchFamily="18" charset="0"/>
                        </a:rPr>
                        <m:t>𝑥</m:t>
                      </m:r>
                      <m:r>
                        <a:rPr lang="nb-NO" b="0" i="1" smtClean="0">
                          <a:latin typeface="Cambria Math" panose="02040503050406030204" pitchFamily="18" charset="0"/>
                        </a:rPr>
                        <m:t>)</m:t>
                      </m:r>
                    </m:oMath>
                  </m:oMathPara>
                </a14:m>
                <a:endParaRPr lang="nb-NO"/>
              </a:p>
              <a:p>
                <a:r>
                  <a:rPr lang="nb-NO"/>
                  <a:t>Logistisk (sigmoid)</a:t>
                </a:r>
              </a:p>
            </p:txBody>
          </p:sp>
        </mc:Choice>
        <mc:Fallback xmlns="">
          <p:sp>
            <p:nvSpPr>
              <p:cNvPr id="3" name="Plassholder for innhold 2">
                <a:extLst>
                  <a:ext uri="{FF2B5EF4-FFF2-40B4-BE49-F238E27FC236}">
                    <a16:creationId xmlns:a16="http://schemas.microsoft.com/office/drawing/2014/main" id="{BA4E41DD-9198-66DD-D3CF-D944DCAA6FAF}"/>
                  </a:ext>
                </a:extLst>
              </p:cNvPr>
              <p:cNvSpPr>
                <a:spLocks noGrp="1" noRot="1" noChangeAspect="1" noMove="1" noResize="1" noEditPoints="1" noAdjustHandles="1" noChangeArrowheads="1" noChangeShapeType="1" noTextEdit="1"/>
              </p:cNvSpPr>
              <p:nvPr>
                <p:ph sz="half" idx="1"/>
              </p:nvPr>
            </p:nvSpPr>
            <p:spPr>
              <a:xfrm>
                <a:off x="695325" y="2032000"/>
                <a:ext cx="5181600" cy="4060826"/>
              </a:xfrm>
              <a:blipFill>
                <a:blip r:embed="rId3"/>
                <a:stretch>
                  <a:fillRect t="-1802"/>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BA061421-2BA1-1938-244B-26D0AC5FFCAC}"/>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4CD73BFC-49B8-EFC8-1638-CF6A7335C87C}"/>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109</a:t>
            </a:fld>
            <a:endParaRPr lang="nb-NO"/>
          </a:p>
        </p:txBody>
      </p:sp>
      <p:pic>
        <p:nvPicPr>
          <p:cNvPr id="10" name="Bilde 9">
            <a:extLst>
              <a:ext uri="{FF2B5EF4-FFF2-40B4-BE49-F238E27FC236}">
                <a16:creationId xmlns:a16="http://schemas.microsoft.com/office/drawing/2014/main" id="{634A5FA0-8B29-757B-10A3-1BC61280EC44}"/>
              </a:ext>
            </a:extLst>
          </p:cNvPr>
          <p:cNvPicPr>
            <a:picLocks noChangeAspect="1"/>
          </p:cNvPicPr>
          <p:nvPr/>
        </p:nvPicPr>
        <p:blipFill>
          <a:blip r:embed="rId4"/>
          <a:stretch>
            <a:fillRect/>
          </a:stretch>
        </p:blipFill>
        <p:spPr>
          <a:xfrm>
            <a:off x="4194309" y="3447172"/>
            <a:ext cx="5425725" cy="3064407"/>
          </a:xfrm>
          <a:prstGeom prst="rect">
            <a:avLst/>
          </a:prstGeom>
        </p:spPr>
      </p:pic>
    </p:spTree>
    <p:extLst>
      <p:ext uri="{BB962C8B-B14F-4D97-AF65-F5344CB8AC3E}">
        <p14:creationId xmlns:p14="http://schemas.microsoft.com/office/powerpoint/2010/main" val="1777712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8D2E1C5-B976-6918-AEF1-A686D3F2B6CC}"/>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B4F81225-1632-67CD-3139-4BC1DE9C3050}"/>
              </a:ext>
            </a:extLst>
          </p:cNvPr>
          <p:cNvSpPr>
            <a:spLocks noGrp="1"/>
          </p:cNvSpPr>
          <p:nvPr>
            <p:ph idx="1"/>
          </p:nvPr>
        </p:nvSpPr>
        <p:spPr/>
        <p:txBody>
          <a:bodyPr/>
          <a:lstStyle/>
          <a:p>
            <a:pPr algn="l"/>
            <a:r>
              <a:rPr lang="nb-NO"/>
              <a:t>Roser er røde </a:t>
            </a:r>
          </a:p>
          <a:p>
            <a:pPr algn="l"/>
            <a:r>
              <a:rPr lang="nb-NO" b="0" i="0" err="1">
                <a:solidFill>
                  <a:srgbClr val="212529"/>
                </a:solidFill>
                <a:effectLst/>
                <a:latin typeface="OsloSans"/>
              </a:rPr>
              <a:t>violetter</a:t>
            </a:r>
            <a:r>
              <a:rPr lang="nb-NO" b="0" i="0">
                <a:solidFill>
                  <a:srgbClr val="212529"/>
                </a:solidFill>
                <a:effectLst/>
                <a:latin typeface="OsloSans"/>
              </a:rPr>
              <a:t> er blå </a:t>
            </a:r>
          </a:p>
          <a:p>
            <a:pPr algn="l"/>
            <a:r>
              <a:rPr lang="nb-NO" b="0" i="0">
                <a:solidFill>
                  <a:srgbClr val="212529"/>
                </a:solidFill>
                <a:effectLst/>
                <a:latin typeface="OsloSans"/>
              </a:rPr>
              <a:t>Sukker er søtt </a:t>
            </a:r>
          </a:p>
          <a:p>
            <a:pPr algn="l"/>
            <a:r>
              <a:rPr lang="nb-NO" b="0" i="0">
                <a:solidFill>
                  <a:srgbClr val="212529"/>
                </a:solidFill>
                <a:effectLst/>
                <a:latin typeface="OsloSans"/>
              </a:rPr>
              <a:t>Og så er du!</a:t>
            </a:r>
          </a:p>
          <a:p>
            <a:endParaRPr lang="nb-NO"/>
          </a:p>
        </p:txBody>
      </p:sp>
      <p:sp>
        <p:nvSpPr>
          <p:cNvPr id="4" name="Plassholder for dato 3">
            <a:extLst>
              <a:ext uri="{FF2B5EF4-FFF2-40B4-BE49-F238E27FC236}">
                <a16:creationId xmlns:a16="http://schemas.microsoft.com/office/drawing/2014/main" id="{F276CE32-FE4E-1178-2EDB-101260916DE1}"/>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F3A4215B-AFC8-FC11-ED62-A60AEB063544}"/>
              </a:ext>
            </a:extLst>
          </p:cNvPr>
          <p:cNvSpPr>
            <a:spLocks noGrp="1"/>
          </p:cNvSpPr>
          <p:nvPr>
            <p:ph type="sldNum" sz="quarter" idx="12"/>
          </p:nvPr>
        </p:nvSpPr>
        <p:spPr/>
        <p:txBody>
          <a:bodyPr/>
          <a:lstStyle/>
          <a:p>
            <a:fld id="{8ACEFDFC-287E-0A4D-81A7-6CC8C070690D}" type="slidenum">
              <a:rPr lang="nb-NO" smtClean="0"/>
              <a:t>11</a:t>
            </a:fld>
            <a:endParaRPr lang="nb-NO"/>
          </a:p>
        </p:txBody>
      </p:sp>
      <p:pic>
        <p:nvPicPr>
          <p:cNvPr id="7" name="Plassholder for innhold 20" descr="Et bilde som inneholder klær, innendørs, tekst, møbler&#10;&#10;Automatisk generert beskrivelse">
            <a:extLst>
              <a:ext uri="{FF2B5EF4-FFF2-40B4-BE49-F238E27FC236}">
                <a16:creationId xmlns:a16="http://schemas.microsoft.com/office/drawing/2014/main" id="{B0C5416C-AFA1-2BD2-48DE-205FB71E468C}"/>
              </a:ext>
            </a:extLst>
          </p:cNvPr>
          <p:cNvPicPr>
            <a:picLocks noChangeAspect="1"/>
          </p:cNvPicPr>
          <p:nvPr/>
        </p:nvPicPr>
        <p:blipFill>
          <a:blip r:embed="rId2"/>
          <a:stretch/>
        </p:blipFill>
        <p:spPr>
          <a:xfrm>
            <a:off x="6096000" y="0"/>
            <a:ext cx="6858000" cy="6858000"/>
          </a:xfrm>
          <a:prstGeom prst="rect">
            <a:avLst/>
          </a:prstGeom>
          <a:noFill/>
        </p:spPr>
      </p:pic>
    </p:spTree>
    <p:extLst>
      <p:ext uri="{BB962C8B-B14F-4D97-AF65-F5344CB8AC3E}">
        <p14:creationId xmlns:p14="http://schemas.microsoft.com/office/powerpoint/2010/main" val="198872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66C65-8019-B0BF-49EA-9366C02A90D3}"/>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92076028-ACFF-3057-8405-68C2A72BF83C}"/>
              </a:ext>
            </a:extLst>
          </p:cNvPr>
          <p:cNvSpPr>
            <a:spLocks noGrp="1"/>
          </p:cNvSpPr>
          <p:nvPr>
            <p:ph type="title"/>
          </p:nvPr>
        </p:nvSpPr>
        <p:spPr>
          <a:xfrm>
            <a:off x="695325" y="720001"/>
            <a:ext cx="10801349" cy="1311999"/>
          </a:xfrm>
        </p:spPr>
        <p:txBody>
          <a:bodyPr anchor="t">
            <a:normAutofit/>
          </a:bodyPr>
          <a:lstStyle/>
          <a:p>
            <a:r>
              <a:rPr lang="nb-NO"/>
              <a:t>Noen aktiveringsfunksjoner</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11D4451A-87E4-05C1-C4F4-78822CA6452B}"/>
                  </a:ext>
                </a:extLst>
              </p:cNvPr>
              <p:cNvSpPr>
                <a:spLocks noGrp="1"/>
              </p:cNvSpPr>
              <p:nvPr>
                <p:ph sz="half" idx="1"/>
              </p:nvPr>
            </p:nvSpPr>
            <p:spPr>
              <a:xfrm>
                <a:off x="695325" y="2032000"/>
                <a:ext cx="5181600" cy="4060826"/>
              </a:xfrm>
            </p:spPr>
            <p:txBody>
              <a:bodyPr anchor="t">
                <a:normAutofit/>
              </a:bodyPr>
              <a:lstStyle/>
              <a:p>
                <a:r>
                  <a:rPr lang="nb-NO"/>
                  <a:t>Rectified Linear Unit </a:t>
                </a:r>
                <a:r>
                  <a:rPr lang="nb-NO" err="1"/>
                  <a:t>ReLU</a:t>
                </a:r>
                <a:r>
                  <a:rPr lang="nb-NO"/>
                  <a:t>: </a:t>
                </a:r>
                <a:endParaRPr lang="nb-NO" i="1"/>
              </a:p>
              <a:p>
                <a14:m>
                  <m:oMath xmlns:m="http://schemas.openxmlformats.org/officeDocument/2006/math">
                    <m:r>
                      <m:rPr>
                        <m:sty m:val="p"/>
                      </m:rPr>
                      <a:rPr lang="nb-NO" b="0" i="0" smtClean="0">
                        <a:latin typeface="Cambria Math" panose="02040503050406030204" pitchFamily="18" charset="0"/>
                      </a:rPr>
                      <m:t>ReLU</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m:t>
                    </m:r>
                    <m:r>
                      <m:rPr>
                        <m:sty m:val="p"/>
                      </m:rPr>
                      <a:rPr lang="nb-NO" b="0" i="0" smtClean="0">
                        <a:latin typeface="Cambria Math" panose="02040503050406030204" pitchFamily="18" charset="0"/>
                      </a:rPr>
                      <m:t>max</m:t>
                    </m:r>
                    <m:r>
                      <a:rPr lang="nb-NO" b="0" i="1" smtClean="0">
                        <a:latin typeface="Cambria Math" panose="02040503050406030204" pitchFamily="18" charset="0"/>
                      </a:rPr>
                      <m:t>⁡(0,</m:t>
                    </m:r>
                    <m:r>
                      <a:rPr lang="nb-NO" b="0" i="1" smtClean="0">
                        <a:latin typeface="Cambria Math" panose="02040503050406030204" pitchFamily="18" charset="0"/>
                      </a:rPr>
                      <m:t>𝑥</m:t>
                    </m:r>
                    <m:r>
                      <a:rPr lang="nb-NO" b="0" i="1" smtClean="0">
                        <a:latin typeface="Cambria Math" panose="02040503050406030204" pitchFamily="18" charset="0"/>
                      </a:rPr>
                      <m:t>)</m:t>
                    </m:r>
                  </m:oMath>
                </a14:m>
                <a:endParaRPr lang="nb-NO"/>
              </a:p>
              <a:p>
                <a14:m>
                  <m:oMath xmlns:m="http://schemas.openxmlformats.org/officeDocument/2006/math">
                    <m:r>
                      <a:rPr lang="nb-NO" b="0" i="1" smtClean="0">
                        <a:latin typeface="Cambria Math" panose="02040503050406030204" pitchFamily="18" charset="0"/>
                      </a:rPr>
                      <m:t>𝑅𝑒𝐿𝑈</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2"/>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𝑥</m:t>
                              </m:r>
                            </m:e>
                            <m:e>
                              <m:r>
                                <a:rPr lang="nb-NO" b="0" i="1"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rPr>
                                <m:t>&gt;0</m:t>
                              </m:r>
                            </m:e>
                          </m:mr>
                          <m:mr>
                            <m:e>
                              <m:r>
                                <a:rPr lang="nb-NO" b="0" i="1" smtClean="0">
                                  <a:latin typeface="Cambria Math" panose="02040503050406030204" pitchFamily="18" charset="0"/>
                                </a:rPr>
                                <m:t>0</m:t>
                              </m:r>
                            </m:e>
                            <m:e>
                              <m:r>
                                <a:rPr lang="nb-NO" b="0" i="1" smtClean="0">
                                  <a:latin typeface="Cambria Math" panose="02040503050406030204" pitchFamily="18" charset="0"/>
                                </a:rPr>
                                <m:t>: </m:t>
                              </m:r>
                              <m:r>
                                <a:rPr lang="nb-NO" b="0" i="1" smtClean="0">
                                  <a:latin typeface="Cambria Math" panose="02040503050406030204" pitchFamily="18" charset="0"/>
                                </a:rPr>
                                <m:t>𝑥</m:t>
                              </m:r>
                              <m:r>
                                <a:rPr lang="nb-NO" b="0" i="1" smtClean="0">
                                  <a:latin typeface="Cambria Math" panose="02040503050406030204" pitchFamily="18" charset="0"/>
                                </a:rPr>
                                <m:t>≤0</m:t>
                              </m:r>
                            </m:e>
                          </m:mr>
                        </m:m>
                      </m:e>
                    </m:d>
                    <m:r>
                      <a:rPr lang="nb-NO" b="0" i="1" smtClean="0">
                        <a:latin typeface="Cambria Math" panose="02040503050406030204" pitchFamily="18" charset="0"/>
                      </a:rPr>
                      <m:t> </m:t>
                    </m:r>
                  </m:oMath>
                </a14:m>
                <a:endParaRPr lang="nb-NO"/>
              </a:p>
            </p:txBody>
          </p:sp>
        </mc:Choice>
        <mc:Fallback xmlns="">
          <p:sp>
            <p:nvSpPr>
              <p:cNvPr id="3" name="Plassholder for innhold 2">
                <a:extLst>
                  <a:ext uri="{FF2B5EF4-FFF2-40B4-BE49-F238E27FC236}">
                    <a16:creationId xmlns:a16="http://schemas.microsoft.com/office/drawing/2014/main" id="{11D4451A-87E4-05C1-C4F4-78822CA6452B}"/>
                  </a:ext>
                </a:extLst>
              </p:cNvPr>
              <p:cNvSpPr>
                <a:spLocks noGrp="1" noRot="1" noChangeAspect="1" noMove="1" noResize="1" noEditPoints="1" noAdjustHandles="1" noChangeArrowheads="1" noChangeShapeType="1" noTextEdit="1"/>
              </p:cNvSpPr>
              <p:nvPr>
                <p:ph sz="half" idx="1"/>
              </p:nvPr>
            </p:nvSpPr>
            <p:spPr>
              <a:xfrm>
                <a:off x="695325" y="2032000"/>
                <a:ext cx="5181600" cy="4060826"/>
              </a:xfrm>
              <a:blipFill>
                <a:blip r:embed="rId2"/>
                <a:stretch>
                  <a:fillRect t="-1802"/>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1306F33A-4F27-1DF5-C429-130A96C436D4}"/>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ED83D063-6A70-9747-89F2-49CB09AC3C63}"/>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110</a:t>
            </a:fld>
            <a:endParaRPr lang="nb-NO"/>
          </a:p>
        </p:txBody>
      </p:sp>
      <p:pic>
        <p:nvPicPr>
          <p:cNvPr id="8" name="Bilde 7">
            <a:extLst>
              <a:ext uri="{FF2B5EF4-FFF2-40B4-BE49-F238E27FC236}">
                <a16:creationId xmlns:a16="http://schemas.microsoft.com/office/drawing/2014/main" id="{398629FB-E13C-D31D-2BCB-C296A13BC992}"/>
              </a:ext>
            </a:extLst>
          </p:cNvPr>
          <p:cNvPicPr>
            <a:picLocks noChangeAspect="1"/>
          </p:cNvPicPr>
          <p:nvPr/>
        </p:nvPicPr>
        <p:blipFill>
          <a:blip r:embed="rId3"/>
          <a:stretch>
            <a:fillRect/>
          </a:stretch>
        </p:blipFill>
        <p:spPr>
          <a:xfrm>
            <a:off x="4074623" y="2158763"/>
            <a:ext cx="5674018" cy="3807300"/>
          </a:xfrm>
          <a:prstGeom prst="rect">
            <a:avLst/>
          </a:prstGeom>
        </p:spPr>
      </p:pic>
    </p:spTree>
    <p:extLst>
      <p:ext uri="{BB962C8B-B14F-4D97-AF65-F5344CB8AC3E}">
        <p14:creationId xmlns:p14="http://schemas.microsoft.com/office/powerpoint/2010/main" val="1316338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CB373-7E11-CECA-EA7A-78BBA166ABF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E3890626-CBBA-E337-A58E-31ABB46DEBC3}"/>
              </a:ext>
            </a:extLst>
          </p:cNvPr>
          <p:cNvSpPr>
            <a:spLocks noGrp="1"/>
          </p:cNvSpPr>
          <p:nvPr>
            <p:ph type="title"/>
          </p:nvPr>
        </p:nvSpPr>
        <p:spPr>
          <a:xfrm>
            <a:off x="695325" y="720001"/>
            <a:ext cx="10801349" cy="1311999"/>
          </a:xfrm>
        </p:spPr>
        <p:txBody>
          <a:bodyPr anchor="t">
            <a:normAutofit/>
          </a:bodyPr>
          <a:lstStyle/>
          <a:p>
            <a:r>
              <a:rPr lang="nb-NO"/>
              <a:t>Noen aktiveringsfunksjoner</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C6F23B2A-6435-FD54-3185-16685C2F1D64}"/>
                  </a:ext>
                </a:extLst>
              </p:cNvPr>
              <p:cNvSpPr>
                <a:spLocks noGrp="1"/>
              </p:cNvSpPr>
              <p:nvPr>
                <p:ph sz="half" idx="1"/>
              </p:nvPr>
            </p:nvSpPr>
            <p:spPr>
              <a:xfrm>
                <a:off x="695325" y="2032000"/>
                <a:ext cx="5181600" cy="4060826"/>
              </a:xfrm>
            </p:spPr>
            <p:txBody>
              <a:bodyPr anchor="t">
                <a:normAutofit/>
              </a:bodyPr>
              <a:lstStyle/>
              <a:p>
                <a:r>
                  <a:rPr lang="nb-NO"/>
                  <a:t>Logistisk (sigmoid)</a:t>
                </a:r>
              </a:p>
              <a:p>
                <a14:m>
                  <m:oMath xmlns:m="http://schemas.openxmlformats.org/officeDocument/2006/math">
                    <m:r>
                      <a:rPr lang="nb-NO" b="0" i="1" smtClean="0">
                        <a:latin typeface="Cambria Math" panose="02040503050406030204" pitchFamily="18" charset="0"/>
                      </a:rPr>
                      <m:t>𝑓</m:t>
                    </m:r>
                    <m:d>
                      <m:dPr>
                        <m:ctrlPr>
                          <a:rPr lang="nb-NO" b="0" i="1" smtClean="0">
                            <a:latin typeface="Cambria Math" panose="02040503050406030204" pitchFamily="18" charset="0"/>
                          </a:rPr>
                        </m:ctrlPr>
                      </m:dPr>
                      <m:e>
                        <m:r>
                          <a:rPr lang="nb-NO" b="0" i="1" smtClean="0">
                            <a:latin typeface="Cambria Math" panose="02040503050406030204" pitchFamily="18" charset="0"/>
                          </a:rPr>
                          <m:t>𝑥</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1+</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m:t>
                            </m:r>
                            <m:r>
                              <a:rPr lang="nb-NO" b="0" i="1" smtClean="0">
                                <a:latin typeface="Cambria Math" panose="02040503050406030204" pitchFamily="18" charset="0"/>
                              </a:rPr>
                              <m:t>𝑥</m:t>
                            </m:r>
                          </m:sup>
                        </m:sSup>
                      </m:den>
                    </m:f>
                  </m:oMath>
                </a14:m>
                <a:endParaRPr lang="nb-NO"/>
              </a:p>
            </p:txBody>
          </p:sp>
        </mc:Choice>
        <mc:Fallback xmlns="">
          <p:sp>
            <p:nvSpPr>
              <p:cNvPr id="3" name="Plassholder for innhold 2">
                <a:extLst>
                  <a:ext uri="{FF2B5EF4-FFF2-40B4-BE49-F238E27FC236}">
                    <a16:creationId xmlns:a16="http://schemas.microsoft.com/office/drawing/2014/main" id="{C6F23B2A-6435-FD54-3185-16685C2F1D64}"/>
                  </a:ext>
                </a:extLst>
              </p:cNvPr>
              <p:cNvSpPr>
                <a:spLocks noGrp="1" noRot="1" noChangeAspect="1" noMove="1" noResize="1" noEditPoints="1" noAdjustHandles="1" noChangeArrowheads="1" noChangeShapeType="1" noTextEdit="1"/>
              </p:cNvSpPr>
              <p:nvPr>
                <p:ph sz="half" idx="1"/>
              </p:nvPr>
            </p:nvSpPr>
            <p:spPr>
              <a:xfrm>
                <a:off x="695325" y="2032000"/>
                <a:ext cx="5181600" cy="4060826"/>
              </a:xfrm>
              <a:blipFill>
                <a:blip r:embed="rId2"/>
                <a:stretch>
                  <a:fillRect t="-1802"/>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961F96E2-97B5-D8B9-0233-671911BA4498}"/>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8CEB4F7D-B7A2-D085-B845-A623B724B4AF}"/>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111</a:t>
            </a:fld>
            <a:endParaRPr lang="nb-NO"/>
          </a:p>
        </p:txBody>
      </p:sp>
      <p:pic>
        <p:nvPicPr>
          <p:cNvPr id="10" name="Bilde 9">
            <a:extLst>
              <a:ext uri="{FF2B5EF4-FFF2-40B4-BE49-F238E27FC236}">
                <a16:creationId xmlns:a16="http://schemas.microsoft.com/office/drawing/2014/main" id="{624753B1-C140-4553-1F44-3D93D7A2470F}"/>
              </a:ext>
            </a:extLst>
          </p:cNvPr>
          <p:cNvPicPr>
            <a:picLocks noChangeAspect="1"/>
          </p:cNvPicPr>
          <p:nvPr/>
        </p:nvPicPr>
        <p:blipFill>
          <a:blip r:embed="rId3"/>
          <a:stretch>
            <a:fillRect/>
          </a:stretch>
        </p:blipFill>
        <p:spPr>
          <a:xfrm>
            <a:off x="3784232" y="1947390"/>
            <a:ext cx="6887536" cy="3772426"/>
          </a:xfrm>
          <a:prstGeom prst="rect">
            <a:avLst/>
          </a:prstGeom>
        </p:spPr>
      </p:pic>
    </p:spTree>
    <p:extLst>
      <p:ext uri="{BB962C8B-B14F-4D97-AF65-F5344CB8AC3E}">
        <p14:creationId xmlns:p14="http://schemas.microsoft.com/office/powerpoint/2010/main" val="16080073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DA71B4A-A9BC-526F-E4DE-8DB994990864}"/>
              </a:ext>
            </a:extLst>
          </p:cNvPr>
          <p:cNvSpPr>
            <a:spLocks noGrp="1"/>
          </p:cNvSpPr>
          <p:nvPr>
            <p:ph type="title"/>
          </p:nvPr>
        </p:nvSpPr>
        <p:spPr/>
        <p:txBody>
          <a:bodyPr/>
          <a:lstStyle/>
          <a:p>
            <a:r>
              <a:rPr lang="nb-NO"/>
              <a:t>Så da aktiveres </a:t>
            </a:r>
            <a:r>
              <a:rPr lang="nb-NO" err="1"/>
              <a:t>perseptronet</a:t>
            </a:r>
            <a:r>
              <a:rPr lang="nb-NO"/>
              <a:t> eller ikke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F53D43DE-56E0-E4CE-C5D2-2AF5E85EDEAC}"/>
                  </a:ext>
                </a:extLst>
              </p:cNvPr>
              <p:cNvSpPr>
                <a:spLocks noGrp="1"/>
              </p:cNvSpPr>
              <p:nvPr>
                <p:ph idx="1"/>
              </p:nvPr>
            </p:nvSpPr>
            <p:spPr/>
            <p:txBody>
              <a:bodyPr>
                <a:normAutofit fontScale="70000" lnSpcReduction="20000"/>
              </a:bodyPr>
              <a:lstStyle/>
              <a:p>
                <a:r>
                  <a:rPr lang="nb-NO"/>
                  <a:t>Hvis aktivert: Sender signal videre i mange retninger og med ulik styrke</a:t>
                </a:r>
              </a:p>
              <a:p>
                <a:r>
                  <a:rPr lang="nb-NO"/>
                  <a:t>Det er lettere å si at den sender ut ett signal, og at dette er vektet langs signalkablene videre</a:t>
                </a:r>
                <a:endParaRPr lang="en-US"/>
              </a:p>
              <a:p>
                <a:r>
                  <a:rPr lang="en-US" err="1"/>
                  <a:t>Vårt</a:t>
                </a:r>
                <a:r>
                  <a:rPr lang="en-US"/>
                  <a:t> </a:t>
                </a:r>
                <a:r>
                  <a:rPr lang="en-US" err="1"/>
                  <a:t>eksempel</a:t>
                </a:r>
                <a:r>
                  <a:rPr lang="en-US"/>
                  <a:t>: Sender </a:t>
                </a:r>
                <a:r>
                  <a:rPr lang="en-US" err="1"/>
                  <a:t>signalet</a:t>
                </a:r>
                <a:r>
                  <a:rPr lang="en-US"/>
                  <a:t> y </a:t>
                </a:r>
                <a:r>
                  <a:rPr lang="en-US" err="1"/>
                  <a:t>videre</a:t>
                </a:r>
                <a:r>
                  <a:rPr lang="en-US"/>
                  <a:t> </a:t>
                </a:r>
                <a:r>
                  <a:rPr lang="en-US" err="1"/>
                  <a:t>i</a:t>
                </a:r>
                <a:r>
                  <a:rPr lang="en-US"/>
                  <a:t> to </a:t>
                </a:r>
                <a:r>
                  <a:rPr lang="en-US" err="1"/>
                  <a:t>retninger</a:t>
                </a:r>
                <a:r>
                  <a:rPr lang="en-US"/>
                  <a:t> med </a:t>
                </a:r>
                <a:r>
                  <a:rPr lang="en-US" err="1"/>
                  <a:t>ulike</a:t>
                </a:r>
                <a:r>
                  <a:rPr lang="en-US"/>
                  <a:t> </a:t>
                </a:r>
                <a:r>
                  <a:rPr lang="en-US" err="1"/>
                  <a:t>vekter</a:t>
                </a:r>
                <a:r>
                  <a:rPr lang="en-US"/>
                  <a:t>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𝑤</m:t>
                        </m:r>
                      </m:e>
                      <m:sub>
                        <m:r>
                          <a:rPr lang="nb-NO" b="0" i="1" smtClean="0">
                            <a:latin typeface="Cambria Math" panose="02040503050406030204" pitchFamily="18" charset="0"/>
                          </a:rPr>
                          <m:t>1</m:t>
                        </m:r>
                      </m:sub>
                    </m:sSub>
                  </m:oMath>
                </a14:m>
                <a:r>
                  <a:rPr lang="en-US"/>
                  <a:t> og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𝑤</m:t>
                        </m:r>
                      </m:e>
                      <m:sub>
                        <m:r>
                          <a:rPr lang="nb-NO" i="1">
                            <a:latin typeface="Cambria Math" panose="02040503050406030204" pitchFamily="18" charset="0"/>
                          </a:rPr>
                          <m:t>2</m:t>
                        </m:r>
                      </m:sub>
                    </m:sSub>
                    <m:r>
                      <a:rPr lang="nb-NO" i="1">
                        <a:latin typeface="Cambria Math" panose="02040503050406030204" pitchFamily="18" charset="0"/>
                      </a:rPr>
                      <m:t> </m:t>
                    </m:r>
                  </m:oMath>
                </a14:m>
                <a:r>
                  <a:rPr lang="en-US"/>
                  <a:t>: </a:t>
                </a:r>
                <a:endParaRPr lang="nb-NO" b="0" i="1">
                  <a:latin typeface="Cambria Math" panose="02040503050406030204" pitchFamily="18" charset="0"/>
                </a:endParaRPr>
              </a:p>
              <a:p>
                <a:r>
                  <a:rPr lang="nb-NO" b="0"/>
                  <a:t>Retning 1: </a:t>
                </a: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m:t>
                        </m:r>
                      </m:sub>
                    </m:sSub>
                  </m:oMath>
                </a14:m>
                <a:endParaRPr lang="en-US"/>
              </a:p>
              <a:p>
                <a:r>
                  <a:rPr lang="nb-NO"/>
                  <a:t>Retning 2: </a:t>
                </a:r>
                <a14:m>
                  <m:oMath xmlns:m="http://schemas.openxmlformats.org/officeDocument/2006/math">
                    <m:r>
                      <a:rPr lang="nb-NO" i="1" smtClean="0">
                        <a:latin typeface="Cambria Math" panose="02040503050406030204" pitchFamily="18" charset="0"/>
                      </a:rPr>
                      <m:t>𝑦</m:t>
                    </m:r>
                    <m:r>
                      <a:rPr lang="nb-NO"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𝑤</m:t>
                        </m:r>
                      </m:e>
                      <m:sub>
                        <m:r>
                          <a:rPr lang="nb-NO" b="0" i="1" smtClean="0">
                            <a:latin typeface="Cambria Math" panose="02040503050406030204" pitchFamily="18" charset="0"/>
                          </a:rPr>
                          <m:t>2</m:t>
                        </m:r>
                      </m:sub>
                    </m:sSub>
                  </m:oMath>
                </a14:m>
                <a:endParaRPr lang="nb-NO"/>
              </a:p>
            </p:txBody>
          </p:sp>
        </mc:Choice>
        <mc:Fallback xmlns="">
          <p:sp>
            <p:nvSpPr>
              <p:cNvPr id="3" name="Plassholder for innhold 2">
                <a:extLst>
                  <a:ext uri="{FF2B5EF4-FFF2-40B4-BE49-F238E27FC236}">
                    <a16:creationId xmlns:a16="http://schemas.microsoft.com/office/drawing/2014/main" id="{F53D43DE-56E0-E4CE-C5D2-2AF5E85EDEAC}"/>
                  </a:ext>
                </a:extLst>
              </p:cNvPr>
              <p:cNvSpPr>
                <a:spLocks noGrp="1" noRot="1" noChangeAspect="1" noMove="1" noResize="1" noEditPoints="1" noAdjustHandles="1" noChangeArrowheads="1" noChangeShapeType="1" noTextEdit="1"/>
              </p:cNvSpPr>
              <p:nvPr>
                <p:ph idx="1"/>
              </p:nvPr>
            </p:nvSpPr>
            <p:spPr>
              <a:blipFill>
                <a:blip r:embed="rId2"/>
                <a:stretch>
                  <a:fillRect l="-2254" t="-4354" r="-1996"/>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8364FC8E-C4E1-8D00-712E-B61F4919EA9A}"/>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61B575DE-F098-2BA6-3392-48793DE04493}"/>
              </a:ext>
            </a:extLst>
          </p:cNvPr>
          <p:cNvSpPr>
            <a:spLocks noGrp="1"/>
          </p:cNvSpPr>
          <p:nvPr>
            <p:ph type="sldNum" sz="quarter" idx="12"/>
          </p:nvPr>
        </p:nvSpPr>
        <p:spPr/>
        <p:txBody>
          <a:bodyPr/>
          <a:lstStyle/>
          <a:p>
            <a:fld id="{8ACEFDFC-287E-0A4D-81A7-6CC8C070690D}" type="slidenum">
              <a:rPr lang="nb-NO" smtClean="0"/>
              <a:t>112</a:t>
            </a:fld>
            <a:endParaRPr lang="nb-NO"/>
          </a:p>
        </p:txBody>
      </p:sp>
    </p:spTree>
    <p:extLst>
      <p:ext uri="{BB962C8B-B14F-4D97-AF65-F5344CB8AC3E}">
        <p14:creationId xmlns:p14="http://schemas.microsoft.com/office/powerpoint/2010/main" val="91723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B5C15-88AD-2251-4108-66D453CAAA13}"/>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3353AF27-FDBB-5367-DEAB-C1FA5C9D6E2E}"/>
              </a:ext>
            </a:extLst>
          </p:cNvPr>
          <p:cNvSpPr>
            <a:spLocks noGrp="1"/>
          </p:cNvSpPr>
          <p:nvPr>
            <p:ph type="title"/>
          </p:nvPr>
        </p:nvSpPr>
        <p:spPr>
          <a:xfrm>
            <a:off x="695326" y="720001"/>
            <a:ext cx="10438248" cy="1311999"/>
          </a:xfrm>
        </p:spPr>
        <p:txBody>
          <a:bodyPr/>
          <a:lstStyle/>
          <a:p>
            <a:r>
              <a:rPr lang="en-US"/>
              <a:t>La </a:t>
            </a:r>
            <a:r>
              <a:rPr lang="en-US" err="1"/>
              <a:t>oss</a:t>
            </a:r>
            <a:r>
              <a:rPr lang="en-US"/>
              <a:t> </a:t>
            </a:r>
            <a:r>
              <a:rPr lang="en-US" err="1"/>
              <a:t>reise</a:t>
            </a:r>
            <a:r>
              <a:rPr lang="en-US"/>
              <a:t> </a:t>
            </a:r>
            <a:r>
              <a:rPr lang="en-US" err="1"/>
              <a:t>gjennom</a:t>
            </a:r>
            <a:r>
              <a:rPr lang="en-US"/>
              <a:t> </a:t>
            </a:r>
            <a:r>
              <a:rPr lang="en-US" err="1"/>
              <a:t>dette</a:t>
            </a:r>
            <a:r>
              <a:rPr lang="en-US"/>
              <a:t> </a:t>
            </a:r>
            <a:r>
              <a:rPr lang="en-US" err="1"/>
              <a:t>perceptronet</a:t>
            </a:r>
            <a:r>
              <a:rPr lang="en-US"/>
              <a:t> med tall</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0121890E-419C-E005-6AEA-079C90BC6F8C}"/>
                  </a:ext>
                </a:extLst>
              </p:cNvPr>
              <p:cNvSpPr>
                <a:spLocks noGrp="1"/>
              </p:cNvSpPr>
              <p:nvPr>
                <p:ph idx="1"/>
              </p:nvPr>
            </p:nvSpPr>
            <p:spPr>
              <a:xfrm>
                <a:off x="695326" y="2032001"/>
                <a:ext cx="9469438" cy="4060824"/>
              </a:xfrm>
            </p:spPr>
            <p:txBody>
              <a:bodyPr>
                <a:normAutofit fontScale="55000" lnSpcReduction="20000"/>
              </a:bodyPr>
              <a:lstStyle/>
              <a:p>
                <a:r>
                  <a:rPr lang="en-US"/>
                  <a:t>Får </a:t>
                </a:r>
                <a:r>
                  <a:rPr lang="en-US" err="1"/>
                  <a:t>vektede</a:t>
                </a:r>
                <a:r>
                  <a:rPr lang="en-US"/>
                  <a:t> </a:t>
                </a:r>
                <a:r>
                  <a:rPr lang="en-US" err="1"/>
                  <a:t>inndata</a:t>
                </a:r>
                <a:r>
                  <a:rPr lang="en-US"/>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m:t>
                        </m:r>
                      </m:sub>
                    </m:sSub>
                    <m:r>
                      <a:rPr lang="nb-NO" b="0" i="1" smtClean="0">
                        <a:latin typeface="Cambria Math" panose="02040503050406030204" pitchFamily="18" charset="0"/>
                      </a:rPr>
                      <m:t>=+2.5</m:t>
                    </m:r>
                  </m:oMath>
                </a14:m>
                <a:r>
                  <a:rPr lang="nb-NO" b="0"/>
                  <a:t> og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2</m:t>
                        </m:r>
                      </m:sub>
                    </m:sSub>
                    <m:r>
                      <a:rPr lang="nb-NO" i="1">
                        <a:latin typeface="Cambria Math" panose="02040503050406030204" pitchFamily="18" charset="0"/>
                      </a:rPr>
                      <m:t>=−1.5</m:t>
                    </m:r>
                  </m:oMath>
                </a14:m>
                <a:endParaRPr lang="nb-NO" b="0"/>
              </a:p>
              <a:p>
                <a:r>
                  <a:rPr lang="en-US"/>
                  <a:t>Legger </a:t>
                </a:r>
                <a:r>
                  <a:rPr lang="en-US" err="1"/>
                  <a:t>til</a:t>
                </a:r>
                <a:r>
                  <a:rPr lang="en-US"/>
                  <a:t> bias </a:t>
                </a:r>
                <a14:m>
                  <m:oMath xmlns:m="http://schemas.openxmlformats.org/officeDocument/2006/math">
                    <m:r>
                      <a:rPr lang="nb-NO" b="0" i="1" smtClean="0">
                        <a:latin typeface="Cambria Math" panose="02040503050406030204" pitchFamily="18" charset="0"/>
                      </a:rPr>
                      <m:t>𝑏</m:t>
                    </m:r>
                    <m:r>
                      <a:rPr lang="nb-NO" b="0" i="1" smtClean="0">
                        <a:latin typeface="Cambria Math" panose="02040503050406030204" pitchFamily="18" charset="0"/>
                      </a:rPr>
                      <m:t>=0.7</m:t>
                    </m:r>
                  </m:oMath>
                </a14:m>
                <a:r>
                  <a:rPr lang="en-US"/>
                  <a:t> </a:t>
                </a:r>
                <a:r>
                  <a:rPr lang="en-US" err="1"/>
                  <a:t>og</a:t>
                </a:r>
                <a:r>
                  <a:rPr lang="en-US"/>
                  <a:t> </a:t>
                </a:r>
                <a:r>
                  <a:rPr lang="en-US" err="1"/>
                  <a:t>får</a:t>
                </a:r>
                <a:r>
                  <a:rPr lang="en-US"/>
                  <a:t> </a:t>
                </a:r>
              </a:p>
              <a:p>
                <a:pPr indent="0">
                  <a:buNone/>
                </a:pPr>
                <a14:m>
                  <m:oMathPara xmlns:m="http://schemas.openxmlformats.org/officeDocument/2006/math">
                    <m:oMathParaPr>
                      <m:jc m:val="centerGroup"/>
                    </m:oMathParaPr>
                    <m:oMath xmlns:m="http://schemas.openxmlformats.org/officeDocument/2006/math">
                      <m:r>
                        <m:rPr>
                          <m:sty m:val="p"/>
                        </m:rPr>
                        <a:rPr lang="nb-NO" b="0" i="0" smtClean="0">
                          <a:latin typeface="Cambria Math" panose="02040503050406030204" pitchFamily="18" charset="0"/>
                        </a:rPr>
                        <m:t>z</m:t>
                      </m:r>
                      <m:r>
                        <a:rPr lang="nb-NO" b="0" i="1" smtClean="0">
                          <a:latin typeface="Cambria Math" panose="02040503050406030204" pitchFamily="18" charset="0"/>
                        </a:rPr>
                        <m:t>=2.5−1.5+0.7=1.7</m:t>
                      </m:r>
                    </m:oMath>
                  </m:oMathPara>
                </a14:m>
                <a:endParaRPr lang="nb-NO" b="0"/>
              </a:p>
              <a:p>
                <a:r>
                  <a:rPr lang="en-US" err="1"/>
                  <a:t>Aktiverer</a:t>
                </a:r>
                <a:r>
                  <a:rPr lang="en-US"/>
                  <a:t> </a:t>
                </a:r>
                <a:r>
                  <a:rPr lang="en-US" err="1"/>
                  <a:t>og</a:t>
                </a:r>
                <a:r>
                  <a:rPr lang="en-US"/>
                  <a:t> </a:t>
                </a:r>
                <a:r>
                  <a:rPr lang="en-US" err="1"/>
                  <a:t>får</a:t>
                </a:r>
                <a:r>
                  <a:rPr lang="en-US"/>
                  <a:t> </a:t>
                </a:r>
                <a:endParaRPr lang="nb-NO" b="0" i="1">
                  <a:latin typeface="Cambria Math" panose="02040503050406030204" pitchFamily="18" charset="0"/>
                </a:endParaRPr>
              </a:p>
              <a:p>
                <a:pPr indent="0">
                  <a:buNone/>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m:t>
                      </m:r>
                      <m:r>
                        <a:rPr lang="nb-NO" b="0" i="1" smtClean="0">
                          <a:latin typeface="Cambria Math" panose="02040503050406030204" pitchFamily="18" charset="0"/>
                        </a:rPr>
                        <m:t>𝑅𝑒𝐿𝑈</m:t>
                      </m:r>
                      <m:d>
                        <m:dPr>
                          <m:ctrlPr>
                            <a:rPr lang="nb-NO" b="0" i="1" smtClean="0">
                              <a:latin typeface="Cambria Math" panose="02040503050406030204" pitchFamily="18" charset="0"/>
                            </a:rPr>
                          </m:ctrlPr>
                        </m:dPr>
                        <m:e>
                          <m:r>
                            <a:rPr lang="nb-NO" b="0" i="1" smtClean="0">
                              <a:latin typeface="Cambria Math" panose="02040503050406030204" pitchFamily="18" charset="0"/>
                            </a:rPr>
                            <m:t>𝑧</m:t>
                          </m:r>
                        </m:e>
                      </m:d>
                      <m:r>
                        <a:rPr lang="nb-NO" b="0" i="1" smtClean="0">
                          <a:latin typeface="Cambria Math" panose="02040503050406030204" pitchFamily="18" charset="0"/>
                        </a:rPr>
                        <m:t>=1.7</m:t>
                      </m:r>
                    </m:oMath>
                  </m:oMathPara>
                </a14:m>
                <a:endParaRPr lang="en-US"/>
              </a:p>
              <a:p>
                <a:r>
                  <a:rPr lang="en-US"/>
                  <a:t>Sender </a:t>
                </a:r>
                <a:r>
                  <a:rPr lang="en-US" err="1"/>
                  <a:t>videre</a:t>
                </a:r>
                <a:r>
                  <a:rPr lang="en-US"/>
                  <a:t> </a:t>
                </a:r>
                <a:r>
                  <a:rPr lang="en-US" err="1"/>
                  <a:t>i</a:t>
                </a:r>
                <a:r>
                  <a:rPr lang="en-US"/>
                  <a:t> to </a:t>
                </a:r>
                <a:r>
                  <a:rPr lang="en-US" err="1"/>
                  <a:t>retninger</a:t>
                </a:r>
                <a:r>
                  <a:rPr lang="en-US"/>
                  <a:t> med </a:t>
                </a:r>
                <a:r>
                  <a:rPr lang="en-US" err="1"/>
                  <a:t>ulike</a:t>
                </a:r>
                <a:r>
                  <a:rPr lang="en-US"/>
                  <a:t> </a:t>
                </a:r>
                <a:r>
                  <a:rPr lang="en-US" err="1"/>
                  <a:t>vekter</a:t>
                </a:r>
                <a:r>
                  <a:rPr lang="en-US"/>
                  <a:t> </a:t>
                </a:r>
              </a:p>
              <a:p>
                <a:r>
                  <a:rPr lang="en-US" b="0"/>
                  <a:t>Retning 1: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m:t>
                        </m:r>
                      </m:sub>
                    </m:sSub>
                    <m:r>
                      <a:rPr lang="nb-NO" b="0" i="1" smtClean="0">
                        <a:latin typeface="Cambria Math" panose="02040503050406030204" pitchFamily="18" charset="0"/>
                      </a:rPr>
                      <m:t>=0.2</m:t>
                    </m:r>
                  </m:oMath>
                </a14:m>
                <a:r>
                  <a:rPr lang="en-US"/>
                  <a:t> </a:t>
                </a:r>
                <a:r>
                  <a:rPr lang="en-US" err="1"/>
                  <a:t>og</a:t>
                </a:r>
                <a:r>
                  <a:rPr lang="en-US"/>
                  <a:t> </a:t>
                </a:r>
                <a:r>
                  <a:rPr lang="en-US" err="1"/>
                  <a:t>Retning</a:t>
                </a:r>
                <a:r>
                  <a:rPr lang="en-US"/>
                  <a:t> 2: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 </m:t>
                        </m:r>
                        <m:r>
                          <a:rPr lang="nb-NO" i="1">
                            <a:latin typeface="Cambria Math" panose="02040503050406030204" pitchFamily="18" charset="0"/>
                          </a:rPr>
                          <m:t>𝑤</m:t>
                        </m:r>
                      </m:e>
                      <m:sub>
                        <m:r>
                          <a:rPr lang="nb-NO" i="1">
                            <a:latin typeface="Cambria Math" panose="02040503050406030204" pitchFamily="18" charset="0"/>
                          </a:rPr>
                          <m:t>2</m:t>
                        </m:r>
                      </m:sub>
                    </m:sSub>
                    <m:r>
                      <a:rPr lang="nb-NO" i="1">
                        <a:latin typeface="Cambria Math" panose="02040503050406030204" pitchFamily="18" charset="0"/>
                      </a:rPr>
                      <m:t>=−1.6</m:t>
                    </m:r>
                  </m:oMath>
                </a14:m>
                <a:endParaRPr lang="en-US"/>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1</m:t>
                        </m:r>
                      </m:sub>
                    </m:sSub>
                    <m:r>
                      <a:rPr lang="nb-NO" b="0" i="1" smtClean="0">
                        <a:latin typeface="Cambria Math" panose="02040503050406030204" pitchFamily="18" charset="0"/>
                      </a:rPr>
                      <m:t>=1.7</m:t>
                    </m:r>
                    <m:r>
                      <a:rPr lang="nb-NO" b="0" i="1" smtClean="0">
                        <a:latin typeface="Cambria Math" panose="02040503050406030204" pitchFamily="18" charset="0"/>
                        <a:ea typeface="Cambria Math" panose="02040503050406030204" pitchFamily="18" charset="0"/>
                      </a:rPr>
                      <m:t>×0.2=0.34</m:t>
                    </m:r>
                  </m:oMath>
                </a14:m>
                <a:endParaRPr lang="nb-NO" b="0" i="1">
                  <a:latin typeface="Cambria Math" panose="02040503050406030204" pitchFamily="18" charset="0"/>
                  <a:ea typeface="Cambria Math" panose="02040503050406030204" pitchFamily="18" charset="0"/>
                </a:endParaRPr>
              </a:p>
              <a:p>
                <a14:m>
                  <m:oMath xmlns:m="http://schemas.openxmlformats.org/officeDocument/2006/math">
                    <m:sSub>
                      <m:sSubPr>
                        <m:ctrlPr>
                          <a:rPr lang="nb-NO" b="0" i="1" smtClean="0">
                            <a:latin typeface="Cambria Math" panose="02040503050406030204" pitchFamily="18" charset="0"/>
                            <a:ea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𝑦</m:t>
                        </m:r>
                      </m:e>
                      <m:sub>
                        <m:r>
                          <a:rPr lang="nb-NO" b="0" i="1" smtClean="0">
                            <a:latin typeface="Cambria Math" panose="02040503050406030204" pitchFamily="18" charset="0"/>
                            <a:ea typeface="Cambria Math" panose="02040503050406030204" pitchFamily="18" charset="0"/>
                          </a:rPr>
                          <m:t>2</m:t>
                        </m:r>
                      </m:sub>
                    </m:sSub>
                    <m:r>
                      <a:rPr lang="nb-NO" b="0" i="1" smtClean="0">
                        <a:latin typeface="Cambria Math" panose="02040503050406030204" pitchFamily="18" charset="0"/>
                        <a:ea typeface="Cambria Math" panose="02040503050406030204" pitchFamily="18" charset="0"/>
                      </a:rPr>
                      <m:t>=−1.7×1.6=−2.72</m:t>
                    </m:r>
                  </m:oMath>
                </a14:m>
                <a:endParaRPr lang="nb-NO" b="0" i="1">
                  <a:latin typeface="Cambria Math" panose="02040503050406030204" pitchFamily="18" charset="0"/>
                  <a:ea typeface="Cambria Math" panose="02040503050406030204" pitchFamily="18" charset="0"/>
                </a:endParaRPr>
              </a:p>
            </p:txBody>
          </p:sp>
        </mc:Choice>
        <mc:Fallback xmlns="">
          <p:sp>
            <p:nvSpPr>
              <p:cNvPr id="17" name="Content Placeholder 2">
                <a:extLst>
                  <a:ext uri="{FF2B5EF4-FFF2-40B4-BE49-F238E27FC236}">
                    <a16:creationId xmlns:a16="http://schemas.microsoft.com/office/drawing/2014/main" id="{0121890E-419C-E005-6AEA-079C90BC6F8C}"/>
                  </a:ext>
                </a:extLst>
              </p:cNvPr>
              <p:cNvSpPr>
                <a:spLocks noGrp="1" noRot="1" noChangeAspect="1" noMove="1" noResize="1" noEditPoints="1" noAdjustHandles="1" noChangeArrowheads="1" noChangeShapeType="1" noTextEdit="1"/>
              </p:cNvSpPr>
              <p:nvPr>
                <p:ph idx="1"/>
              </p:nvPr>
            </p:nvSpPr>
            <p:spPr>
              <a:xfrm>
                <a:off x="695326" y="2032001"/>
                <a:ext cx="9469438" cy="4060824"/>
              </a:xfrm>
              <a:blipFill>
                <a:blip r:embed="rId2"/>
                <a:stretch>
                  <a:fillRect t="-3303" b="-2402"/>
                </a:stretch>
              </a:blipFill>
            </p:spPr>
            <p:txBody>
              <a:bodyPr/>
              <a:lstStyle/>
              <a:p>
                <a:r>
                  <a:rPr lang="en-US">
                    <a:noFill/>
                  </a:rPr>
                  <a:t> </a:t>
                </a:r>
              </a:p>
            </p:txBody>
          </p:sp>
        </mc:Fallback>
      </mc:AlternateContent>
      <p:sp>
        <p:nvSpPr>
          <p:cNvPr id="2" name="Plassholder for dato 1">
            <a:extLst>
              <a:ext uri="{FF2B5EF4-FFF2-40B4-BE49-F238E27FC236}">
                <a16:creationId xmlns:a16="http://schemas.microsoft.com/office/drawing/2014/main" id="{55029772-5625-9C8F-4041-45E52DF2C741}"/>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16.01.2025</a:t>
            </a:fld>
            <a:endParaRPr lang="nb-NO"/>
          </a:p>
        </p:txBody>
      </p:sp>
      <p:sp>
        <p:nvSpPr>
          <p:cNvPr id="3" name="Plassholder for lysbildenummer 2">
            <a:extLst>
              <a:ext uri="{FF2B5EF4-FFF2-40B4-BE49-F238E27FC236}">
                <a16:creationId xmlns:a16="http://schemas.microsoft.com/office/drawing/2014/main" id="{24BA1688-54F4-AFDE-BCAE-B6F0345A9FB3}"/>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113</a:t>
            </a:fld>
            <a:endParaRPr lang="nb-NO"/>
          </a:p>
        </p:txBody>
      </p:sp>
    </p:spTree>
    <p:extLst>
      <p:ext uri="{BB962C8B-B14F-4D97-AF65-F5344CB8AC3E}">
        <p14:creationId xmlns:p14="http://schemas.microsoft.com/office/powerpoint/2010/main" val="12781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8D9BAF3-DADC-1F8C-2FA5-C710BA8A88CC}"/>
              </a:ext>
            </a:extLst>
          </p:cNvPr>
          <p:cNvSpPr>
            <a:spLocks noGrp="1"/>
          </p:cNvSpPr>
          <p:nvPr>
            <p:ph type="title"/>
          </p:nvPr>
        </p:nvSpPr>
        <p:spPr/>
        <p:txBody>
          <a:bodyPr/>
          <a:lstStyle/>
          <a:p>
            <a:r>
              <a:rPr lang="nb-NO"/>
              <a:t>Hva har vi lært eller utforsket?</a:t>
            </a:r>
          </a:p>
        </p:txBody>
      </p:sp>
      <p:sp>
        <p:nvSpPr>
          <p:cNvPr id="3" name="Plassholder for innhold 2">
            <a:extLst>
              <a:ext uri="{FF2B5EF4-FFF2-40B4-BE49-F238E27FC236}">
                <a16:creationId xmlns:a16="http://schemas.microsoft.com/office/drawing/2014/main" id="{60651DFB-FED5-409F-E645-62F1BA339F7D}"/>
              </a:ext>
            </a:extLst>
          </p:cNvPr>
          <p:cNvSpPr>
            <a:spLocks noGrp="1"/>
          </p:cNvSpPr>
          <p:nvPr>
            <p:ph idx="1"/>
          </p:nvPr>
        </p:nvSpPr>
        <p:spPr/>
        <p:txBody>
          <a:bodyPr>
            <a:normAutofit fontScale="92500" lnSpcReduction="10000"/>
          </a:bodyPr>
          <a:lstStyle/>
          <a:p>
            <a:r>
              <a:rPr lang="nb-NO"/>
              <a:t>Hva er et nevralt nettverk?</a:t>
            </a:r>
          </a:p>
          <a:p>
            <a:r>
              <a:rPr lang="nb-NO"/>
              <a:t>Hva er et </a:t>
            </a:r>
            <a:r>
              <a:rPr lang="nb-NO" err="1"/>
              <a:t>perseptron</a:t>
            </a:r>
            <a:r>
              <a:rPr lang="nb-NO"/>
              <a:t>?</a:t>
            </a:r>
          </a:p>
          <a:p>
            <a:r>
              <a:rPr lang="nb-NO"/>
              <a:t>Hva skal </a:t>
            </a:r>
            <a:r>
              <a:rPr lang="nb-NO" err="1"/>
              <a:t>perseptronet</a:t>
            </a:r>
            <a:r>
              <a:rPr lang="nb-NO"/>
              <a:t> simulere?</a:t>
            </a:r>
          </a:p>
          <a:p>
            <a:r>
              <a:rPr lang="nb-NO"/>
              <a:t>Er </a:t>
            </a:r>
            <a:r>
              <a:rPr lang="nb-NO" err="1"/>
              <a:t>perseptronet</a:t>
            </a:r>
            <a:r>
              <a:rPr lang="nb-NO"/>
              <a:t> mer eller mindre fleksibelt enn nevronet?</a:t>
            </a:r>
          </a:p>
          <a:p>
            <a:r>
              <a:rPr lang="nb-NO"/>
              <a:t>Hva kan vi gjøre med nevrale nettverk?</a:t>
            </a:r>
          </a:p>
        </p:txBody>
      </p:sp>
      <p:sp>
        <p:nvSpPr>
          <p:cNvPr id="4" name="Plassholder for dato 3">
            <a:extLst>
              <a:ext uri="{FF2B5EF4-FFF2-40B4-BE49-F238E27FC236}">
                <a16:creationId xmlns:a16="http://schemas.microsoft.com/office/drawing/2014/main" id="{AF4D05FE-C0C6-E9A3-709E-CB4757F393DF}"/>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52D4D623-61B4-59C0-D6BA-124DE4F6C955}"/>
              </a:ext>
            </a:extLst>
          </p:cNvPr>
          <p:cNvSpPr>
            <a:spLocks noGrp="1"/>
          </p:cNvSpPr>
          <p:nvPr>
            <p:ph type="sldNum" sz="quarter" idx="12"/>
          </p:nvPr>
        </p:nvSpPr>
        <p:spPr/>
        <p:txBody>
          <a:bodyPr/>
          <a:lstStyle/>
          <a:p>
            <a:fld id="{8ACEFDFC-287E-0A4D-81A7-6CC8C070690D}" type="slidenum">
              <a:rPr lang="nb-NO" smtClean="0"/>
              <a:t>114</a:t>
            </a:fld>
            <a:endParaRPr lang="nb-NO"/>
          </a:p>
        </p:txBody>
      </p:sp>
      <p:grpSp>
        <p:nvGrpSpPr>
          <p:cNvPr id="13" name="Gruppe 12">
            <a:extLst>
              <a:ext uri="{FF2B5EF4-FFF2-40B4-BE49-F238E27FC236}">
                <a16:creationId xmlns:a16="http://schemas.microsoft.com/office/drawing/2014/main" id="{C9400790-5901-9C31-4D40-F1E24C17679F}"/>
              </a:ext>
            </a:extLst>
          </p:cNvPr>
          <p:cNvGrpSpPr/>
          <p:nvPr/>
        </p:nvGrpSpPr>
        <p:grpSpPr>
          <a:xfrm>
            <a:off x="8926194" y="376687"/>
            <a:ext cx="1584720" cy="1964520"/>
            <a:chOff x="8926194" y="376687"/>
            <a:chExt cx="1584720" cy="1964520"/>
          </a:xfrm>
        </p:grpSpPr>
        <mc:AlternateContent xmlns:mc="http://schemas.openxmlformats.org/markup-compatibility/2006" xmlns:p14="http://schemas.microsoft.com/office/powerpoint/2010/main">
          <mc:Choice Requires="p14">
            <p:contentPart p14:bwMode="auto" r:id="rId2">
              <p14:nvContentPartPr>
                <p14:cNvPr id="6" name="Håndskrift 5">
                  <a:extLst>
                    <a:ext uri="{FF2B5EF4-FFF2-40B4-BE49-F238E27FC236}">
                      <a16:creationId xmlns:a16="http://schemas.microsoft.com/office/drawing/2014/main" id="{5A58E006-290B-E2E7-4F12-F9B6B200C181}"/>
                    </a:ext>
                  </a:extLst>
                </p14:cNvPr>
                <p14:cNvContentPartPr/>
                <p14:nvPr/>
              </p14:nvContentPartPr>
              <p14:xfrm>
                <a:off x="9132474" y="1243207"/>
                <a:ext cx="206280" cy="521280"/>
              </p14:xfrm>
            </p:contentPart>
          </mc:Choice>
          <mc:Fallback xmlns="">
            <p:pic>
              <p:nvPicPr>
                <p:cNvPr id="6" name="Håndskrift 5">
                  <a:extLst>
                    <a:ext uri="{FF2B5EF4-FFF2-40B4-BE49-F238E27FC236}">
                      <a16:creationId xmlns:a16="http://schemas.microsoft.com/office/drawing/2014/main" id="{5A58E006-290B-E2E7-4F12-F9B6B200C181}"/>
                    </a:ext>
                  </a:extLst>
                </p:cNvPr>
                <p:cNvPicPr/>
                <p:nvPr/>
              </p:nvPicPr>
              <p:blipFill>
                <a:blip r:embed="rId3"/>
                <a:stretch>
                  <a:fillRect/>
                </a:stretch>
              </p:blipFill>
              <p:spPr>
                <a:xfrm>
                  <a:off x="9126354" y="1237087"/>
                  <a:ext cx="21852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Håndskrift 6">
                  <a:extLst>
                    <a:ext uri="{FF2B5EF4-FFF2-40B4-BE49-F238E27FC236}">
                      <a16:creationId xmlns:a16="http://schemas.microsoft.com/office/drawing/2014/main" id="{27DF00C4-08CB-DCBB-4602-F72D0BC04EE1}"/>
                    </a:ext>
                  </a:extLst>
                </p14:cNvPr>
                <p14:cNvContentPartPr/>
                <p14:nvPr/>
              </p14:nvContentPartPr>
              <p14:xfrm>
                <a:off x="9108714" y="1517887"/>
                <a:ext cx="192960" cy="7200"/>
              </p14:xfrm>
            </p:contentPart>
          </mc:Choice>
          <mc:Fallback xmlns="">
            <p:pic>
              <p:nvPicPr>
                <p:cNvPr id="7" name="Håndskrift 6">
                  <a:extLst>
                    <a:ext uri="{FF2B5EF4-FFF2-40B4-BE49-F238E27FC236}">
                      <a16:creationId xmlns:a16="http://schemas.microsoft.com/office/drawing/2014/main" id="{27DF00C4-08CB-DCBB-4602-F72D0BC04EE1}"/>
                    </a:ext>
                  </a:extLst>
                </p:cNvPr>
                <p:cNvPicPr/>
                <p:nvPr/>
              </p:nvPicPr>
              <p:blipFill>
                <a:blip r:embed="rId5"/>
                <a:stretch>
                  <a:fillRect/>
                </a:stretch>
              </p:blipFill>
              <p:spPr>
                <a:xfrm>
                  <a:off x="9102594" y="1511767"/>
                  <a:ext cx="2052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Håndskrift 7">
                  <a:extLst>
                    <a:ext uri="{FF2B5EF4-FFF2-40B4-BE49-F238E27FC236}">
                      <a16:creationId xmlns:a16="http://schemas.microsoft.com/office/drawing/2014/main" id="{A682ECAE-2255-E490-EC8B-BFBC80CE50D9}"/>
                    </a:ext>
                  </a:extLst>
                </p14:cNvPr>
                <p14:cNvContentPartPr/>
                <p14:nvPr/>
              </p14:nvContentPartPr>
              <p14:xfrm>
                <a:off x="9407514" y="1398727"/>
                <a:ext cx="70560" cy="341640"/>
              </p14:xfrm>
            </p:contentPart>
          </mc:Choice>
          <mc:Fallback xmlns="">
            <p:pic>
              <p:nvPicPr>
                <p:cNvPr id="8" name="Håndskrift 7">
                  <a:extLst>
                    <a:ext uri="{FF2B5EF4-FFF2-40B4-BE49-F238E27FC236}">
                      <a16:creationId xmlns:a16="http://schemas.microsoft.com/office/drawing/2014/main" id="{A682ECAE-2255-E490-EC8B-BFBC80CE50D9}"/>
                    </a:ext>
                  </a:extLst>
                </p:cNvPr>
                <p:cNvPicPr/>
                <p:nvPr/>
              </p:nvPicPr>
              <p:blipFill>
                <a:blip r:embed="rId7"/>
                <a:stretch>
                  <a:fillRect/>
                </a:stretch>
              </p:blipFill>
              <p:spPr>
                <a:xfrm>
                  <a:off x="9401394" y="1392607"/>
                  <a:ext cx="828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Håndskrift 8">
                  <a:extLst>
                    <a:ext uri="{FF2B5EF4-FFF2-40B4-BE49-F238E27FC236}">
                      <a16:creationId xmlns:a16="http://schemas.microsoft.com/office/drawing/2014/main" id="{837B1936-A864-DB54-D126-965EBE1150C8}"/>
                    </a:ext>
                  </a:extLst>
                </p14:cNvPr>
                <p14:cNvContentPartPr/>
                <p14:nvPr/>
              </p14:nvContentPartPr>
              <p14:xfrm>
                <a:off x="9543954" y="1473247"/>
                <a:ext cx="101520" cy="336240"/>
              </p14:xfrm>
            </p:contentPart>
          </mc:Choice>
          <mc:Fallback xmlns="">
            <p:pic>
              <p:nvPicPr>
                <p:cNvPr id="9" name="Håndskrift 8">
                  <a:extLst>
                    <a:ext uri="{FF2B5EF4-FFF2-40B4-BE49-F238E27FC236}">
                      <a16:creationId xmlns:a16="http://schemas.microsoft.com/office/drawing/2014/main" id="{837B1936-A864-DB54-D126-965EBE1150C8}"/>
                    </a:ext>
                  </a:extLst>
                </p:cNvPr>
                <p:cNvPicPr/>
                <p:nvPr/>
              </p:nvPicPr>
              <p:blipFill>
                <a:blip r:embed="rId9"/>
                <a:stretch>
                  <a:fillRect/>
                </a:stretch>
              </p:blipFill>
              <p:spPr>
                <a:xfrm>
                  <a:off x="9537834" y="1467127"/>
                  <a:ext cx="1137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Håndskrift 9">
                  <a:extLst>
                    <a:ext uri="{FF2B5EF4-FFF2-40B4-BE49-F238E27FC236}">
                      <a16:creationId xmlns:a16="http://schemas.microsoft.com/office/drawing/2014/main" id="{0DFBF886-C3AB-E270-E6CD-302C965E6574}"/>
                    </a:ext>
                  </a:extLst>
                </p14:cNvPr>
                <p14:cNvContentPartPr/>
                <p14:nvPr/>
              </p14:nvContentPartPr>
              <p14:xfrm>
                <a:off x="9722154" y="1446967"/>
                <a:ext cx="399960" cy="158760"/>
              </p14:xfrm>
            </p:contentPart>
          </mc:Choice>
          <mc:Fallback xmlns="">
            <p:pic>
              <p:nvPicPr>
                <p:cNvPr id="10" name="Håndskrift 9">
                  <a:extLst>
                    <a:ext uri="{FF2B5EF4-FFF2-40B4-BE49-F238E27FC236}">
                      <a16:creationId xmlns:a16="http://schemas.microsoft.com/office/drawing/2014/main" id="{0DFBF886-C3AB-E270-E6CD-302C965E6574}"/>
                    </a:ext>
                  </a:extLst>
                </p:cNvPr>
                <p:cNvPicPr/>
                <p:nvPr/>
              </p:nvPicPr>
              <p:blipFill>
                <a:blip r:embed="rId11"/>
                <a:stretch>
                  <a:fillRect/>
                </a:stretch>
              </p:blipFill>
              <p:spPr>
                <a:xfrm>
                  <a:off x="9716028" y="1440847"/>
                  <a:ext cx="412211"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Håndskrift 10">
                  <a:extLst>
                    <a:ext uri="{FF2B5EF4-FFF2-40B4-BE49-F238E27FC236}">
                      <a16:creationId xmlns:a16="http://schemas.microsoft.com/office/drawing/2014/main" id="{26F5B9C2-B800-84E4-53A4-36108C9B2C87}"/>
                    </a:ext>
                  </a:extLst>
                </p14:cNvPr>
                <p14:cNvContentPartPr/>
                <p14:nvPr/>
              </p14:nvContentPartPr>
              <p14:xfrm>
                <a:off x="8926194" y="738487"/>
                <a:ext cx="629640" cy="1602720"/>
              </p14:xfrm>
            </p:contentPart>
          </mc:Choice>
          <mc:Fallback xmlns="">
            <p:pic>
              <p:nvPicPr>
                <p:cNvPr id="11" name="Håndskrift 10">
                  <a:extLst>
                    <a:ext uri="{FF2B5EF4-FFF2-40B4-BE49-F238E27FC236}">
                      <a16:creationId xmlns:a16="http://schemas.microsoft.com/office/drawing/2014/main" id="{26F5B9C2-B800-84E4-53A4-36108C9B2C87}"/>
                    </a:ext>
                  </a:extLst>
                </p:cNvPr>
                <p:cNvPicPr/>
                <p:nvPr/>
              </p:nvPicPr>
              <p:blipFill>
                <a:blip r:embed="rId13"/>
                <a:stretch>
                  <a:fillRect/>
                </a:stretch>
              </p:blipFill>
              <p:spPr>
                <a:xfrm>
                  <a:off x="8920074" y="732367"/>
                  <a:ext cx="641880" cy="1614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Håndskrift 11">
                  <a:extLst>
                    <a:ext uri="{FF2B5EF4-FFF2-40B4-BE49-F238E27FC236}">
                      <a16:creationId xmlns:a16="http://schemas.microsoft.com/office/drawing/2014/main" id="{49016B79-C3BC-FEEB-6870-20D5741CF3F9}"/>
                    </a:ext>
                  </a:extLst>
                </p14:cNvPr>
                <p14:cNvContentPartPr/>
                <p14:nvPr/>
              </p14:nvContentPartPr>
              <p14:xfrm>
                <a:off x="10205634" y="376687"/>
                <a:ext cx="305280" cy="1838160"/>
              </p14:xfrm>
            </p:contentPart>
          </mc:Choice>
          <mc:Fallback xmlns="">
            <p:pic>
              <p:nvPicPr>
                <p:cNvPr id="12" name="Håndskrift 11">
                  <a:extLst>
                    <a:ext uri="{FF2B5EF4-FFF2-40B4-BE49-F238E27FC236}">
                      <a16:creationId xmlns:a16="http://schemas.microsoft.com/office/drawing/2014/main" id="{49016B79-C3BC-FEEB-6870-20D5741CF3F9}"/>
                    </a:ext>
                  </a:extLst>
                </p:cNvPr>
                <p:cNvPicPr/>
                <p:nvPr/>
              </p:nvPicPr>
              <p:blipFill>
                <a:blip r:embed="rId15"/>
                <a:stretch>
                  <a:fillRect/>
                </a:stretch>
              </p:blipFill>
              <p:spPr>
                <a:xfrm>
                  <a:off x="10199514" y="370567"/>
                  <a:ext cx="317520" cy="1850400"/>
                </a:xfrm>
                <a:prstGeom prst="rect">
                  <a:avLst/>
                </a:prstGeom>
              </p:spPr>
            </p:pic>
          </mc:Fallback>
        </mc:AlternateContent>
      </p:grpSp>
      <p:grpSp>
        <p:nvGrpSpPr>
          <p:cNvPr id="34" name="Gruppe 33">
            <a:extLst>
              <a:ext uri="{FF2B5EF4-FFF2-40B4-BE49-F238E27FC236}">
                <a16:creationId xmlns:a16="http://schemas.microsoft.com/office/drawing/2014/main" id="{1E54E42C-6185-A423-9B27-2BAD54C36A70}"/>
              </a:ext>
            </a:extLst>
          </p:cNvPr>
          <p:cNvGrpSpPr/>
          <p:nvPr/>
        </p:nvGrpSpPr>
        <p:grpSpPr>
          <a:xfrm>
            <a:off x="9550434" y="2836567"/>
            <a:ext cx="2360520" cy="2133360"/>
            <a:chOff x="9550434" y="2836567"/>
            <a:chExt cx="2360520" cy="2133360"/>
          </a:xfrm>
        </p:grpSpPr>
        <mc:AlternateContent xmlns:mc="http://schemas.openxmlformats.org/markup-compatibility/2006" xmlns:p14="http://schemas.microsoft.com/office/powerpoint/2010/main">
          <mc:Choice Requires="p14">
            <p:contentPart p14:bwMode="auto" r:id="rId16">
              <p14:nvContentPartPr>
                <p14:cNvPr id="14" name="Håndskrift 13">
                  <a:extLst>
                    <a:ext uri="{FF2B5EF4-FFF2-40B4-BE49-F238E27FC236}">
                      <a16:creationId xmlns:a16="http://schemas.microsoft.com/office/drawing/2014/main" id="{3D019E4F-03D7-C030-DAB4-EF783B9C6D2E}"/>
                    </a:ext>
                  </a:extLst>
                </p14:cNvPr>
                <p14:cNvContentPartPr/>
                <p14:nvPr/>
              </p14:nvContentPartPr>
              <p14:xfrm>
                <a:off x="9550434" y="2836567"/>
                <a:ext cx="164880" cy="775800"/>
              </p14:xfrm>
            </p:contentPart>
          </mc:Choice>
          <mc:Fallback xmlns="">
            <p:pic>
              <p:nvPicPr>
                <p:cNvPr id="14" name="Håndskrift 13">
                  <a:extLst>
                    <a:ext uri="{FF2B5EF4-FFF2-40B4-BE49-F238E27FC236}">
                      <a16:creationId xmlns:a16="http://schemas.microsoft.com/office/drawing/2014/main" id="{3D019E4F-03D7-C030-DAB4-EF783B9C6D2E}"/>
                    </a:ext>
                  </a:extLst>
                </p:cNvPr>
                <p:cNvPicPr/>
                <p:nvPr/>
              </p:nvPicPr>
              <p:blipFill>
                <a:blip r:embed="rId17"/>
                <a:stretch>
                  <a:fillRect/>
                </a:stretch>
              </p:blipFill>
              <p:spPr>
                <a:xfrm>
                  <a:off x="9544314" y="2830447"/>
                  <a:ext cx="177120" cy="78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Håndskrift 14">
                  <a:extLst>
                    <a:ext uri="{FF2B5EF4-FFF2-40B4-BE49-F238E27FC236}">
                      <a16:creationId xmlns:a16="http://schemas.microsoft.com/office/drawing/2014/main" id="{90176839-0110-1322-E561-77EDD37816F0}"/>
                    </a:ext>
                  </a:extLst>
                </p14:cNvPr>
                <p14:cNvContentPartPr/>
                <p14:nvPr/>
              </p14:nvContentPartPr>
              <p14:xfrm>
                <a:off x="9770394" y="3056527"/>
                <a:ext cx="213120" cy="453600"/>
              </p14:xfrm>
            </p:contentPart>
          </mc:Choice>
          <mc:Fallback xmlns="">
            <p:pic>
              <p:nvPicPr>
                <p:cNvPr id="15" name="Håndskrift 14">
                  <a:extLst>
                    <a:ext uri="{FF2B5EF4-FFF2-40B4-BE49-F238E27FC236}">
                      <a16:creationId xmlns:a16="http://schemas.microsoft.com/office/drawing/2014/main" id="{90176839-0110-1322-E561-77EDD37816F0}"/>
                    </a:ext>
                  </a:extLst>
                </p:cNvPr>
                <p:cNvPicPr/>
                <p:nvPr/>
              </p:nvPicPr>
              <p:blipFill>
                <a:blip r:embed="rId19"/>
                <a:stretch>
                  <a:fillRect/>
                </a:stretch>
              </p:blipFill>
              <p:spPr>
                <a:xfrm>
                  <a:off x="9764274" y="3050407"/>
                  <a:ext cx="2253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Håndskrift 15">
                  <a:extLst>
                    <a:ext uri="{FF2B5EF4-FFF2-40B4-BE49-F238E27FC236}">
                      <a16:creationId xmlns:a16="http://schemas.microsoft.com/office/drawing/2014/main" id="{1A2D20F2-9E8D-DAFF-DF52-4C142B73DD13}"/>
                    </a:ext>
                  </a:extLst>
                </p14:cNvPr>
                <p14:cNvContentPartPr/>
                <p14:nvPr/>
              </p14:nvContentPartPr>
              <p14:xfrm>
                <a:off x="9921954" y="3157327"/>
                <a:ext cx="16560" cy="24120"/>
              </p14:xfrm>
            </p:contentPart>
          </mc:Choice>
          <mc:Fallback xmlns="">
            <p:pic>
              <p:nvPicPr>
                <p:cNvPr id="16" name="Håndskrift 15">
                  <a:extLst>
                    <a:ext uri="{FF2B5EF4-FFF2-40B4-BE49-F238E27FC236}">
                      <a16:creationId xmlns:a16="http://schemas.microsoft.com/office/drawing/2014/main" id="{1A2D20F2-9E8D-DAFF-DF52-4C142B73DD13}"/>
                    </a:ext>
                  </a:extLst>
                </p:cNvPr>
                <p:cNvPicPr/>
                <p:nvPr/>
              </p:nvPicPr>
              <p:blipFill>
                <a:blip r:embed="rId21"/>
                <a:stretch>
                  <a:fillRect/>
                </a:stretch>
              </p:blipFill>
              <p:spPr>
                <a:xfrm>
                  <a:off x="9915834" y="3151207"/>
                  <a:ext cx="28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Håndskrift 16">
                  <a:extLst>
                    <a:ext uri="{FF2B5EF4-FFF2-40B4-BE49-F238E27FC236}">
                      <a16:creationId xmlns:a16="http://schemas.microsoft.com/office/drawing/2014/main" id="{347BA363-0A31-73A9-B9FC-3B7F98A12E1E}"/>
                    </a:ext>
                  </a:extLst>
                </p14:cNvPr>
                <p14:cNvContentPartPr/>
                <p14:nvPr/>
              </p14:nvContentPartPr>
              <p14:xfrm>
                <a:off x="9970194" y="3189727"/>
                <a:ext cx="338760" cy="117000"/>
              </p14:xfrm>
            </p:contentPart>
          </mc:Choice>
          <mc:Fallback xmlns="">
            <p:pic>
              <p:nvPicPr>
                <p:cNvPr id="17" name="Håndskrift 16">
                  <a:extLst>
                    <a:ext uri="{FF2B5EF4-FFF2-40B4-BE49-F238E27FC236}">
                      <a16:creationId xmlns:a16="http://schemas.microsoft.com/office/drawing/2014/main" id="{347BA363-0A31-73A9-B9FC-3B7F98A12E1E}"/>
                    </a:ext>
                  </a:extLst>
                </p:cNvPr>
                <p:cNvPicPr/>
                <p:nvPr/>
              </p:nvPicPr>
              <p:blipFill>
                <a:blip r:embed="rId23"/>
                <a:stretch>
                  <a:fillRect/>
                </a:stretch>
              </p:blipFill>
              <p:spPr>
                <a:xfrm>
                  <a:off x="9964074" y="3183607"/>
                  <a:ext cx="3510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Håndskrift 17">
                  <a:extLst>
                    <a:ext uri="{FF2B5EF4-FFF2-40B4-BE49-F238E27FC236}">
                      <a16:creationId xmlns:a16="http://schemas.microsoft.com/office/drawing/2014/main" id="{85FF0689-5015-8E65-318D-08FC1E9C6BC7}"/>
                    </a:ext>
                  </a:extLst>
                </p14:cNvPr>
                <p14:cNvContentPartPr/>
                <p14:nvPr/>
              </p14:nvContentPartPr>
              <p14:xfrm>
                <a:off x="10337754" y="3199087"/>
                <a:ext cx="200520" cy="84600"/>
              </p14:xfrm>
            </p:contentPart>
          </mc:Choice>
          <mc:Fallback xmlns="">
            <p:pic>
              <p:nvPicPr>
                <p:cNvPr id="18" name="Håndskrift 17">
                  <a:extLst>
                    <a:ext uri="{FF2B5EF4-FFF2-40B4-BE49-F238E27FC236}">
                      <a16:creationId xmlns:a16="http://schemas.microsoft.com/office/drawing/2014/main" id="{85FF0689-5015-8E65-318D-08FC1E9C6BC7}"/>
                    </a:ext>
                  </a:extLst>
                </p:cNvPr>
                <p:cNvPicPr/>
                <p:nvPr/>
              </p:nvPicPr>
              <p:blipFill>
                <a:blip r:embed="rId25"/>
                <a:stretch>
                  <a:fillRect/>
                </a:stretch>
              </p:blipFill>
              <p:spPr>
                <a:xfrm>
                  <a:off x="10331645" y="3192941"/>
                  <a:ext cx="212738" cy="9689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Håndskrift 18">
                  <a:extLst>
                    <a:ext uri="{FF2B5EF4-FFF2-40B4-BE49-F238E27FC236}">
                      <a16:creationId xmlns:a16="http://schemas.microsoft.com/office/drawing/2014/main" id="{71A73BE9-6385-E481-076E-5AA45951F088}"/>
                    </a:ext>
                  </a:extLst>
                </p14:cNvPr>
                <p14:cNvContentPartPr/>
                <p14:nvPr/>
              </p14:nvContentPartPr>
              <p14:xfrm>
                <a:off x="10702434" y="3165967"/>
                <a:ext cx="331200" cy="125280"/>
              </p14:xfrm>
            </p:contentPart>
          </mc:Choice>
          <mc:Fallback xmlns="">
            <p:pic>
              <p:nvPicPr>
                <p:cNvPr id="19" name="Håndskrift 18">
                  <a:extLst>
                    <a:ext uri="{FF2B5EF4-FFF2-40B4-BE49-F238E27FC236}">
                      <a16:creationId xmlns:a16="http://schemas.microsoft.com/office/drawing/2014/main" id="{71A73BE9-6385-E481-076E-5AA45951F088}"/>
                    </a:ext>
                  </a:extLst>
                </p:cNvPr>
                <p:cNvPicPr/>
                <p:nvPr/>
              </p:nvPicPr>
              <p:blipFill>
                <a:blip r:embed="rId27"/>
                <a:stretch>
                  <a:fillRect/>
                </a:stretch>
              </p:blipFill>
              <p:spPr>
                <a:xfrm>
                  <a:off x="10696314" y="3159829"/>
                  <a:ext cx="343440" cy="13755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Håndskrift 19">
                  <a:extLst>
                    <a:ext uri="{FF2B5EF4-FFF2-40B4-BE49-F238E27FC236}">
                      <a16:creationId xmlns:a16="http://schemas.microsoft.com/office/drawing/2014/main" id="{EE223882-AC77-C4E7-0CD1-05EEBC080AA2}"/>
                    </a:ext>
                  </a:extLst>
                </p14:cNvPr>
                <p14:cNvContentPartPr/>
                <p14:nvPr/>
              </p14:nvContentPartPr>
              <p14:xfrm>
                <a:off x="11237754" y="2975167"/>
                <a:ext cx="246600" cy="292680"/>
              </p14:xfrm>
            </p:contentPart>
          </mc:Choice>
          <mc:Fallback xmlns="">
            <p:pic>
              <p:nvPicPr>
                <p:cNvPr id="20" name="Håndskrift 19">
                  <a:extLst>
                    <a:ext uri="{FF2B5EF4-FFF2-40B4-BE49-F238E27FC236}">
                      <a16:creationId xmlns:a16="http://schemas.microsoft.com/office/drawing/2014/main" id="{EE223882-AC77-C4E7-0CD1-05EEBC080AA2}"/>
                    </a:ext>
                  </a:extLst>
                </p:cNvPr>
                <p:cNvPicPr/>
                <p:nvPr/>
              </p:nvPicPr>
              <p:blipFill>
                <a:blip r:embed="rId29"/>
                <a:stretch>
                  <a:fillRect/>
                </a:stretch>
              </p:blipFill>
              <p:spPr>
                <a:xfrm>
                  <a:off x="11231634" y="2969047"/>
                  <a:ext cx="2588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Håndskrift 20">
                  <a:extLst>
                    <a:ext uri="{FF2B5EF4-FFF2-40B4-BE49-F238E27FC236}">
                      <a16:creationId xmlns:a16="http://schemas.microsoft.com/office/drawing/2014/main" id="{8FBC900A-F22D-6793-900B-E74DB15A5653}"/>
                    </a:ext>
                  </a:extLst>
                </p14:cNvPr>
                <p14:cNvContentPartPr/>
                <p14:nvPr/>
              </p14:nvContentPartPr>
              <p14:xfrm>
                <a:off x="11523234" y="2974087"/>
                <a:ext cx="106920" cy="284040"/>
              </p14:xfrm>
            </p:contentPart>
          </mc:Choice>
          <mc:Fallback xmlns="">
            <p:pic>
              <p:nvPicPr>
                <p:cNvPr id="21" name="Håndskrift 20">
                  <a:extLst>
                    <a:ext uri="{FF2B5EF4-FFF2-40B4-BE49-F238E27FC236}">
                      <a16:creationId xmlns:a16="http://schemas.microsoft.com/office/drawing/2014/main" id="{8FBC900A-F22D-6793-900B-E74DB15A5653}"/>
                    </a:ext>
                  </a:extLst>
                </p:cNvPr>
                <p:cNvPicPr/>
                <p:nvPr/>
              </p:nvPicPr>
              <p:blipFill>
                <a:blip r:embed="rId31"/>
                <a:stretch>
                  <a:fillRect/>
                </a:stretch>
              </p:blipFill>
              <p:spPr>
                <a:xfrm>
                  <a:off x="11517114" y="2967967"/>
                  <a:ext cx="1191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Håndskrift 21">
                  <a:extLst>
                    <a:ext uri="{FF2B5EF4-FFF2-40B4-BE49-F238E27FC236}">
                      <a16:creationId xmlns:a16="http://schemas.microsoft.com/office/drawing/2014/main" id="{363D1FAD-D39D-1D49-3B92-BE1585CB08E0}"/>
                    </a:ext>
                  </a:extLst>
                </p14:cNvPr>
                <p14:cNvContentPartPr/>
                <p14:nvPr/>
              </p14:nvContentPartPr>
              <p14:xfrm>
                <a:off x="11422074" y="2965807"/>
                <a:ext cx="183240" cy="13680"/>
              </p14:xfrm>
            </p:contentPart>
          </mc:Choice>
          <mc:Fallback xmlns="">
            <p:pic>
              <p:nvPicPr>
                <p:cNvPr id="22" name="Håndskrift 21">
                  <a:extLst>
                    <a:ext uri="{FF2B5EF4-FFF2-40B4-BE49-F238E27FC236}">
                      <a16:creationId xmlns:a16="http://schemas.microsoft.com/office/drawing/2014/main" id="{363D1FAD-D39D-1D49-3B92-BE1585CB08E0}"/>
                    </a:ext>
                  </a:extLst>
                </p:cNvPr>
                <p:cNvPicPr/>
                <p:nvPr/>
              </p:nvPicPr>
              <p:blipFill>
                <a:blip r:embed="rId33"/>
                <a:stretch>
                  <a:fillRect/>
                </a:stretch>
              </p:blipFill>
              <p:spPr>
                <a:xfrm>
                  <a:off x="11415954" y="2959687"/>
                  <a:ext cx="195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Håndskrift 22">
                  <a:extLst>
                    <a:ext uri="{FF2B5EF4-FFF2-40B4-BE49-F238E27FC236}">
                      <a16:creationId xmlns:a16="http://schemas.microsoft.com/office/drawing/2014/main" id="{0E491975-0BA1-08BC-B4EC-A2391201E60D}"/>
                    </a:ext>
                  </a:extLst>
                </p14:cNvPr>
                <p14:cNvContentPartPr/>
                <p14:nvPr/>
              </p14:nvContentPartPr>
              <p14:xfrm>
                <a:off x="11787834" y="3087847"/>
                <a:ext cx="123120" cy="24840"/>
              </p14:xfrm>
            </p:contentPart>
          </mc:Choice>
          <mc:Fallback xmlns="">
            <p:pic>
              <p:nvPicPr>
                <p:cNvPr id="23" name="Håndskrift 22">
                  <a:extLst>
                    <a:ext uri="{FF2B5EF4-FFF2-40B4-BE49-F238E27FC236}">
                      <a16:creationId xmlns:a16="http://schemas.microsoft.com/office/drawing/2014/main" id="{0E491975-0BA1-08BC-B4EC-A2391201E60D}"/>
                    </a:ext>
                  </a:extLst>
                </p:cNvPr>
                <p:cNvPicPr/>
                <p:nvPr/>
              </p:nvPicPr>
              <p:blipFill>
                <a:blip r:embed="rId35"/>
                <a:stretch>
                  <a:fillRect/>
                </a:stretch>
              </p:blipFill>
              <p:spPr>
                <a:xfrm>
                  <a:off x="11781714" y="3081727"/>
                  <a:ext cx="135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Håndskrift 23">
                  <a:extLst>
                    <a:ext uri="{FF2B5EF4-FFF2-40B4-BE49-F238E27FC236}">
                      <a16:creationId xmlns:a16="http://schemas.microsoft.com/office/drawing/2014/main" id="{0AD21614-A719-24BE-9429-A365C49C4CC0}"/>
                    </a:ext>
                  </a:extLst>
                </p14:cNvPr>
                <p14:cNvContentPartPr/>
                <p14:nvPr/>
              </p14:nvContentPartPr>
              <p14:xfrm>
                <a:off x="10139754" y="3560527"/>
                <a:ext cx="1258200" cy="397080"/>
              </p14:xfrm>
            </p:contentPart>
          </mc:Choice>
          <mc:Fallback xmlns="">
            <p:pic>
              <p:nvPicPr>
                <p:cNvPr id="24" name="Håndskrift 23">
                  <a:extLst>
                    <a:ext uri="{FF2B5EF4-FFF2-40B4-BE49-F238E27FC236}">
                      <a16:creationId xmlns:a16="http://schemas.microsoft.com/office/drawing/2014/main" id="{0AD21614-A719-24BE-9429-A365C49C4CC0}"/>
                    </a:ext>
                  </a:extLst>
                </p:cNvPr>
                <p:cNvPicPr/>
                <p:nvPr/>
              </p:nvPicPr>
              <p:blipFill>
                <a:blip r:embed="rId37"/>
                <a:stretch>
                  <a:fillRect/>
                </a:stretch>
              </p:blipFill>
              <p:spPr>
                <a:xfrm>
                  <a:off x="10133636" y="3554413"/>
                  <a:ext cx="1270436" cy="40930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Håndskrift 24">
                  <a:extLst>
                    <a:ext uri="{FF2B5EF4-FFF2-40B4-BE49-F238E27FC236}">
                      <a16:creationId xmlns:a16="http://schemas.microsoft.com/office/drawing/2014/main" id="{555D6DEC-9633-A7D2-9B2F-9A6BA8831071}"/>
                    </a:ext>
                  </a:extLst>
                </p14:cNvPr>
                <p14:cNvContentPartPr/>
                <p14:nvPr/>
              </p14:nvContentPartPr>
              <p14:xfrm>
                <a:off x="11223714" y="3628207"/>
                <a:ext cx="179640" cy="34560"/>
              </p14:xfrm>
            </p:contentPart>
          </mc:Choice>
          <mc:Fallback xmlns="">
            <p:pic>
              <p:nvPicPr>
                <p:cNvPr id="25" name="Håndskrift 24">
                  <a:extLst>
                    <a:ext uri="{FF2B5EF4-FFF2-40B4-BE49-F238E27FC236}">
                      <a16:creationId xmlns:a16="http://schemas.microsoft.com/office/drawing/2014/main" id="{555D6DEC-9633-A7D2-9B2F-9A6BA8831071}"/>
                    </a:ext>
                  </a:extLst>
                </p:cNvPr>
                <p:cNvPicPr/>
                <p:nvPr/>
              </p:nvPicPr>
              <p:blipFill>
                <a:blip r:embed="rId39"/>
                <a:stretch>
                  <a:fillRect/>
                </a:stretch>
              </p:blipFill>
              <p:spPr>
                <a:xfrm>
                  <a:off x="11217594" y="3622087"/>
                  <a:ext cx="1918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Håndskrift 25">
                  <a:extLst>
                    <a:ext uri="{FF2B5EF4-FFF2-40B4-BE49-F238E27FC236}">
                      <a16:creationId xmlns:a16="http://schemas.microsoft.com/office/drawing/2014/main" id="{C3A010E3-5E65-6765-AF3F-D2381311F6F1}"/>
                    </a:ext>
                  </a:extLst>
                </p14:cNvPr>
                <p14:cNvContentPartPr/>
                <p14:nvPr/>
              </p14:nvContentPartPr>
              <p14:xfrm>
                <a:off x="10277274" y="4166767"/>
                <a:ext cx="218520" cy="415800"/>
              </p14:xfrm>
            </p:contentPart>
          </mc:Choice>
          <mc:Fallback xmlns="">
            <p:pic>
              <p:nvPicPr>
                <p:cNvPr id="26" name="Håndskrift 25">
                  <a:extLst>
                    <a:ext uri="{FF2B5EF4-FFF2-40B4-BE49-F238E27FC236}">
                      <a16:creationId xmlns:a16="http://schemas.microsoft.com/office/drawing/2014/main" id="{C3A010E3-5E65-6765-AF3F-D2381311F6F1}"/>
                    </a:ext>
                  </a:extLst>
                </p:cNvPr>
                <p:cNvPicPr/>
                <p:nvPr/>
              </p:nvPicPr>
              <p:blipFill>
                <a:blip r:embed="rId41"/>
                <a:stretch>
                  <a:fillRect/>
                </a:stretch>
              </p:blipFill>
              <p:spPr>
                <a:xfrm>
                  <a:off x="10271154" y="4160647"/>
                  <a:ext cx="2307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Håndskrift 26">
                  <a:extLst>
                    <a:ext uri="{FF2B5EF4-FFF2-40B4-BE49-F238E27FC236}">
                      <a16:creationId xmlns:a16="http://schemas.microsoft.com/office/drawing/2014/main" id="{6BE0155A-4640-4AC5-9405-163878C5F986}"/>
                    </a:ext>
                  </a:extLst>
                </p14:cNvPr>
                <p14:cNvContentPartPr/>
                <p14:nvPr/>
              </p14:nvContentPartPr>
              <p14:xfrm>
                <a:off x="10479594" y="4271167"/>
                <a:ext cx="195840" cy="294840"/>
              </p14:xfrm>
            </p:contentPart>
          </mc:Choice>
          <mc:Fallback xmlns="">
            <p:pic>
              <p:nvPicPr>
                <p:cNvPr id="27" name="Håndskrift 26">
                  <a:extLst>
                    <a:ext uri="{FF2B5EF4-FFF2-40B4-BE49-F238E27FC236}">
                      <a16:creationId xmlns:a16="http://schemas.microsoft.com/office/drawing/2014/main" id="{6BE0155A-4640-4AC5-9405-163878C5F986}"/>
                    </a:ext>
                  </a:extLst>
                </p:cNvPr>
                <p:cNvPicPr/>
                <p:nvPr/>
              </p:nvPicPr>
              <p:blipFill>
                <a:blip r:embed="rId43"/>
                <a:stretch>
                  <a:fillRect/>
                </a:stretch>
              </p:blipFill>
              <p:spPr>
                <a:xfrm>
                  <a:off x="10473485" y="4265047"/>
                  <a:ext cx="208058"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Håndskrift 27">
                  <a:extLst>
                    <a:ext uri="{FF2B5EF4-FFF2-40B4-BE49-F238E27FC236}">
                      <a16:creationId xmlns:a16="http://schemas.microsoft.com/office/drawing/2014/main" id="{4BBCDE5D-B708-50E3-3067-FF1C1CDFE5A6}"/>
                    </a:ext>
                  </a:extLst>
                </p14:cNvPr>
                <p14:cNvContentPartPr/>
                <p14:nvPr/>
              </p14:nvContentPartPr>
              <p14:xfrm>
                <a:off x="10681194" y="4355047"/>
                <a:ext cx="340200" cy="122760"/>
              </p14:xfrm>
            </p:contentPart>
          </mc:Choice>
          <mc:Fallback xmlns="">
            <p:pic>
              <p:nvPicPr>
                <p:cNvPr id="28" name="Håndskrift 27">
                  <a:extLst>
                    <a:ext uri="{FF2B5EF4-FFF2-40B4-BE49-F238E27FC236}">
                      <a16:creationId xmlns:a16="http://schemas.microsoft.com/office/drawing/2014/main" id="{4BBCDE5D-B708-50E3-3067-FF1C1CDFE5A6}"/>
                    </a:ext>
                  </a:extLst>
                </p:cNvPr>
                <p:cNvPicPr/>
                <p:nvPr/>
              </p:nvPicPr>
              <p:blipFill>
                <a:blip r:embed="rId45"/>
                <a:stretch>
                  <a:fillRect/>
                </a:stretch>
              </p:blipFill>
              <p:spPr>
                <a:xfrm>
                  <a:off x="10675074" y="4348927"/>
                  <a:ext cx="352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Håndskrift 28">
                  <a:extLst>
                    <a:ext uri="{FF2B5EF4-FFF2-40B4-BE49-F238E27FC236}">
                      <a16:creationId xmlns:a16="http://schemas.microsoft.com/office/drawing/2014/main" id="{F7EC58C1-8EEE-2E71-DF91-4034AE1FB1CA}"/>
                    </a:ext>
                  </a:extLst>
                </p14:cNvPr>
                <p14:cNvContentPartPr/>
                <p14:nvPr/>
              </p14:nvContentPartPr>
              <p14:xfrm>
                <a:off x="11254314" y="4249927"/>
                <a:ext cx="17280" cy="181440"/>
              </p14:xfrm>
            </p:contentPart>
          </mc:Choice>
          <mc:Fallback xmlns="">
            <p:pic>
              <p:nvPicPr>
                <p:cNvPr id="29" name="Håndskrift 28">
                  <a:extLst>
                    <a:ext uri="{FF2B5EF4-FFF2-40B4-BE49-F238E27FC236}">
                      <a16:creationId xmlns:a16="http://schemas.microsoft.com/office/drawing/2014/main" id="{F7EC58C1-8EEE-2E71-DF91-4034AE1FB1CA}"/>
                    </a:ext>
                  </a:extLst>
                </p:cNvPr>
                <p:cNvPicPr/>
                <p:nvPr/>
              </p:nvPicPr>
              <p:blipFill>
                <a:blip r:embed="rId47"/>
                <a:stretch>
                  <a:fillRect/>
                </a:stretch>
              </p:blipFill>
              <p:spPr>
                <a:xfrm>
                  <a:off x="11248194" y="4243807"/>
                  <a:ext cx="295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Håndskrift 29">
                  <a:extLst>
                    <a:ext uri="{FF2B5EF4-FFF2-40B4-BE49-F238E27FC236}">
                      <a16:creationId xmlns:a16="http://schemas.microsoft.com/office/drawing/2014/main" id="{6CDA6B86-43DB-5C6A-E97D-70F5F69296B1}"/>
                    </a:ext>
                  </a:extLst>
                </p14:cNvPr>
                <p14:cNvContentPartPr/>
                <p14:nvPr/>
              </p14:nvContentPartPr>
              <p14:xfrm>
                <a:off x="11355834" y="4259647"/>
                <a:ext cx="35640" cy="198720"/>
              </p14:xfrm>
            </p:contentPart>
          </mc:Choice>
          <mc:Fallback xmlns="">
            <p:pic>
              <p:nvPicPr>
                <p:cNvPr id="30" name="Håndskrift 29">
                  <a:extLst>
                    <a:ext uri="{FF2B5EF4-FFF2-40B4-BE49-F238E27FC236}">
                      <a16:creationId xmlns:a16="http://schemas.microsoft.com/office/drawing/2014/main" id="{6CDA6B86-43DB-5C6A-E97D-70F5F69296B1}"/>
                    </a:ext>
                  </a:extLst>
                </p:cNvPr>
                <p:cNvPicPr/>
                <p:nvPr/>
              </p:nvPicPr>
              <p:blipFill>
                <a:blip r:embed="rId49"/>
                <a:stretch>
                  <a:fillRect/>
                </a:stretch>
              </p:blipFill>
              <p:spPr>
                <a:xfrm>
                  <a:off x="11349714" y="4253527"/>
                  <a:ext cx="478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Håndskrift 30">
                  <a:extLst>
                    <a:ext uri="{FF2B5EF4-FFF2-40B4-BE49-F238E27FC236}">
                      <a16:creationId xmlns:a16="http://schemas.microsoft.com/office/drawing/2014/main" id="{303CA971-74A9-711D-19AA-5A01B581A9AA}"/>
                    </a:ext>
                  </a:extLst>
                </p14:cNvPr>
                <p14:cNvContentPartPr/>
                <p14:nvPr/>
              </p14:nvContentPartPr>
              <p14:xfrm>
                <a:off x="11169354" y="4429927"/>
                <a:ext cx="373680" cy="209880"/>
              </p14:xfrm>
            </p:contentPart>
          </mc:Choice>
          <mc:Fallback xmlns="">
            <p:pic>
              <p:nvPicPr>
                <p:cNvPr id="31" name="Håndskrift 30">
                  <a:extLst>
                    <a:ext uri="{FF2B5EF4-FFF2-40B4-BE49-F238E27FC236}">
                      <a16:creationId xmlns:a16="http://schemas.microsoft.com/office/drawing/2014/main" id="{303CA971-74A9-711D-19AA-5A01B581A9AA}"/>
                    </a:ext>
                  </a:extLst>
                </p:cNvPr>
                <p:cNvPicPr/>
                <p:nvPr/>
              </p:nvPicPr>
              <p:blipFill>
                <a:blip r:embed="rId51"/>
                <a:stretch>
                  <a:fillRect/>
                </a:stretch>
              </p:blipFill>
              <p:spPr>
                <a:xfrm>
                  <a:off x="11163234" y="4423807"/>
                  <a:ext cx="385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Håndskrift 31">
                  <a:extLst>
                    <a:ext uri="{FF2B5EF4-FFF2-40B4-BE49-F238E27FC236}">
                      <a16:creationId xmlns:a16="http://schemas.microsoft.com/office/drawing/2014/main" id="{D4A2480D-BBF5-3EEF-FE68-A7C62E3A4989}"/>
                    </a:ext>
                  </a:extLst>
                </p14:cNvPr>
                <p14:cNvContentPartPr/>
                <p14:nvPr/>
              </p14:nvContentPartPr>
              <p14:xfrm>
                <a:off x="11648874" y="3798487"/>
                <a:ext cx="230760" cy="1171440"/>
              </p14:xfrm>
            </p:contentPart>
          </mc:Choice>
          <mc:Fallback xmlns="">
            <p:pic>
              <p:nvPicPr>
                <p:cNvPr id="32" name="Håndskrift 31">
                  <a:extLst>
                    <a:ext uri="{FF2B5EF4-FFF2-40B4-BE49-F238E27FC236}">
                      <a16:creationId xmlns:a16="http://schemas.microsoft.com/office/drawing/2014/main" id="{D4A2480D-BBF5-3EEF-FE68-A7C62E3A4989}"/>
                    </a:ext>
                  </a:extLst>
                </p:cNvPr>
                <p:cNvPicPr/>
                <p:nvPr/>
              </p:nvPicPr>
              <p:blipFill>
                <a:blip r:embed="rId53"/>
                <a:stretch>
                  <a:fillRect/>
                </a:stretch>
              </p:blipFill>
              <p:spPr>
                <a:xfrm>
                  <a:off x="11642764" y="3792367"/>
                  <a:ext cx="242981" cy="1183680"/>
                </a:xfrm>
                <a:prstGeom prst="rect">
                  <a:avLst/>
                </a:prstGeom>
              </p:spPr>
            </p:pic>
          </mc:Fallback>
        </mc:AlternateContent>
      </p:grpSp>
    </p:spTree>
    <p:extLst>
      <p:ext uri="{BB962C8B-B14F-4D97-AF65-F5344CB8AC3E}">
        <p14:creationId xmlns:p14="http://schemas.microsoft.com/office/powerpoint/2010/main" val="1872309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BD4DB7F-4697-4A1C-29C8-1600AA0AFB0B}"/>
              </a:ext>
            </a:extLst>
          </p:cNvPr>
          <p:cNvSpPr>
            <a:spLocks noGrp="1"/>
          </p:cNvSpPr>
          <p:nvPr>
            <p:ph type="title"/>
          </p:nvPr>
        </p:nvSpPr>
        <p:spPr/>
        <p:txBody>
          <a:bodyPr/>
          <a:lstStyle/>
          <a:p>
            <a:r>
              <a:rPr lang="nb-NO"/>
              <a:t>Utvikle kode og lage et nettverk: Lag en datastruktur som dette!</a:t>
            </a:r>
          </a:p>
        </p:txBody>
      </p:sp>
      <p:sp>
        <p:nvSpPr>
          <p:cNvPr id="3" name="Plassholder for innhold 2">
            <a:extLst>
              <a:ext uri="{FF2B5EF4-FFF2-40B4-BE49-F238E27FC236}">
                <a16:creationId xmlns:a16="http://schemas.microsoft.com/office/drawing/2014/main" id="{17D8B4BF-6897-8B7D-D56D-83346A99B35E}"/>
              </a:ext>
            </a:extLst>
          </p:cNvPr>
          <p:cNvSpPr>
            <a:spLocks noGrp="1"/>
          </p:cNvSpPr>
          <p:nvPr>
            <p:ph idx="1"/>
          </p:nvPr>
        </p:nvSpPr>
        <p:spPr/>
        <p:txBody>
          <a:bodyPr>
            <a:normAutofit fontScale="77500" lnSpcReduction="20000"/>
          </a:bodyPr>
          <a:lstStyle/>
          <a:p>
            <a:r>
              <a:rPr lang="nb-NO"/>
              <a:t>La oss spørre KI osloskolen om hjelp!</a:t>
            </a:r>
          </a:p>
          <a:p>
            <a:r>
              <a:rPr lang="nb-NO"/>
              <a:t>Forslag til ledetekst:</a:t>
            </a:r>
          </a:p>
          <a:p>
            <a:r>
              <a:rPr lang="nb-NO"/>
              <a:t>Gi meg en datastruktur som er et nevralt nettverk med to input-noder, tre midtre lag-noder og to output-noder</a:t>
            </a:r>
          </a:p>
          <a:p>
            <a:r>
              <a:rPr lang="nb-NO"/>
              <a:t>Jeg fikk et </a:t>
            </a:r>
            <a:r>
              <a:rPr lang="nb-NO" err="1"/>
              <a:t>objektorienter</a:t>
            </a:r>
            <a:r>
              <a:rPr lang="nb-NO"/>
              <a:t> python-program som for så vidt virker</a:t>
            </a:r>
          </a:p>
          <a:p>
            <a:r>
              <a:rPr lang="nb-NO"/>
              <a:t>Jeg ber om at det gjøres ikke-objektorientert</a:t>
            </a:r>
          </a:p>
        </p:txBody>
      </p:sp>
      <p:sp>
        <p:nvSpPr>
          <p:cNvPr id="4" name="Plassholder for dato 3">
            <a:extLst>
              <a:ext uri="{FF2B5EF4-FFF2-40B4-BE49-F238E27FC236}">
                <a16:creationId xmlns:a16="http://schemas.microsoft.com/office/drawing/2014/main" id="{F028E455-09E3-AAA7-CC81-BBA6F5C3C84D}"/>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ECD8CA31-3D51-6DDC-5BD1-036B3BD6FA5E}"/>
              </a:ext>
            </a:extLst>
          </p:cNvPr>
          <p:cNvSpPr>
            <a:spLocks noGrp="1"/>
          </p:cNvSpPr>
          <p:nvPr>
            <p:ph type="sldNum" sz="quarter" idx="12"/>
          </p:nvPr>
        </p:nvSpPr>
        <p:spPr/>
        <p:txBody>
          <a:bodyPr/>
          <a:lstStyle/>
          <a:p>
            <a:fld id="{8ACEFDFC-287E-0A4D-81A7-6CC8C070690D}" type="slidenum">
              <a:rPr lang="nb-NO" smtClean="0"/>
              <a:t>115</a:t>
            </a:fld>
            <a:endParaRPr lang="nb-NO"/>
          </a:p>
        </p:txBody>
      </p:sp>
    </p:spTree>
    <p:extLst>
      <p:ext uri="{BB962C8B-B14F-4D97-AF65-F5344CB8AC3E}">
        <p14:creationId xmlns:p14="http://schemas.microsoft.com/office/powerpoint/2010/main" val="311058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6844AB3-228D-2E0F-7311-CE8C57F39FE4}"/>
              </a:ext>
            </a:extLst>
          </p:cNvPr>
          <p:cNvSpPr>
            <a:spLocks noGrp="1"/>
          </p:cNvSpPr>
          <p:nvPr>
            <p:ph type="title"/>
          </p:nvPr>
        </p:nvSpPr>
        <p:spPr/>
        <p:txBody>
          <a:bodyPr/>
          <a:lstStyle/>
          <a:p>
            <a:r>
              <a:rPr lang="nb-NO"/>
              <a:t>Her er ledetekst som ga et fungerende nevralt nettverk med </a:t>
            </a:r>
            <a:r>
              <a:rPr lang="nb-NO" err="1"/>
              <a:t>TensorFlow</a:t>
            </a:r>
            <a:r>
              <a:rPr lang="nb-NO"/>
              <a:t> biblioteket i Python</a:t>
            </a:r>
          </a:p>
        </p:txBody>
      </p:sp>
      <p:sp>
        <p:nvSpPr>
          <p:cNvPr id="3" name="Plassholder for innhold 2">
            <a:extLst>
              <a:ext uri="{FF2B5EF4-FFF2-40B4-BE49-F238E27FC236}">
                <a16:creationId xmlns:a16="http://schemas.microsoft.com/office/drawing/2014/main" id="{FC05494C-DBAB-6779-F20F-4C4EEF3085B8}"/>
              </a:ext>
            </a:extLst>
          </p:cNvPr>
          <p:cNvSpPr>
            <a:spLocks noGrp="1"/>
          </p:cNvSpPr>
          <p:nvPr>
            <p:ph idx="1"/>
          </p:nvPr>
        </p:nvSpPr>
        <p:spPr/>
        <p:txBody>
          <a:bodyPr>
            <a:normAutofit fontScale="77500" lnSpcReduction="20000"/>
          </a:bodyPr>
          <a:lstStyle/>
          <a:p>
            <a:r>
              <a:rPr lang="nb-NO" b="0">
                <a:solidFill>
                  <a:srgbClr val="CE9178"/>
                </a:solidFill>
                <a:effectLst/>
                <a:latin typeface="Consolas" panose="020B0609020204030204" pitchFamily="49" charset="0"/>
              </a:rPr>
              <a:t>Jeg vil ha et nevralt nettverk som er slik at det er noen , la oss si to mennesker som melder fra til deg om det brenner eller ikke. det er "input" i det nevrale nettverket * Disse menneskene har ulike egenskaper: den en lyver alltid, den andre snakker random sant eller ikke den tredje snakker ofte sant DU skal vurderer om det er brann Gi meg python-kode for dette med </a:t>
            </a:r>
            <a:r>
              <a:rPr lang="nb-NO" b="0" err="1">
                <a:solidFill>
                  <a:srgbClr val="CE9178"/>
                </a:solidFill>
                <a:effectLst/>
                <a:latin typeface="Consolas" panose="020B0609020204030204" pitchFamily="49" charset="0"/>
              </a:rPr>
              <a:t>tensorflow</a:t>
            </a:r>
            <a:endParaRPr lang="nb-NO" b="0">
              <a:solidFill>
                <a:srgbClr val="CCCCCC"/>
              </a:solidFill>
              <a:effectLst/>
              <a:latin typeface="Consolas" panose="020B0609020204030204" pitchFamily="49" charset="0"/>
            </a:endParaRPr>
          </a:p>
          <a:p>
            <a:endParaRPr lang="nb-NO"/>
          </a:p>
        </p:txBody>
      </p:sp>
      <p:sp>
        <p:nvSpPr>
          <p:cNvPr id="4" name="Plassholder for dato 3">
            <a:extLst>
              <a:ext uri="{FF2B5EF4-FFF2-40B4-BE49-F238E27FC236}">
                <a16:creationId xmlns:a16="http://schemas.microsoft.com/office/drawing/2014/main" id="{1CAFD0CE-7B2B-CAEE-8658-10252FFCC17C}"/>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9BACEC2F-6F99-3FB0-EC5C-A66D5DB3954A}"/>
              </a:ext>
            </a:extLst>
          </p:cNvPr>
          <p:cNvSpPr>
            <a:spLocks noGrp="1"/>
          </p:cNvSpPr>
          <p:nvPr>
            <p:ph type="sldNum" sz="quarter" idx="12"/>
          </p:nvPr>
        </p:nvSpPr>
        <p:spPr/>
        <p:txBody>
          <a:bodyPr/>
          <a:lstStyle/>
          <a:p>
            <a:fld id="{8ACEFDFC-287E-0A4D-81A7-6CC8C070690D}" type="slidenum">
              <a:rPr lang="nb-NO" smtClean="0"/>
              <a:t>116</a:t>
            </a:fld>
            <a:endParaRPr lang="nb-NO"/>
          </a:p>
        </p:txBody>
      </p:sp>
    </p:spTree>
    <p:extLst>
      <p:ext uri="{BB962C8B-B14F-4D97-AF65-F5344CB8AC3E}">
        <p14:creationId xmlns:p14="http://schemas.microsoft.com/office/powerpoint/2010/main" val="38246756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CE76D04-26DC-9FBA-F2A7-C571BAA09684}"/>
              </a:ext>
            </a:extLst>
          </p:cNvPr>
          <p:cNvSpPr>
            <a:spLocks noGrp="1"/>
          </p:cNvSpPr>
          <p:nvPr>
            <p:ph type="title"/>
          </p:nvPr>
        </p:nvSpPr>
        <p:spPr/>
        <p:txBody>
          <a:bodyPr/>
          <a:lstStyle/>
          <a:p>
            <a:r>
              <a:rPr lang="nb-NO"/>
              <a:t>Veien videre herfra</a:t>
            </a:r>
          </a:p>
        </p:txBody>
      </p:sp>
      <p:sp>
        <p:nvSpPr>
          <p:cNvPr id="4" name="Plassholder for dato 3">
            <a:extLst>
              <a:ext uri="{FF2B5EF4-FFF2-40B4-BE49-F238E27FC236}">
                <a16:creationId xmlns:a16="http://schemas.microsoft.com/office/drawing/2014/main" id="{E3DEBC86-7D68-9EAD-467D-3281DF1191B8}"/>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7FB114B0-6314-685C-7736-C806A7C60B7B}"/>
              </a:ext>
            </a:extLst>
          </p:cNvPr>
          <p:cNvSpPr>
            <a:spLocks noGrp="1"/>
          </p:cNvSpPr>
          <p:nvPr>
            <p:ph type="sldNum" sz="quarter" idx="12"/>
          </p:nvPr>
        </p:nvSpPr>
        <p:spPr/>
        <p:txBody>
          <a:bodyPr/>
          <a:lstStyle/>
          <a:p>
            <a:fld id="{8ACEFDFC-287E-0A4D-81A7-6CC8C070690D}" type="slidenum">
              <a:rPr lang="nb-NO" smtClean="0"/>
              <a:t>117</a:t>
            </a:fld>
            <a:endParaRPr lang="nb-NO"/>
          </a:p>
        </p:txBody>
      </p:sp>
      <p:pic>
        <p:nvPicPr>
          <p:cNvPr id="2050" name="Picture 2" descr="Bridge of Death | Monty Python Wiki | Fandom">
            <a:extLst>
              <a:ext uri="{FF2B5EF4-FFF2-40B4-BE49-F238E27FC236}">
                <a16:creationId xmlns:a16="http://schemas.microsoft.com/office/drawing/2014/main" id="{4C348FD0-5BE4-8114-4E01-C07B3E994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28738"/>
            <a:ext cx="762000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0308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7E80617-431C-BD4A-4E37-FB14D9A00CE2}"/>
              </a:ext>
            </a:extLst>
          </p:cNvPr>
          <p:cNvSpPr>
            <a:spLocks noGrp="1"/>
          </p:cNvSpPr>
          <p:nvPr>
            <p:ph type="title"/>
          </p:nvPr>
        </p:nvSpPr>
        <p:spPr/>
        <p:txBody>
          <a:bodyPr/>
          <a:lstStyle/>
          <a:p>
            <a:r>
              <a:rPr lang="nb-NO"/>
              <a:t>For mer matematikk kan vi utforske</a:t>
            </a:r>
          </a:p>
        </p:txBody>
      </p:sp>
      <p:sp>
        <p:nvSpPr>
          <p:cNvPr id="3" name="Plassholder for innhold 2">
            <a:extLst>
              <a:ext uri="{FF2B5EF4-FFF2-40B4-BE49-F238E27FC236}">
                <a16:creationId xmlns:a16="http://schemas.microsoft.com/office/drawing/2014/main" id="{75B09D7B-CDB1-3654-8BE4-FCDBE5F71090}"/>
              </a:ext>
            </a:extLst>
          </p:cNvPr>
          <p:cNvSpPr>
            <a:spLocks noGrp="1"/>
          </p:cNvSpPr>
          <p:nvPr>
            <p:ph idx="1"/>
          </p:nvPr>
        </p:nvSpPr>
        <p:spPr/>
        <p:txBody>
          <a:bodyPr>
            <a:normAutofit lnSpcReduction="10000"/>
          </a:bodyPr>
          <a:lstStyle/>
          <a:p>
            <a:r>
              <a:rPr lang="nb-NO"/>
              <a:t>Valg av vekter og innstilling av vekter</a:t>
            </a:r>
          </a:p>
          <a:p>
            <a:r>
              <a:rPr lang="nb-NO"/>
              <a:t>Valg av antall lag og antall noder i hvert lag</a:t>
            </a:r>
          </a:p>
          <a:p>
            <a:r>
              <a:rPr lang="nb-NO"/>
              <a:t>Mer matematikk: representere noder, lag og vektede summer med matriser og matrisemultiplikasjon</a:t>
            </a:r>
          </a:p>
          <a:p>
            <a:endParaRPr lang="nb-NO"/>
          </a:p>
        </p:txBody>
      </p:sp>
      <p:sp>
        <p:nvSpPr>
          <p:cNvPr id="4" name="Plassholder for dato 3">
            <a:extLst>
              <a:ext uri="{FF2B5EF4-FFF2-40B4-BE49-F238E27FC236}">
                <a16:creationId xmlns:a16="http://schemas.microsoft.com/office/drawing/2014/main" id="{5D4031F6-E31F-9FA5-A59B-0D27D63C49AE}"/>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7A77C64F-A07D-478E-B5CF-95EF495B4ADE}"/>
              </a:ext>
            </a:extLst>
          </p:cNvPr>
          <p:cNvSpPr>
            <a:spLocks noGrp="1"/>
          </p:cNvSpPr>
          <p:nvPr>
            <p:ph type="sldNum" sz="quarter" idx="12"/>
          </p:nvPr>
        </p:nvSpPr>
        <p:spPr/>
        <p:txBody>
          <a:bodyPr/>
          <a:lstStyle/>
          <a:p>
            <a:fld id="{8ACEFDFC-287E-0A4D-81A7-6CC8C070690D}" type="slidenum">
              <a:rPr lang="nb-NO" smtClean="0"/>
              <a:t>118</a:t>
            </a:fld>
            <a:endParaRPr lang="nb-NO"/>
          </a:p>
        </p:txBody>
      </p:sp>
    </p:spTree>
    <p:extLst>
      <p:ext uri="{BB962C8B-B14F-4D97-AF65-F5344CB8AC3E}">
        <p14:creationId xmlns:p14="http://schemas.microsoft.com/office/powerpoint/2010/main" val="36978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F8F98AA-46F9-8346-D581-85D42BDDD328}"/>
              </a:ext>
            </a:extLst>
          </p:cNvPr>
          <p:cNvSpPr>
            <a:spLocks noGrp="1"/>
          </p:cNvSpPr>
          <p:nvPr>
            <p:ph type="title"/>
          </p:nvPr>
        </p:nvSpPr>
        <p:spPr/>
        <p:txBody>
          <a:bodyPr/>
          <a:lstStyle/>
          <a:p>
            <a:r>
              <a:rPr lang="nb-NO"/>
              <a:t>Tema 2: Stille inn vektene til at det gir ønsket respons </a:t>
            </a:r>
            <a:r>
              <a:rPr lang="nb-NO">
                <a:sym typeface="Wingdings" panose="05000000000000000000" pitchFamily="2" charset="2"/>
              </a:rPr>
              <a:t> TRENE nettverket</a:t>
            </a:r>
            <a:endParaRPr lang="nb-NO"/>
          </a:p>
        </p:txBody>
      </p:sp>
      <p:sp>
        <p:nvSpPr>
          <p:cNvPr id="3" name="Plassholder for innhold 2">
            <a:extLst>
              <a:ext uri="{FF2B5EF4-FFF2-40B4-BE49-F238E27FC236}">
                <a16:creationId xmlns:a16="http://schemas.microsoft.com/office/drawing/2014/main" id="{4D527B31-6143-8B83-C537-3156CBFA203D}"/>
              </a:ext>
            </a:extLst>
          </p:cNvPr>
          <p:cNvSpPr>
            <a:spLocks noGrp="1"/>
          </p:cNvSpPr>
          <p:nvPr>
            <p:ph idx="1"/>
          </p:nvPr>
        </p:nvSpPr>
        <p:spPr>
          <a:xfrm>
            <a:off x="695326" y="2032001"/>
            <a:ext cx="10327716" cy="4060824"/>
          </a:xfrm>
        </p:spPr>
        <p:txBody>
          <a:bodyPr>
            <a:normAutofit fontScale="92500" lnSpcReduction="10000"/>
          </a:bodyPr>
          <a:lstStyle/>
          <a:p>
            <a:r>
              <a:rPr lang="nb-NO"/>
              <a:t>Her skal vi bruke noen matematiske teknikker</a:t>
            </a:r>
          </a:p>
          <a:p>
            <a:r>
              <a:rPr lang="nb-NO"/>
              <a:t>Dersom vi har input for eksempel mellom 0 og 1 kan vi lage noen eksempler</a:t>
            </a:r>
          </a:p>
          <a:p>
            <a:r>
              <a:rPr lang="nb-NO"/>
              <a:t>La oss ta for oss et nettverk med én input-node, to noder i skjult lag og  én node i output, eksempelet er fra </a:t>
            </a:r>
            <a:r>
              <a:rPr lang="nb-NO" err="1"/>
              <a:t>StatQuest</a:t>
            </a:r>
            <a:endParaRPr lang="nb-NO"/>
          </a:p>
        </p:txBody>
      </p:sp>
      <p:sp>
        <p:nvSpPr>
          <p:cNvPr id="4" name="Plassholder for dato 3">
            <a:extLst>
              <a:ext uri="{FF2B5EF4-FFF2-40B4-BE49-F238E27FC236}">
                <a16:creationId xmlns:a16="http://schemas.microsoft.com/office/drawing/2014/main" id="{954A6220-1488-7973-0436-D5AB7AF18202}"/>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28B69D2F-40A5-4639-1DFD-267B17E0E271}"/>
              </a:ext>
            </a:extLst>
          </p:cNvPr>
          <p:cNvSpPr>
            <a:spLocks noGrp="1"/>
          </p:cNvSpPr>
          <p:nvPr>
            <p:ph type="sldNum" sz="quarter" idx="12"/>
          </p:nvPr>
        </p:nvSpPr>
        <p:spPr/>
        <p:txBody>
          <a:bodyPr/>
          <a:lstStyle/>
          <a:p>
            <a:fld id="{8ACEFDFC-287E-0A4D-81A7-6CC8C070690D}" type="slidenum">
              <a:rPr lang="nb-NO" smtClean="0"/>
              <a:t>119</a:t>
            </a:fld>
            <a:endParaRPr lang="nb-NO"/>
          </a:p>
        </p:txBody>
      </p:sp>
    </p:spTree>
    <p:extLst>
      <p:ext uri="{BB962C8B-B14F-4D97-AF65-F5344CB8AC3E}">
        <p14:creationId xmlns:p14="http://schemas.microsoft.com/office/powerpoint/2010/main" val="9928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2"/>
          <a:stretch/>
        </p:blipFill>
        <p:spPr>
          <a:xfrm>
            <a:off x="6096000" y="0"/>
            <a:ext cx="6858000" cy="6858000"/>
          </a:xfrm>
          <a:prstGeom prst="rect">
            <a:avLst/>
          </a:prstGeom>
          <a:noFill/>
        </p:spPr>
      </p:pic>
      <p:sp>
        <p:nvSpPr>
          <p:cNvPr id="2" name="Tittel 1">
            <a:extLst>
              <a:ext uri="{FF2B5EF4-FFF2-40B4-BE49-F238E27FC236}">
                <a16:creationId xmlns:a16="http://schemas.microsoft.com/office/drawing/2014/main" id="{786A44E0-4F67-90B9-E003-45F72A9A337B}"/>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5E22E8E1-EADB-7BD9-56FD-8C2C4291F70F}"/>
              </a:ext>
            </a:extLst>
          </p:cNvPr>
          <p:cNvSpPr>
            <a:spLocks noGrp="1"/>
          </p:cNvSpPr>
          <p:nvPr>
            <p:ph idx="1"/>
          </p:nvPr>
        </p:nvSpPr>
        <p:spPr/>
        <p:txBody>
          <a:bodyPr/>
          <a:lstStyle/>
          <a:p>
            <a:r>
              <a:rPr lang="nb-NO"/>
              <a:t>Ta en ring og</a:t>
            </a:r>
          </a:p>
          <a:p>
            <a:endParaRPr lang="nb-NO"/>
          </a:p>
        </p:txBody>
      </p:sp>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12</a:t>
            </a:fld>
            <a:endParaRPr lang="nb-NO"/>
          </a:p>
        </p:txBody>
      </p:sp>
      <p:pic>
        <p:nvPicPr>
          <p:cNvPr id="7" name="Bilde 6">
            <a:extLst>
              <a:ext uri="{FF2B5EF4-FFF2-40B4-BE49-F238E27FC236}">
                <a16:creationId xmlns:a16="http://schemas.microsoft.com/office/drawing/2014/main" id="{3F731D51-3154-9981-0D32-488E25201599}"/>
              </a:ext>
            </a:extLst>
          </p:cNvPr>
          <p:cNvPicPr>
            <a:picLocks noChangeAspect="1"/>
          </p:cNvPicPr>
          <p:nvPr/>
        </p:nvPicPr>
        <p:blipFill>
          <a:blip r:embed="rId3"/>
          <a:stretch>
            <a:fillRect/>
          </a:stretch>
        </p:blipFill>
        <p:spPr>
          <a:xfrm>
            <a:off x="0" y="3040723"/>
            <a:ext cx="13546084" cy="2197704"/>
          </a:xfrm>
          <a:prstGeom prst="rect">
            <a:avLst/>
          </a:prstGeom>
        </p:spPr>
      </p:pic>
    </p:spTree>
    <p:extLst>
      <p:ext uri="{BB962C8B-B14F-4D97-AF65-F5344CB8AC3E}">
        <p14:creationId xmlns:p14="http://schemas.microsoft.com/office/powerpoint/2010/main" val="137692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kstSylinder 30">
            <a:extLst>
              <a:ext uri="{FF2B5EF4-FFF2-40B4-BE49-F238E27FC236}">
                <a16:creationId xmlns:a16="http://schemas.microsoft.com/office/drawing/2014/main" id="{7462D8FF-BDA5-377B-D456-8AADEAD1EEF4}"/>
              </a:ext>
            </a:extLst>
          </p:cNvPr>
          <p:cNvSpPr txBox="1"/>
          <p:nvPr/>
        </p:nvSpPr>
        <p:spPr>
          <a:xfrm>
            <a:off x="4364426" y="2498654"/>
            <a:ext cx="2158617" cy="369332"/>
          </a:xfrm>
          <a:prstGeom prst="rect">
            <a:avLst/>
          </a:prstGeom>
          <a:noFill/>
        </p:spPr>
        <p:txBody>
          <a:bodyPr wrap="square" rtlCol="0">
            <a:spAutoFit/>
          </a:bodyPr>
          <a:lstStyle/>
          <a:p>
            <a:pPr algn="l"/>
            <a:endParaRPr lang="nb-NO"/>
          </a:p>
        </p:txBody>
      </p:sp>
      <p:sp>
        <p:nvSpPr>
          <p:cNvPr id="2" name="Tittel 1">
            <a:extLst>
              <a:ext uri="{FF2B5EF4-FFF2-40B4-BE49-F238E27FC236}">
                <a16:creationId xmlns:a16="http://schemas.microsoft.com/office/drawing/2014/main" id="{E7E35A51-97DB-09D4-B9B4-40F9F1A6C85E}"/>
              </a:ext>
            </a:extLst>
          </p:cNvPr>
          <p:cNvSpPr>
            <a:spLocks noGrp="1"/>
          </p:cNvSpPr>
          <p:nvPr>
            <p:ph type="title"/>
          </p:nvPr>
        </p:nvSpPr>
        <p:spPr/>
        <p:txBody>
          <a:bodyPr/>
          <a:lstStyle/>
          <a:p>
            <a:r>
              <a:rPr lang="nb-NO"/>
              <a:t>Dette nettverket her. </a:t>
            </a:r>
          </a:p>
        </p:txBody>
      </p:sp>
      <p:sp>
        <p:nvSpPr>
          <p:cNvPr id="4" name="Plassholder for dato 3">
            <a:extLst>
              <a:ext uri="{FF2B5EF4-FFF2-40B4-BE49-F238E27FC236}">
                <a16:creationId xmlns:a16="http://schemas.microsoft.com/office/drawing/2014/main" id="{9D81C185-56CF-D303-5BD0-353337FD1B58}"/>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B5E9F81C-770F-ECA5-F18F-01DC9053A3F5}"/>
              </a:ext>
            </a:extLst>
          </p:cNvPr>
          <p:cNvSpPr>
            <a:spLocks noGrp="1"/>
          </p:cNvSpPr>
          <p:nvPr>
            <p:ph type="sldNum" sz="quarter" idx="12"/>
          </p:nvPr>
        </p:nvSpPr>
        <p:spPr/>
        <p:txBody>
          <a:bodyPr/>
          <a:lstStyle/>
          <a:p>
            <a:fld id="{8ACEFDFC-287E-0A4D-81A7-6CC8C070690D}" type="slidenum">
              <a:rPr lang="nb-NO" smtClean="0"/>
              <a:t>120</a:t>
            </a:fld>
            <a:endParaRPr lang="nb-NO"/>
          </a:p>
        </p:txBody>
      </p:sp>
      <mc:AlternateContent xmlns:mc="http://schemas.openxmlformats.org/markup-compatibility/2006" xmlns:a14="http://schemas.microsoft.com/office/drawing/2010/main">
        <mc:Choice Requires="a14">
          <p:sp>
            <p:nvSpPr>
              <p:cNvPr id="17" name="Plassholder for innhold 16">
                <a:extLst>
                  <a:ext uri="{FF2B5EF4-FFF2-40B4-BE49-F238E27FC236}">
                    <a16:creationId xmlns:a16="http://schemas.microsoft.com/office/drawing/2014/main" id="{5C832693-C45A-CC1D-2B7A-2AE026D48645}"/>
                  </a:ext>
                </a:extLst>
              </p:cNvPr>
              <p:cNvSpPr>
                <a:spLocks noGrp="1"/>
              </p:cNvSpPr>
              <p:nvPr>
                <p:ph idx="1"/>
              </p:nvPr>
            </p:nvSpPr>
            <p:spPr/>
            <p:txBody>
              <a:bodyPr>
                <a:normAutofit fontScale="92500" lnSpcReduction="10000"/>
              </a:bodyPr>
              <a:lstStyle/>
              <a:p>
                <a:r>
                  <a:rPr lang="nb-NO"/>
                  <a:t>Vekter: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11</m:t>
                        </m:r>
                      </m:sub>
                    </m:sSub>
                    <m:r>
                      <a:rPr lang="nb-NO" b="0" i="1" smtClean="0">
                        <a:latin typeface="Cambria Math" panose="02040503050406030204" pitchFamily="18" charset="0"/>
                      </a:rPr>
                      <m:t>=2.5,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12</m:t>
                        </m:r>
                      </m:sub>
                    </m:sSub>
                    <m:r>
                      <a:rPr lang="nb-NO" b="0" i="1" smtClean="0">
                        <a:latin typeface="Cambria Math" panose="02040503050406030204" pitchFamily="18" charset="0"/>
                      </a:rPr>
                      <m:t>=−1.5, </m:t>
                    </m:r>
                  </m:oMath>
                </a14:m>
                <a:endParaRPr lang="nb-NO" b="0" i="1">
                  <a:latin typeface="Cambria Math" panose="02040503050406030204" pitchFamily="18" charset="0"/>
                </a:endParaRPr>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21</m:t>
                        </m:r>
                      </m:sub>
                    </m:sSub>
                    <m:r>
                      <a:rPr lang="nb-NO" b="0" i="1" smtClean="0">
                        <a:latin typeface="Cambria Math" panose="02040503050406030204" pitchFamily="18" charset="0"/>
                      </a:rPr>
                      <m:t>=0.7,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22</m:t>
                        </m:r>
                      </m:sub>
                    </m:sSub>
                    <m:r>
                      <a:rPr lang="nb-NO" b="0" i="1" smtClean="0">
                        <a:latin typeface="Cambria Math" panose="02040503050406030204" pitchFamily="18" charset="0"/>
                      </a:rPr>
                      <m:t>=−0.4</m:t>
                    </m:r>
                  </m:oMath>
                </a14:m>
                <a:r>
                  <a:rPr lang="nb-NO"/>
                  <a:t> </a:t>
                </a:r>
              </a:p>
              <a:p>
                <a:r>
                  <a:rPr lang="nb-NO" err="1"/>
                  <a:t>Biaser</a:t>
                </a:r>
                <a:r>
                  <a:rPr lang="nb-NO"/>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11</m:t>
                        </m:r>
                      </m:sub>
                    </m:sSub>
                    <m:r>
                      <a:rPr lang="nb-NO" b="0" i="1" smtClean="0">
                        <a:latin typeface="Cambria Math" panose="02040503050406030204" pitchFamily="18" charset="0"/>
                      </a:rPr>
                      <m:t>=0.5,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12</m:t>
                        </m:r>
                      </m:sub>
                    </m:sSub>
                    <m:r>
                      <a:rPr lang="nb-NO" b="0" i="1" smtClean="0">
                        <a:latin typeface="Cambria Math" panose="02040503050406030204" pitchFamily="18" charset="0"/>
                      </a:rPr>
                      <m:t>=−2,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21</m:t>
                        </m:r>
                      </m:sub>
                    </m:sSub>
                    <m:r>
                      <a:rPr lang="nb-NO" b="0" i="1" smtClean="0">
                        <a:latin typeface="Cambria Math" panose="02040503050406030204" pitchFamily="18" charset="0"/>
                      </a:rPr>
                      <m:t>=−0.6</m:t>
                    </m:r>
                  </m:oMath>
                </a14:m>
                <a:endParaRPr lang="nb-NO"/>
              </a:p>
              <a:p>
                <a:r>
                  <a:rPr lang="nb-NO"/>
                  <a:t>Input er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oMath>
                </a14:m>
                <a:r>
                  <a:rPr lang="nb-NO"/>
                  <a:t>, lag 2 sender hhv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22</m:t>
                        </m:r>
                      </m:sub>
                    </m:sSub>
                  </m:oMath>
                </a14:m>
                <a:r>
                  <a:rPr lang="nb-NO"/>
                  <a:t> videre og </a:t>
                </a:r>
              </a:p>
              <a:p>
                <a:r>
                  <a:rPr lang="nb-NO"/>
                  <a:t>Output er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31</m:t>
                        </m:r>
                      </m:sub>
                    </m:sSub>
                  </m:oMath>
                </a14:m>
                <a:endParaRPr lang="nb-NO"/>
              </a:p>
            </p:txBody>
          </p:sp>
        </mc:Choice>
        <mc:Fallback xmlns="">
          <p:sp>
            <p:nvSpPr>
              <p:cNvPr id="17" name="Plassholder for innhold 16">
                <a:extLst>
                  <a:ext uri="{FF2B5EF4-FFF2-40B4-BE49-F238E27FC236}">
                    <a16:creationId xmlns:a16="http://schemas.microsoft.com/office/drawing/2014/main" id="{5C832693-C45A-CC1D-2B7A-2AE026D48645}"/>
                  </a:ext>
                </a:extLst>
              </p:cNvPr>
              <p:cNvSpPr>
                <a:spLocks noGrp="1" noRot="1" noChangeAspect="1" noMove="1" noResize="1" noEditPoints="1" noAdjustHandles="1" noChangeArrowheads="1" noChangeShapeType="1" noTextEdit="1"/>
              </p:cNvSpPr>
              <p:nvPr>
                <p:ph idx="1"/>
              </p:nvPr>
            </p:nvSpPr>
            <p:spPr>
              <a:blipFill>
                <a:blip r:embed="rId2"/>
                <a:stretch>
                  <a:fillRect l="-2962" t="-4505" b="-4955"/>
                </a:stretch>
              </a:blipFill>
            </p:spPr>
            <p:txBody>
              <a:bodyPr/>
              <a:lstStyle/>
              <a:p>
                <a:r>
                  <a:rPr lang="en-US">
                    <a:noFill/>
                  </a:rPr>
                  <a:t> </a:t>
                </a:r>
              </a:p>
            </p:txBody>
          </p:sp>
        </mc:Fallback>
      </mc:AlternateContent>
      <p:grpSp>
        <p:nvGrpSpPr>
          <p:cNvPr id="36" name="Gruppe 35">
            <a:extLst>
              <a:ext uri="{FF2B5EF4-FFF2-40B4-BE49-F238E27FC236}">
                <a16:creationId xmlns:a16="http://schemas.microsoft.com/office/drawing/2014/main" id="{1A2C46E2-F2C1-8AC8-6D05-A06B3BB01C90}"/>
              </a:ext>
            </a:extLst>
          </p:cNvPr>
          <p:cNvGrpSpPr/>
          <p:nvPr/>
        </p:nvGrpSpPr>
        <p:grpSpPr>
          <a:xfrm>
            <a:off x="7475973" y="0"/>
            <a:ext cx="5048273" cy="3283300"/>
            <a:chOff x="3531025" y="-228602"/>
            <a:chExt cx="9601507" cy="5674807"/>
          </a:xfrm>
        </p:grpSpPr>
        <p:grpSp>
          <p:nvGrpSpPr>
            <p:cNvPr id="27" name="Gruppe 26">
              <a:extLst>
                <a:ext uri="{FF2B5EF4-FFF2-40B4-BE49-F238E27FC236}">
                  <a16:creationId xmlns:a16="http://schemas.microsoft.com/office/drawing/2014/main" id="{3402F401-C95D-1DEA-57F7-7073BEB3C3BA}"/>
                </a:ext>
              </a:extLst>
            </p:cNvPr>
            <p:cNvGrpSpPr/>
            <p:nvPr/>
          </p:nvGrpSpPr>
          <p:grpSpPr>
            <a:xfrm>
              <a:off x="3938228" y="-228602"/>
              <a:ext cx="8536724" cy="5674807"/>
              <a:chOff x="2590744" y="-2"/>
              <a:chExt cx="9735913" cy="4933741"/>
            </a:xfrm>
          </p:grpSpPr>
          <p:pic>
            <p:nvPicPr>
              <p:cNvPr id="21" name="Bilde 20">
                <a:extLst>
                  <a:ext uri="{FF2B5EF4-FFF2-40B4-BE49-F238E27FC236}">
                    <a16:creationId xmlns:a16="http://schemas.microsoft.com/office/drawing/2014/main" id="{086E47F2-650C-433B-0456-52A88C443F2B}"/>
                  </a:ext>
                </a:extLst>
              </p:cNvPr>
              <p:cNvPicPr>
                <a:picLocks noChangeAspect="1"/>
              </p:cNvPicPr>
              <p:nvPr/>
            </p:nvPicPr>
            <p:blipFill>
              <a:blip r:embed="rId3">
                <a:alphaModFix/>
              </a:blip>
              <a:stretch>
                <a:fillRect/>
              </a:stretch>
            </p:blipFill>
            <p:spPr>
              <a:xfrm>
                <a:off x="2590744" y="-2"/>
                <a:ext cx="9735913" cy="4933741"/>
              </a:xfrm>
              <a:prstGeom prst="rect">
                <a:avLst/>
              </a:prstGeom>
            </p:spPr>
          </p:pic>
          <mc:AlternateContent xmlns:mc="http://schemas.openxmlformats.org/markup-compatibility/2006" xmlns:a14="http://schemas.microsoft.com/office/drawing/2010/main">
            <mc:Choice Requires="a14">
              <p:sp>
                <p:nvSpPr>
                  <p:cNvPr id="22" name="TekstSylinder 21">
                    <a:extLst>
                      <a:ext uri="{FF2B5EF4-FFF2-40B4-BE49-F238E27FC236}">
                        <a16:creationId xmlns:a16="http://schemas.microsoft.com/office/drawing/2014/main" id="{AB9D2FF9-2929-60BD-5E97-2132ACBB2B72}"/>
                      </a:ext>
                    </a:extLst>
                  </p:cNvPr>
                  <p:cNvSpPr txBox="1"/>
                  <p:nvPr/>
                </p:nvSpPr>
                <p:spPr>
                  <a:xfrm rot="20460835">
                    <a:off x="3949002" y="1288285"/>
                    <a:ext cx="246184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11</m:t>
                              </m:r>
                            </m:sub>
                          </m:sSub>
                          <m:r>
                            <a:rPr lang="nb-NO" b="0" i="1" smtClean="0">
                              <a:latin typeface="Cambria Math" panose="02040503050406030204" pitchFamily="18" charset="0"/>
                            </a:rPr>
                            <m:t>,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11</m:t>
                              </m:r>
                            </m:sub>
                          </m:sSub>
                        </m:oMath>
                      </m:oMathPara>
                    </a14:m>
                    <a:endParaRPr lang="nb-NO"/>
                  </a:p>
                </p:txBody>
              </p:sp>
            </mc:Choice>
            <mc:Fallback xmlns="">
              <p:sp>
                <p:nvSpPr>
                  <p:cNvPr id="22" name="TekstSylinder 21">
                    <a:extLst>
                      <a:ext uri="{FF2B5EF4-FFF2-40B4-BE49-F238E27FC236}">
                        <a16:creationId xmlns:a16="http://schemas.microsoft.com/office/drawing/2014/main" id="{AB9D2FF9-2929-60BD-5E97-2132ACBB2B72}"/>
                      </a:ext>
                    </a:extLst>
                  </p:cNvPr>
                  <p:cNvSpPr txBox="1">
                    <a:spLocks noRot="1" noChangeAspect="1" noMove="1" noResize="1" noEditPoints="1" noAdjustHandles="1" noChangeArrowheads="1" noChangeShapeType="1" noTextEdit="1"/>
                  </p:cNvSpPr>
                  <p:nvPr/>
                </p:nvSpPr>
                <p:spPr>
                  <a:xfrm rot="20460835">
                    <a:off x="3949002" y="1288285"/>
                    <a:ext cx="2461847" cy="369332"/>
                  </a:xfrm>
                  <a:prstGeom prst="rect">
                    <a:avLst/>
                  </a:prstGeom>
                  <a:blipFill>
                    <a:blip r:embed="rId4"/>
                    <a:stretch>
                      <a:fillRect b="-3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kstSylinder 22">
                    <a:extLst>
                      <a:ext uri="{FF2B5EF4-FFF2-40B4-BE49-F238E27FC236}">
                        <a16:creationId xmlns:a16="http://schemas.microsoft.com/office/drawing/2014/main" id="{253517FD-3FCC-539D-8AD6-4F10ED83C78A}"/>
                      </a:ext>
                    </a:extLst>
                  </p:cNvPr>
                  <p:cNvSpPr txBox="1"/>
                  <p:nvPr/>
                </p:nvSpPr>
                <p:spPr>
                  <a:xfrm rot="1447874">
                    <a:off x="3769807" y="3349871"/>
                    <a:ext cx="246184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12</m:t>
                              </m:r>
                            </m:sub>
                          </m:sSub>
                          <m:r>
                            <a:rPr lang="nb-NO" b="0" i="1" smtClean="0">
                              <a:latin typeface="Cambria Math" panose="02040503050406030204" pitchFamily="18" charset="0"/>
                            </a:rPr>
                            <m:t>, </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12</m:t>
                              </m:r>
                            </m:sub>
                          </m:sSub>
                        </m:oMath>
                      </m:oMathPara>
                    </a14:m>
                    <a:endParaRPr lang="nb-NO"/>
                  </a:p>
                </p:txBody>
              </p:sp>
            </mc:Choice>
            <mc:Fallback xmlns="">
              <p:sp>
                <p:nvSpPr>
                  <p:cNvPr id="23" name="TekstSylinder 22">
                    <a:extLst>
                      <a:ext uri="{FF2B5EF4-FFF2-40B4-BE49-F238E27FC236}">
                        <a16:creationId xmlns:a16="http://schemas.microsoft.com/office/drawing/2014/main" id="{253517FD-3FCC-539D-8AD6-4F10ED83C78A}"/>
                      </a:ext>
                    </a:extLst>
                  </p:cNvPr>
                  <p:cNvSpPr txBox="1">
                    <a:spLocks noRot="1" noChangeAspect="1" noMove="1" noResize="1" noEditPoints="1" noAdjustHandles="1" noChangeArrowheads="1" noChangeShapeType="1" noTextEdit="1"/>
                  </p:cNvSpPr>
                  <p:nvPr/>
                </p:nvSpPr>
                <p:spPr>
                  <a:xfrm rot="1447874">
                    <a:off x="3769807" y="3349871"/>
                    <a:ext cx="2461847" cy="369332"/>
                  </a:xfrm>
                  <a:prstGeom prst="rect">
                    <a:avLst/>
                  </a:prstGeom>
                  <a:blipFill>
                    <a:blip r:embed="rId5"/>
                    <a:stretch>
                      <a:fillRect b="-6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kstSylinder 23">
                    <a:extLst>
                      <a:ext uri="{FF2B5EF4-FFF2-40B4-BE49-F238E27FC236}">
                        <a16:creationId xmlns:a16="http://schemas.microsoft.com/office/drawing/2014/main" id="{094670A6-5E8A-5DA5-4E92-EAF60AE0058B}"/>
                      </a:ext>
                    </a:extLst>
                  </p:cNvPr>
                  <p:cNvSpPr txBox="1"/>
                  <p:nvPr/>
                </p:nvSpPr>
                <p:spPr>
                  <a:xfrm rot="977788">
                    <a:off x="8442341" y="1025649"/>
                    <a:ext cx="1167861" cy="49819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21</m:t>
                              </m:r>
                            </m:sub>
                          </m:sSub>
                        </m:oMath>
                      </m:oMathPara>
                    </a14:m>
                    <a:endParaRPr lang="nb-NO"/>
                  </a:p>
                </p:txBody>
              </p:sp>
            </mc:Choice>
            <mc:Fallback xmlns="">
              <p:sp>
                <p:nvSpPr>
                  <p:cNvPr id="24" name="TekstSylinder 23">
                    <a:extLst>
                      <a:ext uri="{FF2B5EF4-FFF2-40B4-BE49-F238E27FC236}">
                        <a16:creationId xmlns:a16="http://schemas.microsoft.com/office/drawing/2014/main" id="{094670A6-5E8A-5DA5-4E92-EAF60AE0058B}"/>
                      </a:ext>
                    </a:extLst>
                  </p:cNvPr>
                  <p:cNvSpPr txBox="1">
                    <a:spLocks noRot="1" noChangeAspect="1" noMove="1" noResize="1" noEditPoints="1" noAdjustHandles="1" noChangeArrowheads="1" noChangeShapeType="1" noTextEdit="1"/>
                  </p:cNvSpPr>
                  <p:nvPr/>
                </p:nvSpPr>
                <p:spPr>
                  <a:xfrm rot="977788">
                    <a:off x="8442341" y="1025649"/>
                    <a:ext cx="1167861" cy="498192"/>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kstSylinder 24">
                    <a:extLst>
                      <a:ext uri="{FF2B5EF4-FFF2-40B4-BE49-F238E27FC236}">
                        <a16:creationId xmlns:a16="http://schemas.microsoft.com/office/drawing/2014/main" id="{E802B8FA-55A7-6370-0E65-4CA492F58F25}"/>
                      </a:ext>
                    </a:extLst>
                  </p:cNvPr>
                  <p:cNvSpPr txBox="1"/>
                  <p:nvPr/>
                </p:nvSpPr>
                <p:spPr>
                  <a:xfrm rot="20054192">
                    <a:off x="7963130" y="3429000"/>
                    <a:ext cx="1820729" cy="49819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22</m:t>
                              </m:r>
                            </m:sub>
                          </m:sSub>
                        </m:oMath>
                      </m:oMathPara>
                    </a14:m>
                    <a:endParaRPr lang="nb-NO"/>
                  </a:p>
                </p:txBody>
              </p:sp>
            </mc:Choice>
            <mc:Fallback xmlns="">
              <p:sp>
                <p:nvSpPr>
                  <p:cNvPr id="25" name="TekstSylinder 24">
                    <a:extLst>
                      <a:ext uri="{FF2B5EF4-FFF2-40B4-BE49-F238E27FC236}">
                        <a16:creationId xmlns:a16="http://schemas.microsoft.com/office/drawing/2014/main" id="{E802B8FA-55A7-6370-0E65-4CA492F58F25}"/>
                      </a:ext>
                    </a:extLst>
                  </p:cNvPr>
                  <p:cNvSpPr txBox="1">
                    <a:spLocks noRot="1" noChangeAspect="1" noMove="1" noResize="1" noEditPoints="1" noAdjustHandles="1" noChangeArrowheads="1" noChangeShapeType="1" noTextEdit="1"/>
                  </p:cNvSpPr>
                  <p:nvPr/>
                </p:nvSpPr>
                <p:spPr>
                  <a:xfrm rot="20054192">
                    <a:off x="7963130" y="3429000"/>
                    <a:ext cx="1820729" cy="49819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kstSylinder 25">
                    <a:extLst>
                      <a:ext uri="{FF2B5EF4-FFF2-40B4-BE49-F238E27FC236}">
                        <a16:creationId xmlns:a16="http://schemas.microsoft.com/office/drawing/2014/main" id="{617FBCEE-373C-D07B-DBDC-2022ABC8E991}"/>
                      </a:ext>
                    </a:extLst>
                  </p:cNvPr>
                  <p:cNvSpPr txBox="1"/>
                  <p:nvPr/>
                </p:nvSpPr>
                <p:spPr>
                  <a:xfrm>
                    <a:off x="8364903" y="2237361"/>
                    <a:ext cx="2461847"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21</m:t>
                              </m:r>
                            </m:sub>
                          </m:sSub>
                        </m:oMath>
                      </m:oMathPara>
                    </a14:m>
                    <a:endParaRPr lang="nb-NO"/>
                  </a:p>
                </p:txBody>
              </p:sp>
            </mc:Choice>
            <mc:Fallback xmlns="">
              <p:sp>
                <p:nvSpPr>
                  <p:cNvPr id="26" name="TekstSylinder 25">
                    <a:extLst>
                      <a:ext uri="{FF2B5EF4-FFF2-40B4-BE49-F238E27FC236}">
                        <a16:creationId xmlns:a16="http://schemas.microsoft.com/office/drawing/2014/main" id="{617FBCEE-373C-D07B-DBDC-2022ABC8E991}"/>
                      </a:ext>
                    </a:extLst>
                  </p:cNvPr>
                  <p:cNvSpPr txBox="1">
                    <a:spLocks noRot="1" noChangeAspect="1" noMove="1" noResize="1" noEditPoints="1" noAdjustHandles="1" noChangeArrowheads="1" noChangeShapeType="1" noTextEdit="1"/>
                  </p:cNvSpPr>
                  <p:nvPr/>
                </p:nvSpPr>
                <p:spPr>
                  <a:xfrm>
                    <a:off x="8364903" y="2237361"/>
                    <a:ext cx="2461847" cy="369332"/>
                  </a:xfrm>
                  <a:prstGeom prst="rect">
                    <a:avLst/>
                  </a:prstGeom>
                  <a:blipFill>
                    <a:blip r:embed="rId8"/>
                    <a:stretch>
                      <a:fillRect b="-4390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 name="TekstSylinder 27">
                  <a:extLst>
                    <a:ext uri="{FF2B5EF4-FFF2-40B4-BE49-F238E27FC236}">
                      <a16:creationId xmlns:a16="http://schemas.microsoft.com/office/drawing/2014/main" id="{A8C308D2-C640-F8B7-F7D0-C7A5B80E14F2}"/>
                    </a:ext>
                  </a:extLst>
                </p:cNvPr>
                <p:cNvSpPr txBox="1"/>
                <p:nvPr/>
              </p:nvSpPr>
              <p:spPr>
                <a:xfrm>
                  <a:off x="10973915" y="2337908"/>
                  <a:ext cx="2158617" cy="36933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31</m:t>
                            </m:r>
                          </m:sub>
                        </m:sSub>
                      </m:oMath>
                    </m:oMathPara>
                  </a14:m>
                  <a:endParaRPr lang="nb-NO"/>
                </a:p>
              </p:txBody>
            </p:sp>
          </mc:Choice>
          <mc:Fallback xmlns="">
            <p:sp>
              <p:nvSpPr>
                <p:cNvPr id="28" name="TekstSylinder 27">
                  <a:extLst>
                    <a:ext uri="{FF2B5EF4-FFF2-40B4-BE49-F238E27FC236}">
                      <a16:creationId xmlns:a16="http://schemas.microsoft.com/office/drawing/2014/main" id="{A8C308D2-C640-F8B7-F7D0-C7A5B80E14F2}"/>
                    </a:ext>
                  </a:extLst>
                </p:cNvPr>
                <p:cNvSpPr txBox="1">
                  <a:spLocks noRot="1" noChangeAspect="1" noMove="1" noResize="1" noEditPoints="1" noAdjustHandles="1" noChangeArrowheads="1" noChangeShapeType="1" noTextEdit="1"/>
                </p:cNvSpPr>
                <p:nvPr/>
              </p:nvSpPr>
              <p:spPr>
                <a:xfrm>
                  <a:off x="10973915" y="2337908"/>
                  <a:ext cx="2158617" cy="369333"/>
                </a:xfrm>
                <a:prstGeom prst="rect">
                  <a:avLst/>
                </a:prstGeom>
                <a:blipFill>
                  <a:blip r:embed="rId9"/>
                  <a:stretch>
                    <a:fillRect b="-6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kstSylinder 28">
                  <a:extLst>
                    <a:ext uri="{FF2B5EF4-FFF2-40B4-BE49-F238E27FC236}">
                      <a16:creationId xmlns:a16="http://schemas.microsoft.com/office/drawing/2014/main" id="{A11E57EA-E496-FD46-16E7-117FD4679576}"/>
                    </a:ext>
                  </a:extLst>
                </p:cNvPr>
                <p:cNvSpPr txBox="1"/>
                <p:nvPr/>
              </p:nvSpPr>
              <p:spPr>
                <a:xfrm>
                  <a:off x="7288503" y="444673"/>
                  <a:ext cx="2158617" cy="36933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21</m:t>
                            </m:r>
                          </m:sub>
                        </m:sSub>
                      </m:oMath>
                    </m:oMathPara>
                  </a14:m>
                  <a:endParaRPr lang="nb-NO"/>
                </a:p>
              </p:txBody>
            </p:sp>
          </mc:Choice>
          <mc:Fallback xmlns="">
            <p:sp>
              <p:nvSpPr>
                <p:cNvPr id="29" name="TekstSylinder 28">
                  <a:extLst>
                    <a:ext uri="{FF2B5EF4-FFF2-40B4-BE49-F238E27FC236}">
                      <a16:creationId xmlns:a16="http://schemas.microsoft.com/office/drawing/2014/main" id="{A11E57EA-E496-FD46-16E7-117FD4679576}"/>
                    </a:ext>
                  </a:extLst>
                </p:cNvPr>
                <p:cNvSpPr txBox="1">
                  <a:spLocks noRot="1" noChangeAspect="1" noMove="1" noResize="1" noEditPoints="1" noAdjustHandles="1" noChangeArrowheads="1" noChangeShapeType="1" noTextEdit="1"/>
                </p:cNvSpPr>
                <p:nvPr/>
              </p:nvSpPr>
              <p:spPr>
                <a:xfrm>
                  <a:off x="7288503" y="444673"/>
                  <a:ext cx="2158617" cy="369333"/>
                </a:xfrm>
                <a:prstGeom prst="rect">
                  <a:avLst/>
                </a:prstGeom>
                <a:blipFill>
                  <a:blip r:embed="rId10"/>
                  <a:stretch>
                    <a:fillRect b="-6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kstSylinder 29">
                  <a:extLst>
                    <a:ext uri="{FF2B5EF4-FFF2-40B4-BE49-F238E27FC236}">
                      <a16:creationId xmlns:a16="http://schemas.microsoft.com/office/drawing/2014/main" id="{6D7C4B28-0D42-3BB9-C22D-B5C065E40BAC}"/>
                    </a:ext>
                  </a:extLst>
                </p:cNvPr>
                <p:cNvSpPr txBox="1"/>
                <p:nvPr/>
              </p:nvSpPr>
              <p:spPr>
                <a:xfrm>
                  <a:off x="7127283" y="4281097"/>
                  <a:ext cx="2158617" cy="36933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22</m:t>
                            </m:r>
                          </m:sub>
                        </m:sSub>
                      </m:oMath>
                    </m:oMathPara>
                  </a14:m>
                  <a:endParaRPr lang="nb-NO"/>
                </a:p>
              </p:txBody>
            </p:sp>
          </mc:Choice>
          <mc:Fallback xmlns="">
            <p:sp>
              <p:nvSpPr>
                <p:cNvPr id="30" name="TekstSylinder 29">
                  <a:extLst>
                    <a:ext uri="{FF2B5EF4-FFF2-40B4-BE49-F238E27FC236}">
                      <a16:creationId xmlns:a16="http://schemas.microsoft.com/office/drawing/2014/main" id="{6D7C4B28-0D42-3BB9-C22D-B5C065E40BAC}"/>
                    </a:ext>
                  </a:extLst>
                </p:cNvPr>
                <p:cNvSpPr txBox="1">
                  <a:spLocks noRot="1" noChangeAspect="1" noMove="1" noResize="1" noEditPoints="1" noAdjustHandles="1" noChangeArrowheads="1" noChangeShapeType="1" noTextEdit="1"/>
                </p:cNvSpPr>
                <p:nvPr/>
              </p:nvSpPr>
              <p:spPr>
                <a:xfrm>
                  <a:off x="7127283" y="4281097"/>
                  <a:ext cx="2158617" cy="369333"/>
                </a:xfrm>
                <a:prstGeom prst="rect">
                  <a:avLst/>
                </a:prstGeom>
                <a:blipFill>
                  <a:blip r:embed="rId11"/>
                  <a:stretch>
                    <a:fillRect b="-6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kstSylinder 34">
                  <a:extLst>
                    <a:ext uri="{FF2B5EF4-FFF2-40B4-BE49-F238E27FC236}">
                      <a16:creationId xmlns:a16="http://schemas.microsoft.com/office/drawing/2014/main" id="{52D650D7-6069-BDC2-7065-1AB50E88CEE0}"/>
                    </a:ext>
                  </a:extLst>
                </p:cNvPr>
                <p:cNvSpPr txBox="1"/>
                <p:nvPr/>
              </p:nvSpPr>
              <p:spPr>
                <a:xfrm>
                  <a:off x="3531025" y="2337909"/>
                  <a:ext cx="2158617" cy="369333"/>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oMath>
                    </m:oMathPara>
                  </a14:m>
                  <a:endParaRPr lang="nb-NO"/>
                </a:p>
              </p:txBody>
            </p:sp>
          </mc:Choice>
          <mc:Fallback xmlns="">
            <p:sp>
              <p:nvSpPr>
                <p:cNvPr id="35" name="TekstSylinder 34">
                  <a:extLst>
                    <a:ext uri="{FF2B5EF4-FFF2-40B4-BE49-F238E27FC236}">
                      <a16:creationId xmlns:a16="http://schemas.microsoft.com/office/drawing/2014/main" id="{52D650D7-6069-BDC2-7065-1AB50E88CEE0}"/>
                    </a:ext>
                  </a:extLst>
                </p:cNvPr>
                <p:cNvSpPr txBox="1">
                  <a:spLocks noRot="1" noChangeAspect="1" noMove="1" noResize="1" noEditPoints="1" noAdjustHandles="1" noChangeArrowheads="1" noChangeShapeType="1" noTextEdit="1"/>
                </p:cNvSpPr>
                <p:nvPr/>
              </p:nvSpPr>
              <p:spPr>
                <a:xfrm>
                  <a:off x="3531025" y="2337909"/>
                  <a:ext cx="2158617" cy="369333"/>
                </a:xfrm>
                <a:prstGeom prst="rect">
                  <a:avLst/>
                </a:prstGeom>
                <a:blipFill>
                  <a:blip r:embed="rId12"/>
                  <a:stretch>
                    <a:fillRect b="-68571"/>
                  </a:stretch>
                </a:blipFill>
              </p:spPr>
              <p:txBody>
                <a:bodyPr/>
                <a:lstStyle/>
                <a:p>
                  <a:r>
                    <a:rPr lang="en-US">
                      <a:noFill/>
                    </a:rPr>
                    <a:t> </a:t>
                  </a:r>
                </a:p>
              </p:txBody>
            </p:sp>
          </mc:Fallback>
        </mc:AlternateContent>
      </p:grpSp>
    </p:spTree>
    <p:extLst>
      <p:ext uri="{BB962C8B-B14F-4D97-AF65-F5344CB8AC3E}">
        <p14:creationId xmlns:p14="http://schemas.microsoft.com/office/powerpoint/2010/main" val="338293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9AEF2FD-6B83-BCBA-17FF-7B85E6C3CC24}"/>
              </a:ext>
            </a:extLst>
          </p:cNvPr>
          <p:cNvSpPr>
            <a:spLocks noGrp="1"/>
          </p:cNvSpPr>
          <p:nvPr>
            <p:ph type="title"/>
          </p:nvPr>
        </p:nvSpPr>
        <p:spPr/>
        <p:txBody>
          <a:bodyPr/>
          <a:lstStyle/>
          <a:p>
            <a:r>
              <a:rPr lang="nb-NO"/>
              <a:t>Lag 1 til Lag 2</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E5AE6215-6BFC-92E7-56D7-A33FF6F1DE7F}"/>
                  </a:ext>
                </a:extLst>
              </p:cNvPr>
              <p:cNvSpPr>
                <a:spLocks noGrp="1"/>
              </p:cNvSpPr>
              <p:nvPr>
                <p:ph idx="1"/>
              </p:nvPr>
            </p:nvSpPr>
            <p:spPr/>
            <p:txBody>
              <a:bodyPr/>
              <a:lstStyle/>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21</m:t>
                        </m:r>
                      </m:sub>
                      <m:sup>
                        <m:r>
                          <a:rPr lang="nb-NO" b="0" i="1" smtClean="0">
                            <a:latin typeface="Cambria Math" panose="02040503050406030204" pitchFamily="18" charset="0"/>
                          </a:rPr>
                          <m:t>∗</m:t>
                        </m:r>
                      </m:sup>
                    </m:sSubSup>
                  </m:oMath>
                </a14:m>
                <a:endParaRPr lang="nb-NO" b="0"/>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21</m:t>
                        </m:r>
                      </m:sub>
                    </m:sSub>
                    <m:r>
                      <a:rPr lang="nb-NO" b="0" i="1" smtClean="0">
                        <a:latin typeface="Cambria Math" panose="02040503050406030204" pitchFamily="18" charset="0"/>
                      </a:rPr>
                      <m:t>=</m:t>
                    </m:r>
                    <m:r>
                      <a:rPr lang="nb-NO" b="0" i="1" smtClean="0">
                        <a:latin typeface="Cambria Math" panose="02040503050406030204" pitchFamily="18" charset="0"/>
                      </a:rPr>
                      <m:t>𝑅𝑒𝐿𝑈</m:t>
                    </m:r>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21</m:t>
                        </m:r>
                      </m:sub>
                      <m:sup>
                        <m:r>
                          <a:rPr lang="nb-NO" b="0" i="1" smtClean="0">
                            <a:latin typeface="Cambria Math" panose="02040503050406030204" pitchFamily="18" charset="0"/>
                          </a:rPr>
                          <m:t>∗</m:t>
                        </m:r>
                      </m:sup>
                    </m:sSubSup>
                    <m:r>
                      <a:rPr lang="nb-NO" b="0" i="1" smtClean="0">
                        <a:latin typeface="Cambria Math" panose="02040503050406030204" pitchFamily="18" charset="0"/>
                      </a:rPr>
                      <m:t>)</m:t>
                    </m:r>
                  </m:oMath>
                </a14:m>
                <a:endParaRPr lang="nb-NO"/>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12</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𝑏</m:t>
                        </m:r>
                      </m:e>
                      <m:sub>
                        <m:r>
                          <a:rPr lang="nb-NO" b="0" i="1" smtClean="0">
                            <a:latin typeface="Cambria Math" panose="02040503050406030204" pitchFamily="18" charset="0"/>
                          </a:rPr>
                          <m:t>12</m:t>
                        </m:r>
                      </m:sub>
                    </m:sSub>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22</m:t>
                        </m:r>
                      </m:sub>
                      <m:sup>
                        <m:r>
                          <a:rPr lang="nb-NO" b="0" i="1" smtClean="0">
                            <a:latin typeface="Cambria Math" panose="02040503050406030204" pitchFamily="18" charset="0"/>
                          </a:rPr>
                          <m:t>∗</m:t>
                        </m:r>
                      </m:sup>
                    </m:sSubSup>
                  </m:oMath>
                </a14:m>
                <a:endParaRPr lang="nb-NO" b="0"/>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22</m:t>
                        </m:r>
                      </m:sub>
                    </m:sSub>
                    <m:r>
                      <a:rPr lang="nb-NO" b="0" i="1" smtClean="0">
                        <a:latin typeface="Cambria Math" panose="02040503050406030204" pitchFamily="18" charset="0"/>
                      </a:rPr>
                      <m:t>=</m:t>
                    </m:r>
                    <m:r>
                      <a:rPr lang="nb-NO" b="0" i="1" smtClean="0">
                        <a:latin typeface="Cambria Math" panose="02040503050406030204" pitchFamily="18" charset="0"/>
                      </a:rPr>
                      <m:t>𝑅𝑒𝐿𝑈</m:t>
                    </m:r>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22</m:t>
                        </m:r>
                      </m:sub>
                      <m:sup>
                        <m:r>
                          <a:rPr lang="nb-NO" b="0" i="1" smtClean="0">
                            <a:latin typeface="Cambria Math" panose="02040503050406030204" pitchFamily="18" charset="0"/>
                          </a:rPr>
                          <m:t>∗</m:t>
                        </m:r>
                      </m:sup>
                    </m:sSubSup>
                    <m:r>
                      <a:rPr lang="nb-NO" b="0" i="1" smtClean="0">
                        <a:latin typeface="Cambria Math" panose="02040503050406030204" pitchFamily="18" charset="0"/>
                      </a:rPr>
                      <m:t>)</m:t>
                    </m:r>
                  </m:oMath>
                </a14:m>
                <a:endParaRPr lang="nb-NO"/>
              </a:p>
              <a:p>
                <a:endParaRPr lang="nb-NO"/>
              </a:p>
            </p:txBody>
          </p:sp>
        </mc:Choice>
        <mc:Fallback xmlns="">
          <p:sp>
            <p:nvSpPr>
              <p:cNvPr id="3" name="Plassholder for innhold 2">
                <a:extLst>
                  <a:ext uri="{FF2B5EF4-FFF2-40B4-BE49-F238E27FC236}">
                    <a16:creationId xmlns:a16="http://schemas.microsoft.com/office/drawing/2014/main" id="{E5AE6215-6BFC-92E7-56D7-A33FF6F1DE7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F7C3ACE5-1009-D5A3-D039-C559B7032CA5}"/>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C903BD8C-BA73-6B74-1CB5-F61B634E38D5}"/>
              </a:ext>
            </a:extLst>
          </p:cNvPr>
          <p:cNvSpPr>
            <a:spLocks noGrp="1"/>
          </p:cNvSpPr>
          <p:nvPr>
            <p:ph type="sldNum" sz="quarter" idx="12"/>
          </p:nvPr>
        </p:nvSpPr>
        <p:spPr/>
        <p:txBody>
          <a:bodyPr/>
          <a:lstStyle/>
          <a:p>
            <a:fld id="{8ACEFDFC-287E-0A4D-81A7-6CC8C070690D}" type="slidenum">
              <a:rPr lang="nb-NO" smtClean="0"/>
              <a:t>121</a:t>
            </a:fld>
            <a:endParaRPr lang="nb-NO"/>
          </a:p>
        </p:txBody>
      </p:sp>
    </p:spTree>
    <p:extLst>
      <p:ext uri="{BB962C8B-B14F-4D97-AF65-F5344CB8AC3E}">
        <p14:creationId xmlns:p14="http://schemas.microsoft.com/office/powerpoint/2010/main" val="10383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95124-6F6D-177D-A0ED-00030C9D6BBE}"/>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C6370D6-7532-B3EA-22EC-1F2D7A82DD43}"/>
              </a:ext>
            </a:extLst>
          </p:cNvPr>
          <p:cNvSpPr>
            <a:spLocks noGrp="1"/>
          </p:cNvSpPr>
          <p:nvPr>
            <p:ph type="title"/>
          </p:nvPr>
        </p:nvSpPr>
        <p:spPr/>
        <p:txBody>
          <a:bodyPr/>
          <a:lstStyle/>
          <a:p>
            <a:r>
              <a:rPr lang="nb-NO"/>
              <a:t>Lag 2 til Lag 3</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0A773090-3DFF-65F3-5E1F-495825196DE6}"/>
                  </a:ext>
                </a:extLst>
              </p:cNvPr>
              <p:cNvSpPr>
                <a:spLocks noGrp="1"/>
              </p:cNvSpPr>
              <p:nvPr>
                <p:ph idx="1"/>
              </p:nvPr>
            </p:nvSpPr>
            <p:spPr/>
            <p:txBody>
              <a:bodyPr/>
              <a:lstStyle/>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22</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22</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22</m:t>
                        </m:r>
                      </m:sub>
                    </m:sSub>
                    <m:r>
                      <a:rPr lang="nb-NO" b="0" i="1" smtClean="0">
                        <a:latin typeface="Cambria Math" panose="02040503050406030204" pitchFamily="18" charset="0"/>
                      </a:rPr>
                      <m:t>=</m:t>
                    </m:r>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31</m:t>
                        </m:r>
                      </m:sub>
                      <m:sup>
                        <m:r>
                          <a:rPr lang="nb-NO" b="0" i="1" smtClean="0">
                            <a:latin typeface="Cambria Math" panose="02040503050406030204" pitchFamily="18" charset="0"/>
                          </a:rPr>
                          <m:t>∗</m:t>
                        </m:r>
                      </m:sup>
                    </m:sSubSup>
                  </m:oMath>
                </a14:m>
                <a:endParaRPr lang="nb-NO" b="0"/>
              </a:p>
              <a:p>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31</m:t>
                        </m:r>
                      </m:sub>
                    </m:sSub>
                    <m:r>
                      <a:rPr lang="nb-NO" b="0" i="1" smtClean="0">
                        <a:latin typeface="Cambria Math" panose="02040503050406030204" pitchFamily="18" charset="0"/>
                      </a:rPr>
                      <m:t>=</m:t>
                    </m:r>
                    <m:r>
                      <a:rPr lang="nb-NO" b="0" i="1" smtClean="0">
                        <a:latin typeface="Cambria Math" panose="02040503050406030204" pitchFamily="18" charset="0"/>
                      </a:rPr>
                      <m:t>𝑅𝑒𝐿𝑈</m:t>
                    </m:r>
                    <m:r>
                      <a:rPr lang="nb-NO" b="0" i="1" smtClean="0">
                        <a:latin typeface="Cambria Math" panose="02040503050406030204" pitchFamily="18" charset="0"/>
                      </a:rPr>
                      <m:t>(</m:t>
                    </m:r>
                    <m:sSubSup>
                      <m:sSubSupPr>
                        <m:ctrlPr>
                          <a:rPr lang="nb-NO" i="1">
                            <a:latin typeface="Cambria Math" panose="02040503050406030204" pitchFamily="18" charset="0"/>
                          </a:rPr>
                        </m:ctrlPr>
                      </m:sSubSupPr>
                      <m:e>
                        <m:r>
                          <a:rPr lang="nb-NO" i="1">
                            <a:latin typeface="Cambria Math" panose="02040503050406030204" pitchFamily="18" charset="0"/>
                          </a:rPr>
                          <m:t>𝑥</m:t>
                        </m:r>
                      </m:e>
                      <m:sub>
                        <m:r>
                          <a:rPr lang="nb-NO" i="1">
                            <a:latin typeface="Cambria Math" panose="02040503050406030204" pitchFamily="18" charset="0"/>
                          </a:rPr>
                          <m:t>31</m:t>
                        </m:r>
                      </m:sub>
                      <m:sup>
                        <m:r>
                          <a:rPr lang="nb-NO" i="1">
                            <a:latin typeface="Cambria Math" panose="02040503050406030204" pitchFamily="18" charset="0"/>
                          </a:rPr>
                          <m:t>∗</m:t>
                        </m:r>
                      </m:sup>
                    </m:sSubSup>
                    <m:r>
                      <a:rPr lang="nb-NO" b="0" i="1" smtClean="0">
                        <a:latin typeface="Cambria Math" panose="02040503050406030204" pitchFamily="18" charset="0"/>
                      </a:rPr>
                      <m:t>)</m:t>
                    </m:r>
                  </m:oMath>
                </a14:m>
                <a:endParaRPr lang="nb-NO"/>
              </a:p>
              <a:p>
                <a:endParaRPr lang="nb-NO"/>
              </a:p>
            </p:txBody>
          </p:sp>
        </mc:Choice>
        <mc:Fallback xmlns="">
          <p:sp>
            <p:nvSpPr>
              <p:cNvPr id="3" name="Plassholder for innhold 2">
                <a:extLst>
                  <a:ext uri="{FF2B5EF4-FFF2-40B4-BE49-F238E27FC236}">
                    <a16:creationId xmlns:a16="http://schemas.microsoft.com/office/drawing/2014/main" id="{0A773090-3DFF-65F3-5E1F-495825196DE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972A1622-AE0F-7E54-3E8D-2C2EAB0372BE}"/>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0D8EA93A-6761-69EF-7A34-5292DF179B11}"/>
              </a:ext>
            </a:extLst>
          </p:cNvPr>
          <p:cNvSpPr>
            <a:spLocks noGrp="1"/>
          </p:cNvSpPr>
          <p:nvPr>
            <p:ph type="sldNum" sz="quarter" idx="12"/>
          </p:nvPr>
        </p:nvSpPr>
        <p:spPr/>
        <p:txBody>
          <a:bodyPr/>
          <a:lstStyle/>
          <a:p>
            <a:fld id="{8ACEFDFC-287E-0A4D-81A7-6CC8C070690D}" type="slidenum">
              <a:rPr lang="nb-NO" smtClean="0"/>
              <a:t>122</a:t>
            </a:fld>
            <a:endParaRPr lang="nb-NO"/>
          </a:p>
        </p:txBody>
      </p:sp>
    </p:spTree>
    <p:extLst>
      <p:ext uri="{BB962C8B-B14F-4D97-AF65-F5344CB8AC3E}">
        <p14:creationId xmlns:p14="http://schemas.microsoft.com/office/powerpoint/2010/main" val="4221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3908011-EB93-0972-2287-27A8A9FCC0B2}"/>
              </a:ext>
            </a:extLst>
          </p:cNvPr>
          <p:cNvSpPr>
            <a:spLocks noGrp="1"/>
          </p:cNvSpPr>
          <p:nvPr>
            <p:ph type="title"/>
          </p:nvPr>
        </p:nvSpPr>
        <p:spPr/>
        <p:txBody>
          <a:bodyPr/>
          <a:lstStyle/>
          <a:p>
            <a:r>
              <a:rPr lang="nb-NO"/>
              <a:t>Input </a:t>
            </a:r>
            <a:r>
              <a:rPr lang="nb-NO">
                <a:sym typeface="Wingdings" panose="05000000000000000000" pitchFamily="2" charset="2"/>
              </a:rPr>
              <a:t> Output fasit </a:t>
            </a:r>
            <a:r>
              <a:rPr lang="nb-NO" err="1">
                <a:sym typeface="Wingdings" panose="05000000000000000000" pitchFamily="2" charset="2"/>
              </a:rPr>
              <a:t>vs</a:t>
            </a:r>
            <a:r>
              <a:rPr lang="nb-NO">
                <a:sym typeface="Wingdings" panose="05000000000000000000" pitchFamily="2" charset="2"/>
              </a:rPr>
              <a:t> beregning</a:t>
            </a:r>
            <a:endParaRPr lang="nb-NO"/>
          </a:p>
        </p:txBody>
      </p:sp>
      <p:sp>
        <p:nvSpPr>
          <p:cNvPr id="3" name="Plassholder for innhold 2">
            <a:extLst>
              <a:ext uri="{FF2B5EF4-FFF2-40B4-BE49-F238E27FC236}">
                <a16:creationId xmlns:a16="http://schemas.microsoft.com/office/drawing/2014/main" id="{AAF3607A-2D89-BB5C-5FCF-8452D3976ACB}"/>
              </a:ext>
            </a:extLst>
          </p:cNvPr>
          <p:cNvSpPr>
            <a:spLocks noGrp="1"/>
          </p:cNvSpPr>
          <p:nvPr>
            <p:ph idx="1"/>
          </p:nvPr>
        </p:nvSpPr>
        <p:spPr/>
        <p:txBody>
          <a:bodyPr/>
          <a:lstStyle/>
          <a:p>
            <a:r>
              <a:rPr lang="nb-NO"/>
              <a:t>Input x vet vi gir output y</a:t>
            </a:r>
          </a:p>
          <a:p>
            <a:r>
              <a:rPr lang="nb-NO"/>
              <a:t>Men i det nevrale nettverket gir det ikke korrekt output enda</a:t>
            </a:r>
          </a:p>
          <a:p>
            <a:r>
              <a:rPr lang="nb-NO"/>
              <a:t>Vi må derfor justere vektene med noe som kalles bakover-propagering</a:t>
            </a:r>
          </a:p>
        </p:txBody>
      </p:sp>
      <p:sp>
        <p:nvSpPr>
          <p:cNvPr id="4" name="Plassholder for dato 3">
            <a:extLst>
              <a:ext uri="{FF2B5EF4-FFF2-40B4-BE49-F238E27FC236}">
                <a16:creationId xmlns:a16="http://schemas.microsoft.com/office/drawing/2014/main" id="{CD78280F-8C71-46DE-AB66-C0E700A1F176}"/>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8729CBD9-72F8-3AB5-0E3A-884087B6A309}"/>
              </a:ext>
            </a:extLst>
          </p:cNvPr>
          <p:cNvSpPr>
            <a:spLocks noGrp="1"/>
          </p:cNvSpPr>
          <p:nvPr>
            <p:ph type="sldNum" sz="quarter" idx="12"/>
          </p:nvPr>
        </p:nvSpPr>
        <p:spPr/>
        <p:txBody>
          <a:bodyPr/>
          <a:lstStyle/>
          <a:p>
            <a:fld id="{8ACEFDFC-287E-0A4D-81A7-6CC8C070690D}" type="slidenum">
              <a:rPr lang="nb-NO" smtClean="0"/>
              <a:t>123</a:t>
            </a:fld>
            <a:endParaRPr lang="nb-NO"/>
          </a:p>
        </p:txBody>
      </p:sp>
    </p:spTree>
    <p:extLst>
      <p:ext uri="{BB962C8B-B14F-4D97-AF65-F5344CB8AC3E}">
        <p14:creationId xmlns:p14="http://schemas.microsoft.com/office/powerpoint/2010/main" val="138113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42FD311-21E0-5A0D-F156-D277A363E0DA}"/>
              </a:ext>
            </a:extLst>
          </p:cNvPr>
          <p:cNvSpPr>
            <a:spLocks noGrp="1"/>
          </p:cNvSpPr>
          <p:nvPr>
            <p:ph type="title"/>
          </p:nvPr>
        </p:nvSpPr>
        <p:spPr/>
        <p:txBody>
          <a:bodyPr/>
          <a:lstStyle/>
          <a:p>
            <a:r>
              <a:rPr lang="nb-NO"/>
              <a:t>Her er noen tenkte input-output relasjoner</a:t>
            </a:r>
          </a:p>
        </p:txBody>
      </p:sp>
      <p:sp>
        <p:nvSpPr>
          <p:cNvPr id="3" name="Plassholder for innhold 2">
            <a:extLst>
              <a:ext uri="{FF2B5EF4-FFF2-40B4-BE49-F238E27FC236}">
                <a16:creationId xmlns:a16="http://schemas.microsoft.com/office/drawing/2014/main" id="{09E4EF1A-51ED-67B1-78AF-481B6F36E9E1}"/>
              </a:ext>
            </a:extLst>
          </p:cNvPr>
          <p:cNvSpPr>
            <a:spLocks noGrp="1"/>
          </p:cNvSpPr>
          <p:nvPr>
            <p:ph idx="1"/>
          </p:nvPr>
        </p:nvSpPr>
        <p:spPr/>
        <p:txBody>
          <a:bodyPr/>
          <a:lstStyle/>
          <a:p>
            <a:r>
              <a:rPr lang="nb-NO"/>
              <a:t>Dersom x er input som angir en dose (mellom 0 og 1) av en type medisin, så er y output som er effekten av denne (mellom 0 og 1)</a:t>
            </a:r>
          </a:p>
          <a:p>
            <a:r>
              <a:rPr lang="nb-NO"/>
              <a:t>Vi skal forsøke å gjenskape denne relasjonen med et nevralt nettverk</a:t>
            </a:r>
          </a:p>
        </p:txBody>
      </p:sp>
      <p:sp>
        <p:nvSpPr>
          <p:cNvPr id="4" name="Plassholder for dato 3">
            <a:extLst>
              <a:ext uri="{FF2B5EF4-FFF2-40B4-BE49-F238E27FC236}">
                <a16:creationId xmlns:a16="http://schemas.microsoft.com/office/drawing/2014/main" id="{2B2FFD88-3675-89EC-ECB0-C2248B31D6DA}"/>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79AC59CA-0CD7-09AA-B3F7-143D8D93AA0E}"/>
              </a:ext>
            </a:extLst>
          </p:cNvPr>
          <p:cNvSpPr>
            <a:spLocks noGrp="1"/>
          </p:cNvSpPr>
          <p:nvPr>
            <p:ph type="sldNum" sz="quarter" idx="12"/>
          </p:nvPr>
        </p:nvSpPr>
        <p:spPr/>
        <p:txBody>
          <a:bodyPr/>
          <a:lstStyle/>
          <a:p>
            <a:fld id="{8ACEFDFC-287E-0A4D-81A7-6CC8C070690D}" type="slidenum">
              <a:rPr lang="nb-NO" smtClean="0"/>
              <a:t>124</a:t>
            </a:fld>
            <a:endParaRPr lang="nb-NO"/>
          </a:p>
        </p:txBody>
      </p:sp>
    </p:spTree>
    <p:extLst>
      <p:ext uri="{BB962C8B-B14F-4D97-AF65-F5344CB8AC3E}">
        <p14:creationId xmlns:p14="http://schemas.microsoft.com/office/powerpoint/2010/main" val="34527082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908DC-749C-EAD4-D4EC-88B83AF77E25}"/>
              </a:ext>
            </a:extLst>
          </p:cNvPr>
          <p:cNvSpPr>
            <a:spLocks noGrp="1"/>
          </p:cNvSpPr>
          <p:nvPr>
            <p:ph type="title"/>
          </p:nvPr>
        </p:nvSpPr>
        <p:spPr/>
        <p:txBody>
          <a:bodyPr/>
          <a:lstStyle/>
          <a:p>
            <a:r>
              <a:rPr lang="nb-NO"/>
              <a:t>Noen treningsdata</a:t>
            </a:r>
          </a:p>
        </p:txBody>
      </p:sp>
      <p:graphicFrame>
        <p:nvGraphicFramePr>
          <p:cNvPr id="7" name="Plassholder for innhold 6">
            <a:extLst>
              <a:ext uri="{FF2B5EF4-FFF2-40B4-BE49-F238E27FC236}">
                <a16:creationId xmlns:a16="http://schemas.microsoft.com/office/drawing/2014/main" id="{5CAAE3CC-69C9-889B-E62F-6B50F3ECF70D}"/>
              </a:ext>
            </a:extLst>
          </p:cNvPr>
          <p:cNvGraphicFramePr>
            <a:graphicFrameLocks noGrp="1"/>
          </p:cNvGraphicFramePr>
          <p:nvPr>
            <p:ph idx="1"/>
            <p:extLst>
              <p:ext uri="{D42A27DB-BD31-4B8C-83A1-F6EECF244321}">
                <p14:modId xmlns:p14="http://schemas.microsoft.com/office/powerpoint/2010/main" val="4183068226"/>
              </p:ext>
            </p:extLst>
          </p:nvPr>
        </p:nvGraphicFramePr>
        <p:xfrm>
          <a:off x="695326" y="1549679"/>
          <a:ext cx="3906820" cy="2077776"/>
        </p:xfrm>
        <a:graphic>
          <a:graphicData uri="http://schemas.openxmlformats.org/drawingml/2006/table">
            <a:tbl>
              <a:tblPr firstRow="1" bandRow="1">
                <a:tableStyleId>{5C22544A-7EE6-4342-B048-85BDC9FD1C3A}</a:tableStyleId>
              </a:tblPr>
              <a:tblGrid>
                <a:gridCol w="1953410">
                  <a:extLst>
                    <a:ext uri="{9D8B030D-6E8A-4147-A177-3AD203B41FA5}">
                      <a16:colId xmlns:a16="http://schemas.microsoft.com/office/drawing/2014/main" val="3262955347"/>
                    </a:ext>
                  </a:extLst>
                </a:gridCol>
                <a:gridCol w="1953410">
                  <a:extLst>
                    <a:ext uri="{9D8B030D-6E8A-4147-A177-3AD203B41FA5}">
                      <a16:colId xmlns:a16="http://schemas.microsoft.com/office/drawing/2014/main" val="3637432719"/>
                    </a:ext>
                  </a:extLst>
                </a:gridCol>
              </a:tblGrid>
              <a:tr h="519444">
                <a:tc>
                  <a:txBody>
                    <a:bodyPr/>
                    <a:lstStyle/>
                    <a:p>
                      <a:r>
                        <a:rPr lang="nb-NO"/>
                        <a:t>Input</a:t>
                      </a:r>
                    </a:p>
                  </a:txBody>
                  <a:tcPr/>
                </a:tc>
                <a:tc>
                  <a:txBody>
                    <a:bodyPr/>
                    <a:lstStyle/>
                    <a:p>
                      <a:r>
                        <a:rPr lang="nb-NO"/>
                        <a:t>Output</a:t>
                      </a:r>
                    </a:p>
                  </a:txBody>
                  <a:tcPr/>
                </a:tc>
                <a:extLst>
                  <a:ext uri="{0D108BD9-81ED-4DB2-BD59-A6C34878D82A}">
                    <a16:rowId xmlns:a16="http://schemas.microsoft.com/office/drawing/2014/main" val="2647721105"/>
                  </a:ext>
                </a:extLst>
              </a:tr>
              <a:tr h="519444">
                <a:tc>
                  <a:txBody>
                    <a:bodyPr/>
                    <a:lstStyle/>
                    <a:p>
                      <a:r>
                        <a:rPr lang="nb-NO"/>
                        <a:t>0</a:t>
                      </a:r>
                    </a:p>
                  </a:txBody>
                  <a:tcPr/>
                </a:tc>
                <a:tc>
                  <a:txBody>
                    <a:bodyPr/>
                    <a:lstStyle/>
                    <a:p>
                      <a:r>
                        <a:rPr lang="nb-NO"/>
                        <a:t>0</a:t>
                      </a:r>
                    </a:p>
                  </a:txBody>
                  <a:tcPr/>
                </a:tc>
                <a:extLst>
                  <a:ext uri="{0D108BD9-81ED-4DB2-BD59-A6C34878D82A}">
                    <a16:rowId xmlns:a16="http://schemas.microsoft.com/office/drawing/2014/main" val="578588141"/>
                  </a:ext>
                </a:extLst>
              </a:tr>
              <a:tr h="519444">
                <a:tc>
                  <a:txBody>
                    <a:bodyPr/>
                    <a:lstStyle/>
                    <a:p>
                      <a:r>
                        <a:rPr lang="nb-NO"/>
                        <a:t>1</a:t>
                      </a:r>
                    </a:p>
                  </a:txBody>
                  <a:tcPr/>
                </a:tc>
                <a:tc>
                  <a:txBody>
                    <a:bodyPr/>
                    <a:lstStyle/>
                    <a:p>
                      <a:r>
                        <a:rPr lang="nb-NO"/>
                        <a:t>0</a:t>
                      </a:r>
                    </a:p>
                  </a:txBody>
                  <a:tcPr/>
                </a:tc>
                <a:extLst>
                  <a:ext uri="{0D108BD9-81ED-4DB2-BD59-A6C34878D82A}">
                    <a16:rowId xmlns:a16="http://schemas.microsoft.com/office/drawing/2014/main" val="1844909843"/>
                  </a:ext>
                </a:extLst>
              </a:tr>
              <a:tr h="519444">
                <a:tc>
                  <a:txBody>
                    <a:bodyPr/>
                    <a:lstStyle/>
                    <a:p>
                      <a:r>
                        <a:rPr lang="nb-NO"/>
                        <a:t>0,5</a:t>
                      </a:r>
                    </a:p>
                  </a:txBody>
                  <a:tcPr/>
                </a:tc>
                <a:tc>
                  <a:txBody>
                    <a:bodyPr/>
                    <a:lstStyle/>
                    <a:p>
                      <a:r>
                        <a:rPr lang="nb-NO"/>
                        <a:t>1</a:t>
                      </a:r>
                    </a:p>
                  </a:txBody>
                  <a:tcPr/>
                </a:tc>
                <a:extLst>
                  <a:ext uri="{0D108BD9-81ED-4DB2-BD59-A6C34878D82A}">
                    <a16:rowId xmlns:a16="http://schemas.microsoft.com/office/drawing/2014/main" val="3632685627"/>
                  </a:ext>
                </a:extLst>
              </a:tr>
            </a:tbl>
          </a:graphicData>
        </a:graphic>
      </p:graphicFrame>
      <p:sp>
        <p:nvSpPr>
          <p:cNvPr id="4" name="Plassholder for dato 3">
            <a:extLst>
              <a:ext uri="{FF2B5EF4-FFF2-40B4-BE49-F238E27FC236}">
                <a16:creationId xmlns:a16="http://schemas.microsoft.com/office/drawing/2014/main" id="{A0C3977F-E51B-C623-DF44-D85940F44117}"/>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789172EF-81EC-61FC-03F2-AF3532F253DE}"/>
              </a:ext>
            </a:extLst>
          </p:cNvPr>
          <p:cNvSpPr>
            <a:spLocks noGrp="1"/>
          </p:cNvSpPr>
          <p:nvPr>
            <p:ph type="sldNum" sz="quarter" idx="12"/>
          </p:nvPr>
        </p:nvSpPr>
        <p:spPr/>
        <p:txBody>
          <a:bodyPr/>
          <a:lstStyle/>
          <a:p>
            <a:fld id="{8ACEFDFC-287E-0A4D-81A7-6CC8C070690D}" type="slidenum">
              <a:rPr lang="nb-NO" smtClean="0"/>
              <a:t>125</a:t>
            </a:fld>
            <a:endParaRPr lang="nb-NO"/>
          </a:p>
        </p:txBody>
      </p:sp>
      <p:pic>
        <p:nvPicPr>
          <p:cNvPr id="9" name="Bilde 8">
            <a:extLst>
              <a:ext uri="{FF2B5EF4-FFF2-40B4-BE49-F238E27FC236}">
                <a16:creationId xmlns:a16="http://schemas.microsoft.com/office/drawing/2014/main" id="{3E5428C4-8E31-3458-5F32-E9DBE0EE9D48}"/>
              </a:ext>
            </a:extLst>
          </p:cNvPr>
          <p:cNvPicPr>
            <a:picLocks noChangeAspect="1"/>
          </p:cNvPicPr>
          <p:nvPr/>
        </p:nvPicPr>
        <p:blipFill>
          <a:blip r:embed="rId2"/>
          <a:stretch>
            <a:fillRect/>
          </a:stretch>
        </p:blipFill>
        <p:spPr>
          <a:xfrm>
            <a:off x="5430045" y="0"/>
            <a:ext cx="6709681" cy="6858000"/>
          </a:xfrm>
          <a:prstGeom prst="rect">
            <a:avLst/>
          </a:prstGeom>
        </p:spPr>
      </p:pic>
      <p:sp>
        <p:nvSpPr>
          <p:cNvPr id="10" name="TekstSylinder 9">
            <a:extLst>
              <a:ext uri="{FF2B5EF4-FFF2-40B4-BE49-F238E27FC236}">
                <a16:creationId xmlns:a16="http://schemas.microsoft.com/office/drawing/2014/main" id="{FE6AD023-35FA-FB34-D94C-073D499C210E}"/>
              </a:ext>
            </a:extLst>
          </p:cNvPr>
          <p:cNvSpPr txBox="1"/>
          <p:nvPr/>
        </p:nvSpPr>
        <p:spPr>
          <a:xfrm>
            <a:off x="803868" y="4119824"/>
            <a:ext cx="3983126" cy="1477328"/>
          </a:xfrm>
          <a:prstGeom prst="rect">
            <a:avLst/>
          </a:prstGeom>
          <a:noFill/>
        </p:spPr>
        <p:txBody>
          <a:bodyPr wrap="square" rtlCol="0">
            <a:spAutoFit/>
          </a:bodyPr>
          <a:lstStyle/>
          <a:p>
            <a:pPr algn="l"/>
            <a:r>
              <a:rPr lang="nb-NO"/>
              <a:t>Oppdrag: Tilpass vekter og </a:t>
            </a:r>
            <a:r>
              <a:rPr lang="nb-NO" err="1"/>
              <a:t>biaser</a:t>
            </a:r>
            <a:r>
              <a:rPr lang="nb-NO"/>
              <a:t> slik at nettverket trenes opp til å gi en respons som grafen til høyre, KUN med nettverks-strukturen som er 1-2-1 noder i lagene</a:t>
            </a:r>
          </a:p>
        </p:txBody>
      </p:sp>
    </p:spTree>
    <p:extLst>
      <p:ext uri="{BB962C8B-B14F-4D97-AF65-F5344CB8AC3E}">
        <p14:creationId xmlns:p14="http://schemas.microsoft.com/office/powerpoint/2010/main" val="33053936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3CE5750-7641-5DFE-D7AF-5C76E1EC7CBB}"/>
              </a:ext>
            </a:extLst>
          </p:cNvPr>
          <p:cNvSpPr>
            <a:spLocks noGrp="1"/>
          </p:cNvSpPr>
          <p:nvPr>
            <p:ph type="title"/>
          </p:nvPr>
        </p:nvSpPr>
        <p:spPr/>
        <p:txBody>
          <a:bodyPr/>
          <a:lstStyle/>
          <a:p>
            <a:r>
              <a:rPr lang="nb-NO"/>
              <a:t>Det kan vi kanskje klare!</a:t>
            </a:r>
          </a:p>
        </p:txBody>
      </p:sp>
      <p:sp>
        <p:nvSpPr>
          <p:cNvPr id="3" name="Plassholder for innhold 2">
            <a:extLst>
              <a:ext uri="{FF2B5EF4-FFF2-40B4-BE49-F238E27FC236}">
                <a16:creationId xmlns:a16="http://schemas.microsoft.com/office/drawing/2014/main" id="{FDC11E78-CC61-294D-FCB5-AC90511F61AD}"/>
              </a:ext>
            </a:extLst>
          </p:cNvPr>
          <p:cNvSpPr>
            <a:spLocks noGrp="1"/>
          </p:cNvSpPr>
          <p:nvPr>
            <p:ph idx="1"/>
          </p:nvPr>
        </p:nvSpPr>
        <p:spPr/>
        <p:txBody>
          <a:bodyPr/>
          <a:lstStyle/>
          <a:p>
            <a:r>
              <a:rPr lang="nb-NO"/>
              <a:t>Starter med dette nettverket</a:t>
            </a:r>
          </a:p>
          <a:p>
            <a:endParaRPr lang="nb-NO"/>
          </a:p>
        </p:txBody>
      </p:sp>
      <p:sp>
        <p:nvSpPr>
          <p:cNvPr id="4" name="Plassholder for dato 3">
            <a:extLst>
              <a:ext uri="{FF2B5EF4-FFF2-40B4-BE49-F238E27FC236}">
                <a16:creationId xmlns:a16="http://schemas.microsoft.com/office/drawing/2014/main" id="{75A1D115-DD77-BA98-C6E7-181E9B74CB18}"/>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8690BA68-9D6A-330C-3EDC-0F3D67371FE9}"/>
              </a:ext>
            </a:extLst>
          </p:cNvPr>
          <p:cNvSpPr>
            <a:spLocks noGrp="1"/>
          </p:cNvSpPr>
          <p:nvPr>
            <p:ph type="sldNum" sz="quarter" idx="12"/>
          </p:nvPr>
        </p:nvSpPr>
        <p:spPr/>
        <p:txBody>
          <a:bodyPr/>
          <a:lstStyle/>
          <a:p>
            <a:fld id="{8ACEFDFC-287E-0A4D-81A7-6CC8C070690D}" type="slidenum">
              <a:rPr lang="nb-NO" smtClean="0"/>
              <a:t>126</a:t>
            </a:fld>
            <a:endParaRPr lang="nb-NO"/>
          </a:p>
        </p:txBody>
      </p:sp>
    </p:spTree>
    <p:extLst>
      <p:ext uri="{BB962C8B-B14F-4D97-AF65-F5344CB8AC3E}">
        <p14:creationId xmlns:p14="http://schemas.microsoft.com/office/powerpoint/2010/main" val="42075329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5EA8C315-9459-ECB2-6679-0C17B3CF4044}"/>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E2D84B04-430D-947E-5047-D9F0B64141E3}"/>
              </a:ext>
            </a:extLst>
          </p:cNvPr>
          <p:cNvSpPr>
            <a:spLocks noGrp="1"/>
          </p:cNvSpPr>
          <p:nvPr>
            <p:ph type="sldNum" sz="quarter" idx="12"/>
          </p:nvPr>
        </p:nvSpPr>
        <p:spPr/>
        <p:txBody>
          <a:bodyPr/>
          <a:lstStyle/>
          <a:p>
            <a:fld id="{8ACEFDFC-287E-0A4D-81A7-6CC8C070690D}" type="slidenum">
              <a:rPr lang="nb-NO" smtClean="0"/>
              <a:t>127</a:t>
            </a:fld>
            <a:endParaRPr lang="nb-NO"/>
          </a:p>
        </p:txBody>
      </p:sp>
      <p:pic>
        <p:nvPicPr>
          <p:cNvPr id="7" name="Bilde 6">
            <a:extLst>
              <a:ext uri="{FF2B5EF4-FFF2-40B4-BE49-F238E27FC236}">
                <a16:creationId xmlns:a16="http://schemas.microsoft.com/office/drawing/2014/main" id="{AC738AFC-3A9B-E010-9E20-1B0BA872D986}"/>
              </a:ext>
            </a:extLst>
          </p:cNvPr>
          <p:cNvPicPr>
            <a:picLocks noChangeAspect="1"/>
          </p:cNvPicPr>
          <p:nvPr/>
        </p:nvPicPr>
        <p:blipFill>
          <a:blip r:embed="rId2"/>
          <a:stretch>
            <a:fillRect/>
          </a:stretch>
        </p:blipFill>
        <p:spPr>
          <a:xfrm>
            <a:off x="94798" y="121595"/>
            <a:ext cx="6245437" cy="2109139"/>
          </a:xfrm>
          <a:prstGeom prst="rect">
            <a:avLst/>
          </a:prstGeom>
        </p:spPr>
      </p:pic>
      <p:pic>
        <p:nvPicPr>
          <p:cNvPr id="9" name="Bilde 8">
            <a:extLst>
              <a:ext uri="{FF2B5EF4-FFF2-40B4-BE49-F238E27FC236}">
                <a16:creationId xmlns:a16="http://schemas.microsoft.com/office/drawing/2014/main" id="{1781CCD5-AC2B-43DB-2A93-EB7847488192}"/>
              </a:ext>
            </a:extLst>
          </p:cNvPr>
          <p:cNvPicPr>
            <a:picLocks noChangeAspect="1"/>
          </p:cNvPicPr>
          <p:nvPr/>
        </p:nvPicPr>
        <p:blipFill>
          <a:blip r:embed="rId3"/>
          <a:stretch>
            <a:fillRect/>
          </a:stretch>
        </p:blipFill>
        <p:spPr>
          <a:xfrm>
            <a:off x="6334770" y="0"/>
            <a:ext cx="5857229" cy="6858000"/>
          </a:xfrm>
          <a:prstGeom prst="rect">
            <a:avLst/>
          </a:prstGeom>
        </p:spPr>
      </p:pic>
      <p:sp>
        <p:nvSpPr>
          <p:cNvPr id="10" name="TekstSylinder 9">
            <a:extLst>
              <a:ext uri="{FF2B5EF4-FFF2-40B4-BE49-F238E27FC236}">
                <a16:creationId xmlns:a16="http://schemas.microsoft.com/office/drawing/2014/main" id="{54617E17-5778-8962-F88D-04C3A898866E}"/>
              </a:ext>
            </a:extLst>
          </p:cNvPr>
          <p:cNvSpPr txBox="1"/>
          <p:nvPr/>
        </p:nvSpPr>
        <p:spPr>
          <a:xfrm>
            <a:off x="180870" y="2692958"/>
            <a:ext cx="5676361" cy="2862322"/>
          </a:xfrm>
          <a:prstGeom prst="rect">
            <a:avLst/>
          </a:prstGeom>
          <a:noFill/>
        </p:spPr>
        <p:txBody>
          <a:bodyPr wrap="square" rtlCol="0">
            <a:spAutoFit/>
          </a:bodyPr>
          <a:lstStyle/>
          <a:p>
            <a:pPr algn="l"/>
            <a:r>
              <a:rPr lang="nb-NO"/>
              <a:t>Vi ser at dette ikke stemmer! Den røde grafen er «fasit», mens den brukne linja er vår graf, vi kan kalle den NN(x)</a:t>
            </a:r>
          </a:p>
          <a:p>
            <a:pPr algn="l"/>
            <a:endParaRPr lang="nb-NO"/>
          </a:p>
          <a:p>
            <a:pPr algn="l"/>
            <a:r>
              <a:rPr lang="nb-NO"/>
              <a:t>Det betyr kanskje at vi kan bruke noen teknikker for å finne parametere som gjør at vi kommer nærmere noe som kan stemme!</a:t>
            </a:r>
          </a:p>
          <a:p>
            <a:pPr algn="l"/>
            <a:endParaRPr lang="nb-NO"/>
          </a:p>
          <a:p>
            <a:pPr algn="l"/>
            <a:r>
              <a:rPr lang="nb-NO"/>
              <a:t>La oss minne på hva regresjon faktisk er, denne teknikken som vi ser i Geogebra!</a:t>
            </a:r>
          </a:p>
        </p:txBody>
      </p:sp>
    </p:spTree>
    <p:extLst>
      <p:ext uri="{BB962C8B-B14F-4D97-AF65-F5344CB8AC3E}">
        <p14:creationId xmlns:p14="http://schemas.microsoft.com/office/powerpoint/2010/main" val="11947875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3DB0A97-6F43-8552-C565-476D38564C00}"/>
              </a:ext>
            </a:extLst>
          </p:cNvPr>
          <p:cNvSpPr>
            <a:spLocks noGrp="1"/>
          </p:cNvSpPr>
          <p:nvPr>
            <p:ph type="title"/>
          </p:nvPr>
        </p:nvSpPr>
        <p:spPr>
          <a:xfrm>
            <a:off x="695326" y="720001"/>
            <a:ext cx="9469438" cy="1311999"/>
          </a:xfrm>
        </p:spPr>
        <p:txBody>
          <a:bodyPr anchor="t">
            <a:normAutofit/>
          </a:bodyPr>
          <a:lstStyle/>
          <a:p>
            <a:r>
              <a:rPr lang="nb-NO"/>
              <a:t>Regresjon og kurvetilpasning</a:t>
            </a:r>
          </a:p>
        </p:txBody>
      </p:sp>
      <p:sp>
        <p:nvSpPr>
          <p:cNvPr id="13" name="Content Placeholder 2">
            <a:extLst>
              <a:ext uri="{FF2B5EF4-FFF2-40B4-BE49-F238E27FC236}">
                <a16:creationId xmlns:a16="http://schemas.microsoft.com/office/drawing/2014/main" id="{EE627DC8-A0E5-42F6-0C77-4B482E8A3544}"/>
              </a:ext>
            </a:extLst>
          </p:cNvPr>
          <p:cNvSpPr>
            <a:spLocks noGrp="1"/>
          </p:cNvSpPr>
          <p:nvPr>
            <p:ph idx="1"/>
          </p:nvPr>
        </p:nvSpPr>
        <p:spPr>
          <a:xfrm>
            <a:off x="695326" y="2032001"/>
            <a:ext cx="9469438" cy="4060824"/>
          </a:xfrm>
        </p:spPr>
        <p:txBody>
          <a:bodyPr/>
          <a:lstStyle/>
          <a:p>
            <a:r>
              <a:rPr lang="en-US"/>
              <a:t>Vi </a:t>
            </a:r>
            <a:r>
              <a:rPr lang="en-US" err="1"/>
              <a:t>kan</a:t>
            </a:r>
            <a:r>
              <a:rPr lang="en-US"/>
              <a:t> </a:t>
            </a:r>
            <a:r>
              <a:rPr lang="en-US" err="1"/>
              <a:t>gå</a:t>
            </a:r>
            <a:r>
              <a:rPr lang="en-US"/>
              <a:t> </a:t>
            </a:r>
            <a:r>
              <a:rPr lang="en-US" err="1"/>
              <a:t>gjennom</a:t>
            </a:r>
            <a:r>
              <a:rPr lang="en-US"/>
              <a:t> </a:t>
            </a:r>
            <a:r>
              <a:rPr lang="en-US" err="1"/>
              <a:t>minste</a:t>
            </a:r>
            <a:r>
              <a:rPr lang="en-US"/>
              <a:t> </a:t>
            </a:r>
            <a:r>
              <a:rPr lang="en-US" err="1"/>
              <a:t>kvadraters</a:t>
            </a:r>
            <a:r>
              <a:rPr lang="en-US"/>
              <a:t> </a:t>
            </a:r>
            <a:r>
              <a:rPr lang="en-US" err="1"/>
              <a:t>metode</a:t>
            </a:r>
            <a:endParaRPr lang="en-US"/>
          </a:p>
        </p:txBody>
      </p:sp>
      <p:sp>
        <p:nvSpPr>
          <p:cNvPr id="4" name="Plassholder for dato 3">
            <a:extLst>
              <a:ext uri="{FF2B5EF4-FFF2-40B4-BE49-F238E27FC236}">
                <a16:creationId xmlns:a16="http://schemas.microsoft.com/office/drawing/2014/main" id="{BC373465-8B61-84C3-81F0-93148993786C}"/>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CE7C860C-854D-A411-8D9B-1F33A9850D98}"/>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128</a:t>
            </a:fld>
            <a:endParaRPr lang="nb-NO"/>
          </a:p>
        </p:txBody>
      </p:sp>
    </p:spTree>
    <p:extLst>
      <p:ext uri="{BB962C8B-B14F-4D97-AF65-F5344CB8AC3E}">
        <p14:creationId xmlns:p14="http://schemas.microsoft.com/office/powerpoint/2010/main" val="16261780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D9AC224-D10A-5C7D-6EA8-9451421D2E84}"/>
              </a:ext>
            </a:extLst>
          </p:cNvPr>
          <p:cNvSpPr>
            <a:spLocks noGrp="1"/>
          </p:cNvSpPr>
          <p:nvPr>
            <p:ph type="title"/>
          </p:nvPr>
        </p:nvSpPr>
        <p:spPr>
          <a:ln>
            <a:solidFill>
              <a:schemeClr val="tx1"/>
            </a:solidFill>
          </a:ln>
        </p:spPr>
        <p:txBody>
          <a:bodyPr/>
          <a:lstStyle/>
          <a:p>
            <a:r>
              <a:rPr lang="nb-NO"/>
              <a:t>Minste kvadraters metode</a:t>
            </a:r>
          </a:p>
        </p:txBody>
      </p:sp>
      <p:sp>
        <p:nvSpPr>
          <p:cNvPr id="3" name="Plassholder for innhold 2">
            <a:extLst>
              <a:ext uri="{FF2B5EF4-FFF2-40B4-BE49-F238E27FC236}">
                <a16:creationId xmlns:a16="http://schemas.microsoft.com/office/drawing/2014/main" id="{12DBFD85-73AB-31A1-5DE8-DE13395AC128}"/>
              </a:ext>
            </a:extLst>
          </p:cNvPr>
          <p:cNvSpPr>
            <a:spLocks noGrp="1"/>
          </p:cNvSpPr>
          <p:nvPr>
            <p:ph idx="1"/>
          </p:nvPr>
        </p:nvSpPr>
        <p:spPr/>
        <p:txBody>
          <a:bodyPr/>
          <a:lstStyle/>
          <a:p>
            <a:r>
              <a:rPr lang="nb-NO"/>
              <a:t>For et datasett kan vi finne beste mulige rette linje NN(</a:t>
            </a:r>
            <a:r>
              <a:rPr lang="nb-NO" err="1"/>
              <a:t>a,b</a:t>
            </a:r>
            <a:r>
              <a:rPr lang="nb-NO"/>
              <a:t>) = </a:t>
            </a:r>
            <a:r>
              <a:rPr lang="nb-NO" err="1"/>
              <a:t>ax</a:t>
            </a:r>
            <a:r>
              <a:rPr lang="nb-NO"/>
              <a:t> + b</a:t>
            </a:r>
          </a:p>
          <a:p>
            <a:r>
              <a:rPr lang="nb-NO"/>
              <a:t>Vi kaller det NN for nevralt nettverk i stedet for f(x)</a:t>
            </a:r>
          </a:p>
          <a:p>
            <a:r>
              <a:rPr lang="nb-NO"/>
              <a:t>For eksempel for dette datasettet:</a:t>
            </a:r>
          </a:p>
          <a:p>
            <a:endParaRPr lang="nb-NO"/>
          </a:p>
        </p:txBody>
      </p:sp>
      <p:sp>
        <p:nvSpPr>
          <p:cNvPr id="4" name="Plassholder for dato 3">
            <a:extLst>
              <a:ext uri="{FF2B5EF4-FFF2-40B4-BE49-F238E27FC236}">
                <a16:creationId xmlns:a16="http://schemas.microsoft.com/office/drawing/2014/main" id="{E7017002-CFB7-3F5B-0630-04E3B5801589}"/>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F4D79763-39E1-9BB4-C357-DABB93993A9B}"/>
              </a:ext>
            </a:extLst>
          </p:cNvPr>
          <p:cNvSpPr>
            <a:spLocks noGrp="1"/>
          </p:cNvSpPr>
          <p:nvPr>
            <p:ph type="sldNum" sz="quarter" idx="12"/>
          </p:nvPr>
        </p:nvSpPr>
        <p:spPr/>
        <p:txBody>
          <a:bodyPr/>
          <a:lstStyle/>
          <a:p>
            <a:fld id="{8ACEFDFC-287E-0A4D-81A7-6CC8C070690D}" type="slidenum">
              <a:rPr lang="nb-NO" smtClean="0"/>
              <a:t>129</a:t>
            </a:fld>
            <a:endParaRPr lang="nb-NO"/>
          </a:p>
        </p:txBody>
      </p:sp>
    </p:spTree>
    <p:extLst>
      <p:ext uri="{BB962C8B-B14F-4D97-AF65-F5344CB8AC3E}">
        <p14:creationId xmlns:p14="http://schemas.microsoft.com/office/powerpoint/2010/main" val="67608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373915E-CD64-B0B3-2AE1-99F37211AE73}"/>
              </a:ext>
            </a:extLst>
          </p:cNvPr>
          <p:cNvSpPr>
            <a:spLocks noGrp="1"/>
          </p:cNvSpPr>
          <p:nvPr>
            <p:ph type="title"/>
          </p:nvPr>
        </p:nvSpPr>
        <p:spPr>
          <a:xfrm>
            <a:off x="695325" y="720001"/>
            <a:ext cx="5400675" cy="1311999"/>
          </a:xfrm>
        </p:spPr>
        <p:txBody>
          <a:bodyPr anchor="t">
            <a:normAutofit/>
          </a:bodyPr>
          <a:lstStyle/>
          <a:p>
            <a:r>
              <a:rPr lang="nb-NO"/>
              <a:t>Hvor intelligent er KI?</a:t>
            </a:r>
          </a:p>
        </p:txBody>
      </p:sp>
      <p:sp>
        <p:nvSpPr>
          <p:cNvPr id="3" name="Plassholder for innhold 2">
            <a:extLst>
              <a:ext uri="{FF2B5EF4-FFF2-40B4-BE49-F238E27FC236}">
                <a16:creationId xmlns:a16="http://schemas.microsoft.com/office/drawing/2014/main" id="{F5C67365-EBC0-F607-F24D-BCCA2703F669}"/>
              </a:ext>
            </a:extLst>
          </p:cNvPr>
          <p:cNvSpPr>
            <a:spLocks noGrp="1"/>
          </p:cNvSpPr>
          <p:nvPr>
            <p:ph idx="1"/>
          </p:nvPr>
        </p:nvSpPr>
        <p:spPr>
          <a:xfrm>
            <a:off x="680926" y="1466864"/>
            <a:ext cx="5400675" cy="3924272"/>
          </a:xfrm>
        </p:spPr>
        <p:txBody>
          <a:bodyPr anchor="t">
            <a:normAutofit/>
          </a:bodyPr>
          <a:lstStyle/>
          <a:p>
            <a:r>
              <a:rPr lang="nb-NO" sz="2400"/>
              <a:t>Fremstår som et menneske</a:t>
            </a:r>
          </a:p>
          <a:p>
            <a:r>
              <a:rPr lang="nb-NO" sz="2400"/>
              <a:t>«Gjetter» på ord </a:t>
            </a:r>
          </a:p>
          <a:p>
            <a:r>
              <a:rPr lang="nb-NO" sz="2400"/>
              <a:t>Dette kalle prediksjon</a:t>
            </a:r>
          </a:p>
          <a:p>
            <a:r>
              <a:rPr lang="nb-NO" sz="2400"/>
              <a:t>Kan vi sammenlikne den med en kalkulator, men for ord?</a:t>
            </a:r>
          </a:p>
          <a:p>
            <a:pPr lvl="1"/>
            <a:r>
              <a:rPr lang="nb-NO" sz="1800"/>
              <a:t>Men 4 + 4 = 8</a:t>
            </a:r>
          </a:p>
          <a:p>
            <a:pPr lvl="1"/>
            <a:r>
              <a:rPr lang="nb-NO" sz="1800"/>
              <a:t>Roser + røde = ?</a:t>
            </a:r>
          </a:p>
        </p:txBody>
      </p:sp>
      <p:sp>
        <p:nvSpPr>
          <p:cNvPr id="4" name="Plassholder for dato 3">
            <a:extLst>
              <a:ext uri="{FF2B5EF4-FFF2-40B4-BE49-F238E27FC236}">
                <a16:creationId xmlns:a16="http://schemas.microsoft.com/office/drawing/2014/main" id="{0430A8D7-0D7B-B6DA-1A99-05B7244869B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15EC4B3D-6A2A-2687-55C7-D08F33EFEB3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13</a:t>
            </a:fld>
            <a:endParaRPr lang="nb-NO"/>
          </a:p>
        </p:txBody>
      </p:sp>
      <p:pic>
        <p:nvPicPr>
          <p:cNvPr id="6" name="Plassholder for innhold 20" descr="Et bilde som inneholder klær, innendørs, tekst, møbler&#10;&#10;Automatisk generert beskrivelse">
            <a:extLst>
              <a:ext uri="{FF2B5EF4-FFF2-40B4-BE49-F238E27FC236}">
                <a16:creationId xmlns:a16="http://schemas.microsoft.com/office/drawing/2014/main" id="{1E23090D-4646-60C3-A8FF-FB02D16AB454}"/>
              </a:ext>
            </a:extLst>
          </p:cNvPr>
          <p:cNvPicPr>
            <a:picLocks noChangeAspect="1"/>
          </p:cNvPicPr>
          <p:nvPr/>
        </p:nvPicPr>
        <p:blipFill>
          <a:blip r:embed="rId3"/>
          <a:stretch/>
        </p:blipFill>
        <p:spPr>
          <a:xfrm>
            <a:off x="8839200" y="0"/>
            <a:ext cx="6858000" cy="6858000"/>
          </a:xfrm>
          <a:prstGeom prst="rect">
            <a:avLst/>
          </a:prstGeom>
          <a:noFill/>
        </p:spPr>
      </p:pic>
    </p:spTree>
    <p:extLst>
      <p:ext uri="{BB962C8B-B14F-4D97-AF65-F5344CB8AC3E}">
        <p14:creationId xmlns:p14="http://schemas.microsoft.com/office/powerpoint/2010/main" val="132736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B430D7C-6E27-6B84-7634-B2264CBB9CC2}"/>
              </a:ext>
            </a:extLst>
          </p:cNvPr>
          <p:cNvSpPr>
            <a:spLocks noGrp="1"/>
          </p:cNvSpPr>
          <p:nvPr>
            <p:ph type="title"/>
          </p:nvPr>
        </p:nvSpPr>
        <p:spPr>
          <a:xfrm>
            <a:off x="695326" y="720001"/>
            <a:ext cx="4740832" cy="1311999"/>
          </a:xfrm>
          <a:ln>
            <a:solidFill>
              <a:schemeClr val="tx1"/>
            </a:solidFill>
          </a:ln>
        </p:spPr>
        <p:txBody>
          <a:bodyPr/>
          <a:lstStyle/>
          <a:p>
            <a:r>
              <a:rPr lang="nb-NO"/>
              <a:t>Beste lineære tilpasning</a:t>
            </a:r>
            <a:br>
              <a:rPr lang="nb-NO"/>
            </a:br>
            <a:r>
              <a:rPr lang="nb-NO"/>
              <a:t>NN(x) = </a:t>
            </a:r>
            <a:r>
              <a:rPr lang="nb-NO" err="1"/>
              <a:t>ax+b</a:t>
            </a:r>
            <a:endParaRPr lang="nb-NO"/>
          </a:p>
        </p:txBody>
      </p:sp>
      <p:graphicFrame>
        <p:nvGraphicFramePr>
          <p:cNvPr id="7" name="Plassholder for innhold 6">
            <a:extLst>
              <a:ext uri="{FF2B5EF4-FFF2-40B4-BE49-F238E27FC236}">
                <a16:creationId xmlns:a16="http://schemas.microsoft.com/office/drawing/2014/main" id="{F50B0363-26FE-7222-F323-C25B62D9AE6A}"/>
              </a:ext>
            </a:extLst>
          </p:cNvPr>
          <p:cNvGraphicFramePr>
            <a:graphicFrameLocks noGrp="1"/>
          </p:cNvGraphicFramePr>
          <p:nvPr>
            <p:ph idx="1"/>
            <p:extLst>
              <p:ext uri="{D42A27DB-BD31-4B8C-83A1-F6EECF244321}">
                <p14:modId xmlns:p14="http://schemas.microsoft.com/office/powerpoint/2010/main" val="1203501690"/>
              </p:ext>
            </p:extLst>
          </p:nvPr>
        </p:nvGraphicFramePr>
        <p:xfrm>
          <a:off x="695326" y="2411605"/>
          <a:ext cx="2731162" cy="3024552"/>
        </p:xfrm>
        <a:graphic>
          <a:graphicData uri="http://schemas.openxmlformats.org/drawingml/2006/table">
            <a:tbl>
              <a:tblPr>
                <a:tableStyleId>{5C22544A-7EE6-4342-B048-85BDC9FD1C3A}</a:tableStyleId>
              </a:tblPr>
              <a:tblGrid>
                <a:gridCol w="1365581">
                  <a:extLst>
                    <a:ext uri="{9D8B030D-6E8A-4147-A177-3AD203B41FA5}">
                      <a16:colId xmlns:a16="http://schemas.microsoft.com/office/drawing/2014/main" val="2739331200"/>
                    </a:ext>
                  </a:extLst>
                </a:gridCol>
                <a:gridCol w="1365581">
                  <a:extLst>
                    <a:ext uri="{9D8B030D-6E8A-4147-A177-3AD203B41FA5}">
                      <a16:colId xmlns:a16="http://schemas.microsoft.com/office/drawing/2014/main" val="1017854243"/>
                    </a:ext>
                  </a:extLst>
                </a:gridCol>
              </a:tblGrid>
              <a:tr h="375832">
                <a:tc>
                  <a:txBody>
                    <a:bodyPr/>
                    <a:lstStyle/>
                    <a:p>
                      <a:pPr algn="l" fontAlgn="b"/>
                      <a:r>
                        <a:rPr lang="nb-NO" sz="1800" u="none" strike="noStrike">
                          <a:effectLst/>
                        </a:rPr>
                        <a:t>x11</a:t>
                      </a:r>
                      <a:endParaRPr lang="nb-NO" sz="1800" b="1" i="0" u="none" strike="noStrike">
                        <a:solidFill>
                          <a:srgbClr val="000000"/>
                        </a:solidFill>
                        <a:effectLst/>
                        <a:latin typeface="Oslo Sans Office" panose="02000000000000000000" pitchFamily="2" charset="0"/>
                      </a:endParaRPr>
                    </a:p>
                  </a:txBody>
                  <a:tcPr marL="9525" marR="9525" marT="9525" marB="0" anchor="b"/>
                </a:tc>
                <a:tc>
                  <a:txBody>
                    <a:bodyPr/>
                    <a:lstStyle/>
                    <a:p>
                      <a:pPr algn="l" fontAlgn="b"/>
                      <a:r>
                        <a:rPr lang="nb-NO" sz="1800" u="none" strike="noStrike">
                          <a:effectLst/>
                        </a:rPr>
                        <a:t>x31</a:t>
                      </a:r>
                      <a:endParaRPr lang="nb-NO" sz="1800" b="1"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538109113"/>
                  </a:ext>
                </a:extLst>
              </a:tr>
              <a:tr h="375832">
                <a:tc>
                  <a:txBody>
                    <a:bodyPr/>
                    <a:lstStyle/>
                    <a:p>
                      <a:pPr algn="r" fontAlgn="b"/>
                      <a:r>
                        <a:rPr lang="nb-NO" sz="1800" u="none" strike="noStrike">
                          <a:effectLst/>
                        </a:rPr>
                        <a:t>0,000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0,000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3169436570"/>
                  </a:ext>
                </a:extLst>
              </a:tr>
              <a:tr h="375832">
                <a:tc>
                  <a:txBody>
                    <a:bodyPr/>
                    <a:lstStyle/>
                    <a:p>
                      <a:pPr algn="r" fontAlgn="b"/>
                      <a:r>
                        <a:rPr lang="nb-NO" sz="1800" u="none" strike="noStrike">
                          <a:effectLst/>
                        </a:rPr>
                        <a:t>0,200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0,100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1308214722"/>
                  </a:ext>
                </a:extLst>
              </a:tr>
              <a:tr h="375832">
                <a:tc>
                  <a:txBody>
                    <a:bodyPr/>
                    <a:lstStyle/>
                    <a:p>
                      <a:pPr algn="r" fontAlgn="b"/>
                      <a:r>
                        <a:rPr lang="nb-NO" sz="1800" u="none" strike="noStrike">
                          <a:effectLst/>
                        </a:rPr>
                        <a:t>0,400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0,450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2352659152"/>
                  </a:ext>
                </a:extLst>
              </a:tr>
              <a:tr h="375832">
                <a:tc>
                  <a:txBody>
                    <a:bodyPr/>
                    <a:lstStyle/>
                    <a:p>
                      <a:pPr algn="r" fontAlgn="b"/>
                      <a:r>
                        <a:rPr lang="nb-NO" sz="1800" u="none" strike="noStrike">
                          <a:effectLst/>
                        </a:rPr>
                        <a:t>0,500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0,625</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1382862813"/>
                  </a:ext>
                </a:extLst>
              </a:tr>
              <a:tr h="375832">
                <a:tc>
                  <a:txBody>
                    <a:bodyPr/>
                    <a:lstStyle/>
                    <a:p>
                      <a:pPr algn="r" fontAlgn="b"/>
                      <a:r>
                        <a:rPr lang="nb-NO" sz="1800" u="none" strike="noStrike">
                          <a:effectLst/>
                        </a:rPr>
                        <a:t>0,600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0,800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3520685962"/>
                  </a:ext>
                </a:extLst>
              </a:tr>
              <a:tr h="375832">
                <a:tc>
                  <a:txBody>
                    <a:bodyPr/>
                    <a:lstStyle/>
                    <a:p>
                      <a:pPr algn="r" fontAlgn="b"/>
                      <a:r>
                        <a:rPr lang="nb-NO" sz="1800" u="none" strike="noStrike">
                          <a:effectLst/>
                        </a:rPr>
                        <a:t>0,800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1,150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619863697"/>
                  </a:ext>
                </a:extLst>
              </a:tr>
              <a:tr h="393728">
                <a:tc>
                  <a:txBody>
                    <a:bodyPr/>
                    <a:lstStyle/>
                    <a:p>
                      <a:pPr algn="r" fontAlgn="b"/>
                      <a:r>
                        <a:rPr lang="nb-NO" sz="1800" u="none" strike="noStrike">
                          <a:effectLst/>
                        </a:rPr>
                        <a:t>1,000</a:t>
                      </a:r>
                      <a:endParaRPr lang="nb-NO" sz="1800" b="0" i="0" u="none" strike="noStrike">
                        <a:solidFill>
                          <a:srgbClr val="000000"/>
                        </a:solidFill>
                        <a:effectLst/>
                        <a:latin typeface="Oslo Sans Office" panose="02000000000000000000" pitchFamily="2" charset="0"/>
                      </a:endParaRPr>
                    </a:p>
                  </a:txBody>
                  <a:tcPr marL="9525" marR="9525" marT="9525" marB="0" anchor="b"/>
                </a:tc>
                <a:tc>
                  <a:txBody>
                    <a:bodyPr/>
                    <a:lstStyle/>
                    <a:p>
                      <a:pPr algn="r" fontAlgn="b"/>
                      <a:r>
                        <a:rPr lang="nb-NO" sz="1800" u="none" strike="noStrike">
                          <a:effectLst/>
                        </a:rPr>
                        <a:t>1,500</a:t>
                      </a:r>
                      <a:endParaRPr lang="nb-NO" sz="1800" b="0" i="0" u="none" strike="noStrike">
                        <a:solidFill>
                          <a:srgbClr val="000000"/>
                        </a:solidFill>
                        <a:effectLst/>
                        <a:latin typeface="Oslo Sans Office" panose="02000000000000000000" pitchFamily="2" charset="0"/>
                      </a:endParaRPr>
                    </a:p>
                  </a:txBody>
                  <a:tcPr marL="9525" marR="9525" marT="9525" marB="0" anchor="b"/>
                </a:tc>
                <a:extLst>
                  <a:ext uri="{0D108BD9-81ED-4DB2-BD59-A6C34878D82A}">
                    <a16:rowId xmlns:a16="http://schemas.microsoft.com/office/drawing/2014/main" val="4196977250"/>
                  </a:ext>
                </a:extLst>
              </a:tr>
            </a:tbl>
          </a:graphicData>
        </a:graphic>
      </p:graphicFrame>
      <p:sp>
        <p:nvSpPr>
          <p:cNvPr id="4" name="Plassholder for dato 3">
            <a:extLst>
              <a:ext uri="{FF2B5EF4-FFF2-40B4-BE49-F238E27FC236}">
                <a16:creationId xmlns:a16="http://schemas.microsoft.com/office/drawing/2014/main" id="{3CDD10CC-62F9-4E41-9525-07F16786D090}"/>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F52EA408-3212-24D8-DA64-281E68549BC3}"/>
              </a:ext>
            </a:extLst>
          </p:cNvPr>
          <p:cNvSpPr>
            <a:spLocks noGrp="1"/>
          </p:cNvSpPr>
          <p:nvPr>
            <p:ph type="sldNum" sz="quarter" idx="12"/>
          </p:nvPr>
        </p:nvSpPr>
        <p:spPr/>
        <p:txBody>
          <a:bodyPr/>
          <a:lstStyle/>
          <a:p>
            <a:fld id="{8ACEFDFC-287E-0A4D-81A7-6CC8C070690D}" type="slidenum">
              <a:rPr lang="nb-NO" smtClean="0"/>
              <a:t>130</a:t>
            </a:fld>
            <a:endParaRPr lang="nb-NO"/>
          </a:p>
        </p:txBody>
      </p:sp>
      <p:graphicFrame>
        <p:nvGraphicFramePr>
          <p:cNvPr id="6" name="Diagram 5">
            <a:extLst>
              <a:ext uri="{FF2B5EF4-FFF2-40B4-BE49-F238E27FC236}">
                <a16:creationId xmlns:a16="http://schemas.microsoft.com/office/drawing/2014/main" id="{5E83D602-2C0E-8774-6D51-41AC94B734F6}"/>
              </a:ext>
            </a:extLst>
          </p:cNvPr>
          <p:cNvGraphicFramePr>
            <a:graphicFrameLocks/>
          </p:cNvGraphicFramePr>
          <p:nvPr>
            <p:extLst>
              <p:ext uri="{D42A27DB-BD31-4B8C-83A1-F6EECF244321}">
                <p14:modId xmlns:p14="http://schemas.microsoft.com/office/powerpoint/2010/main" val="1330063169"/>
              </p:ext>
            </p:extLst>
          </p:nvPr>
        </p:nvGraphicFramePr>
        <p:xfrm>
          <a:off x="5436158" y="-53477"/>
          <a:ext cx="6408178" cy="61914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698883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DBF592B-007D-DA2B-72DE-3E07C672F3A3}"/>
              </a:ext>
            </a:extLst>
          </p:cNvPr>
          <p:cNvSpPr>
            <a:spLocks noGrp="1"/>
          </p:cNvSpPr>
          <p:nvPr>
            <p:ph type="title"/>
          </p:nvPr>
        </p:nvSpPr>
        <p:spPr>
          <a:xfrm>
            <a:off x="695326" y="720002"/>
            <a:ext cx="3102951" cy="686768"/>
          </a:xfrm>
          <a:ln>
            <a:solidFill>
              <a:schemeClr val="tx1"/>
            </a:solidFill>
          </a:ln>
        </p:spPr>
        <p:txBody>
          <a:bodyPr/>
          <a:lstStyle/>
          <a:p>
            <a:r>
              <a:rPr lang="nb-NO"/>
              <a:t>Noen likninger</a:t>
            </a:r>
          </a:p>
        </p:txBody>
      </p:sp>
      <p:sp>
        <p:nvSpPr>
          <p:cNvPr id="3" name="Plassholder for innhold 2">
            <a:extLst>
              <a:ext uri="{FF2B5EF4-FFF2-40B4-BE49-F238E27FC236}">
                <a16:creationId xmlns:a16="http://schemas.microsoft.com/office/drawing/2014/main" id="{7B9317BA-21F3-90D7-DC23-86577D90C45D}"/>
              </a:ext>
            </a:extLst>
          </p:cNvPr>
          <p:cNvSpPr>
            <a:spLocks noGrp="1"/>
          </p:cNvSpPr>
          <p:nvPr>
            <p:ph idx="1"/>
          </p:nvPr>
        </p:nvSpPr>
        <p:spPr>
          <a:xfrm>
            <a:off x="705374" y="2032001"/>
            <a:ext cx="9469438" cy="4060824"/>
          </a:xfrm>
        </p:spPr>
        <p:txBody>
          <a:bodyPr>
            <a:normAutofit fontScale="85000" lnSpcReduction="20000"/>
          </a:bodyPr>
          <a:lstStyle/>
          <a:p>
            <a:r>
              <a:rPr lang="nb-NO"/>
              <a:t>Vi må velge a og b slik at </a:t>
            </a:r>
          </a:p>
          <a:p>
            <a:r>
              <a:rPr lang="nb-NO"/>
              <a:t>Summen av kvadrat-avvikene (SKA) er minst mulig for vårt valg av a og b</a:t>
            </a:r>
          </a:p>
          <a:p>
            <a:r>
              <a:rPr lang="nb-NO"/>
              <a:t>Da må vi gjøre dette:</a:t>
            </a:r>
          </a:p>
          <a:p>
            <a:r>
              <a:rPr lang="nb-NO"/>
              <a:t>KA(a, b)</a:t>
            </a:r>
            <a:r>
              <a:rPr lang="nb-NO" baseline="-25000"/>
              <a:t>i</a:t>
            </a:r>
            <a:r>
              <a:rPr lang="nb-NO"/>
              <a:t> = (</a:t>
            </a:r>
            <a:r>
              <a:rPr lang="nb-NO" sz="3600" err="1"/>
              <a:t>y</a:t>
            </a:r>
            <a:r>
              <a:rPr lang="nb-NO" sz="3600" baseline="-25000" err="1"/>
              <a:t>i</a:t>
            </a:r>
            <a:r>
              <a:rPr lang="nb-NO" sz="3600"/>
              <a:t> – NN(x</a:t>
            </a:r>
            <a:r>
              <a:rPr lang="nb-NO" sz="3600" baseline="-25000"/>
              <a:t>i</a:t>
            </a:r>
            <a:r>
              <a:rPr lang="nb-NO"/>
              <a:t>))</a:t>
            </a:r>
            <a:r>
              <a:rPr lang="nb-NO" baseline="30000"/>
              <a:t>2</a:t>
            </a:r>
            <a:r>
              <a:rPr lang="nb-NO"/>
              <a:t>  der</a:t>
            </a:r>
          </a:p>
          <a:p>
            <a:r>
              <a:rPr lang="nb-NO"/>
              <a:t>Fasiten er </a:t>
            </a:r>
            <a:r>
              <a:rPr lang="nb-NO" err="1"/>
              <a:t>y</a:t>
            </a:r>
            <a:r>
              <a:rPr lang="nb-NO" baseline="-25000" err="1"/>
              <a:t>i</a:t>
            </a:r>
            <a:r>
              <a:rPr lang="nb-NO"/>
              <a:t> og Nevralt Nett-beregningen med input x</a:t>
            </a:r>
            <a:r>
              <a:rPr lang="nb-NO" baseline="-25000"/>
              <a:t>i</a:t>
            </a:r>
            <a:r>
              <a:rPr lang="nb-NO"/>
              <a:t> er NN(x</a:t>
            </a:r>
            <a:r>
              <a:rPr lang="nb-NO" baseline="-25000"/>
              <a:t>i</a:t>
            </a:r>
            <a:r>
              <a:rPr lang="nb-NO"/>
              <a:t>)</a:t>
            </a:r>
          </a:p>
        </p:txBody>
      </p:sp>
      <p:sp>
        <p:nvSpPr>
          <p:cNvPr id="4" name="Plassholder for dato 3">
            <a:extLst>
              <a:ext uri="{FF2B5EF4-FFF2-40B4-BE49-F238E27FC236}">
                <a16:creationId xmlns:a16="http://schemas.microsoft.com/office/drawing/2014/main" id="{FA64902E-357D-7450-FCBE-11A04916CF1C}"/>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E080B8C8-2F51-BFE7-1748-E3A51463CEA3}"/>
              </a:ext>
            </a:extLst>
          </p:cNvPr>
          <p:cNvSpPr>
            <a:spLocks noGrp="1"/>
          </p:cNvSpPr>
          <p:nvPr>
            <p:ph type="sldNum" sz="quarter" idx="12"/>
          </p:nvPr>
        </p:nvSpPr>
        <p:spPr/>
        <p:txBody>
          <a:bodyPr/>
          <a:lstStyle/>
          <a:p>
            <a:fld id="{8ACEFDFC-287E-0A4D-81A7-6CC8C070690D}" type="slidenum">
              <a:rPr lang="nb-NO" smtClean="0"/>
              <a:t>131</a:t>
            </a:fld>
            <a:endParaRPr lang="nb-NO"/>
          </a:p>
        </p:txBody>
      </p:sp>
    </p:spTree>
    <p:extLst>
      <p:ext uri="{BB962C8B-B14F-4D97-AF65-F5344CB8AC3E}">
        <p14:creationId xmlns:p14="http://schemas.microsoft.com/office/powerpoint/2010/main" val="10355124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D50ED3E-E7BE-EC18-7672-523CEBE380D3}"/>
              </a:ext>
            </a:extLst>
          </p:cNvPr>
          <p:cNvSpPr>
            <a:spLocks noGrp="1"/>
          </p:cNvSpPr>
          <p:nvPr>
            <p:ph type="title"/>
          </p:nvPr>
        </p:nvSpPr>
        <p:spPr>
          <a:ln>
            <a:solidFill>
              <a:schemeClr val="tx1"/>
            </a:solidFill>
          </a:ln>
        </p:spPr>
        <p:txBody>
          <a:bodyPr/>
          <a:lstStyle/>
          <a:p>
            <a:r>
              <a:rPr lang="nb-NO"/>
              <a:t>Så plusser vi sammen alle disse</a:t>
            </a:r>
          </a:p>
        </p:txBody>
      </p:sp>
      <p:sp>
        <p:nvSpPr>
          <p:cNvPr id="3" name="Plassholder for innhold 2">
            <a:extLst>
              <a:ext uri="{FF2B5EF4-FFF2-40B4-BE49-F238E27FC236}">
                <a16:creationId xmlns:a16="http://schemas.microsoft.com/office/drawing/2014/main" id="{62B25DBC-5D08-A56B-6693-30C0C6C6354B}"/>
              </a:ext>
            </a:extLst>
          </p:cNvPr>
          <p:cNvSpPr>
            <a:spLocks noGrp="1"/>
          </p:cNvSpPr>
          <p:nvPr>
            <p:ph idx="1"/>
          </p:nvPr>
        </p:nvSpPr>
        <p:spPr/>
        <p:txBody>
          <a:bodyPr/>
          <a:lstStyle/>
          <a:p>
            <a:r>
              <a:rPr lang="nb-NO"/>
              <a:t>SKA = SK</a:t>
            </a:r>
            <a:r>
              <a:rPr lang="nb-NO" baseline="-25000"/>
              <a:t>1</a:t>
            </a:r>
            <a:r>
              <a:rPr lang="nb-NO"/>
              <a:t> + SK</a:t>
            </a:r>
            <a:r>
              <a:rPr lang="nb-NO" baseline="-25000"/>
              <a:t>2</a:t>
            </a:r>
            <a:r>
              <a:rPr lang="nb-NO"/>
              <a:t> + …+SK</a:t>
            </a:r>
            <a:r>
              <a:rPr lang="nb-NO" baseline="-25000"/>
              <a:t>3</a:t>
            </a:r>
          </a:p>
          <a:p>
            <a:r>
              <a:rPr lang="nb-NO"/>
              <a:t>Hver av leddene </a:t>
            </a:r>
            <a:r>
              <a:rPr lang="nb-NO" err="1"/>
              <a:t>SK</a:t>
            </a:r>
            <a:r>
              <a:rPr lang="nb-NO" baseline="-25000" err="1"/>
              <a:t>i</a:t>
            </a:r>
            <a:r>
              <a:rPr lang="nb-NO"/>
              <a:t> er en funksjon av a og b på den måten at </a:t>
            </a:r>
          </a:p>
          <a:p>
            <a:r>
              <a:rPr lang="nb-NO"/>
              <a:t>SK</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a:t>
            </a:r>
          </a:p>
          <a:p>
            <a:r>
              <a:rPr lang="nb-NO"/>
              <a:t>=y</a:t>
            </a:r>
            <a:r>
              <a:rPr lang="nb-NO" baseline="-25000"/>
              <a:t>1</a:t>
            </a:r>
            <a:r>
              <a:rPr lang="nb-NO" baseline="30000"/>
              <a:t>2</a:t>
            </a:r>
            <a:r>
              <a:rPr lang="nb-NO"/>
              <a:t> –a(x</a:t>
            </a:r>
            <a:r>
              <a:rPr lang="nb-NO" baseline="-25000"/>
              <a:t>1</a:t>
            </a:r>
            <a:r>
              <a:rPr lang="nb-NO"/>
              <a:t>y</a:t>
            </a:r>
            <a:r>
              <a:rPr lang="nb-NO" baseline="-25000"/>
              <a:t>1</a:t>
            </a:r>
            <a:r>
              <a:rPr lang="nb-NO"/>
              <a:t>)+</a:t>
            </a:r>
            <a:r>
              <a:rPr lang="nb-NO" err="1"/>
              <a:t>oioioi</a:t>
            </a:r>
            <a:r>
              <a:rPr lang="nb-NO"/>
              <a:t>, se neste side!! </a:t>
            </a:r>
            <a:r>
              <a:rPr lang="nb-NO">
                <a:sym typeface="Wingdings" panose="05000000000000000000" pitchFamily="2" charset="2"/>
              </a:rPr>
              <a:t></a:t>
            </a:r>
            <a:endParaRPr lang="nb-NO"/>
          </a:p>
        </p:txBody>
      </p:sp>
      <p:sp>
        <p:nvSpPr>
          <p:cNvPr id="4" name="Plassholder for dato 3">
            <a:extLst>
              <a:ext uri="{FF2B5EF4-FFF2-40B4-BE49-F238E27FC236}">
                <a16:creationId xmlns:a16="http://schemas.microsoft.com/office/drawing/2014/main" id="{20EFDD43-7CC9-1BF1-0471-1EFE5EFB32C1}"/>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CE379553-DAFB-49F5-F1B2-3004950A17E9}"/>
              </a:ext>
            </a:extLst>
          </p:cNvPr>
          <p:cNvSpPr>
            <a:spLocks noGrp="1"/>
          </p:cNvSpPr>
          <p:nvPr>
            <p:ph type="sldNum" sz="quarter" idx="12"/>
          </p:nvPr>
        </p:nvSpPr>
        <p:spPr/>
        <p:txBody>
          <a:bodyPr/>
          <a:lstStyle/>
          <a:p>
            <a:fld id="{8ACEFDFC-287E-0A4D-81A7-6CC8C070690D}" type="slidenum">
              <a:rPr lang="nb-NO" smtClean="0"/>
              <a:t>132</a:t>
            </a:fld>
            <a:endParaRPr lang="nb-NO"/>
          </a:p>
        </p:txBody>
      </p:sp>
    </p:spTree>
    <p:extLst>
      <p:ext uri="{BB962C8B-B14F-4D97-AF65-F5344CB8AC3E}">
        <p14:creationId xmlns:p14="http://schemas.microsoft.com/office/powerpoint/2010/main" val="38181500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3CB25C7-41B5-32AD-ACD9-2557663A30A3}"/>
              </a:ext>
            </a:extLst>
          </p:cNvPr>
          <p:cNvSpPr>
            <a:spLocks noGrp="1"/>
          </p:cNvSpPr>
          <p:nvPr>
            <p:ph type="title"/>
          </p:nvPr>
        </p:nvSpPr>
        <p:spPr/>
        <p:txBody>
          <a:bodyPr/>
          <a:lstStyle/>
          <a:p>
            <a:r>
              <a:rPr lang="nb-NO"/>
              <a:t>Litt mattetime/strategi for dette</a:t>
            </a:r>
          </a:p>
        </p:txBody>
      </p:sp>
      <p:graphicFrame>
        <p:nvGraphicFramePr>
          <p:cNvPr id="6" name="Plassholder for innhold 5">
            <a:extLst>
              <a:ext uri="{FF2B5EF4-FFF2-40B4-BE49-F238E27FC236}">
                <a16:creationId xmlns:a16="http://schemas.microsoft.com/office/drawing/2014/main" id="{A19FF7F4-B356-F746-1945-F847004B2CF9}"/>
              </a:ext>
            </a:extLst>
          </p:cNvPr>
          <p:cNvGraphicFramePr>
            <a:graphicFrameLocks noGrp="1"/>
          </p:cNvGraphicFramePr>
          <p:nvPr>
            <p:ph idx="1"/>
            <p:extLst>
              <p:ext uri="{D42A27DB-BD31-4B8C-83A1-F6EECF244321}">
                <p14:modId xmlns:p14="http://schemas.microsoft.com/office/powerpoint/2010/main" val="1924174000"/>
              </p:ext>
            </p:extLst>
          </p:nvPr>
        </p:nvGraphicFramePr>
        <p:xfrm>
          <a:off x="695325" y="2031999"/>
          <a:ext cx="5400676" cy="2848430"/>
        </p:xfrm>
        <a:graphic>
          <a:graphicData uri="http://schemas.openxmlformats.org/drawingml/2006/table">
            <a:tbl>
              <a:tblPr firstRow="1" bandRow="1">
                <a:tableStyleId>{5C22544A-7EE6-4342-B048-85BDC9FD1C3A}</a:tableStyleId>
              </a:tblPr>
              <a:tblGrid>
                <a:gridCol w="1350169">
                  <a:extLst>
                    <a:ext uri="{9D8B030D-6E8A-4147-A177-3AD203B41FA5}">
                      <a16:colId xmlns:a16="http://schemas.microsoft.com/office/drawing/2014/main" val="3322319311"/>
                    </a:ext>
                  </a:extLst>
                </a:gridCol>
                <a:gridCol w="1350169">
                  <a:extLst>
                    <a:ext uri="{9D8B030D-6E8A-4147-A177-3AD203B41FA5}">
                      <a16:colId xmlns:a16="http://schemas.microsoft.com/office/drawing/2014/main" val="3450336622"/>
                    </a:ext>
                  </a:extLst>
                </a:gridCol>
                <a:gridCol w="1350169">
                  <a:extLst>
                    <a:ext uri="{9D8B030D-6E8A-4147-A177-3AD203B41FA5}">
                      <a16:colId xmlns:a16="http://schemas.microsoft.com/office/drawing/2014/main" val="1619452539"/>
                    </a:ext>
                  </a:extLst>
                </a:gridCol>
                <a:gridCol w="1350169">
                  <a:extLst>
                    <a:ext uri="{9D8B030D-6E8A-4147-A177-3AD203B41FA5}">
                      <a16:colId xmlns:a16="http://schemas.microsoft.com/office/drawing/2014/main" val="1942645247"/>
                    </a:ext>
                  </a:extLst>
                </a:gridCol>
              </a:tblGrid>
              <a:tr h="569686">
                <a:tc>
                  <a:txBody>
                    <a:bodyPr/>
                    <a:lstStyle/>
                    <a:p>
                      <a:endParaRPr lang="nb-NO"/>
                    </a:p>
                  </a:txBody>
                  <a:tcPr/>
                </a:tc>
                <a:tc>
                  <a:txBody>
                    <a:bodyPr/>
                    <a:lstStyle/>
                    <a:p>
                      <a:r>
                        <a:rPr lang="nb-NO" err="1"/>
                        <a:t>y</a:t>
                      </a:r>
                      <a:r>
                        <a:rPr lang="nb-NO" baseline="-25000" err="1"/>
                        <a:t>i</a:t>
                      </a:r>
                      <a:endParaRPr lang="nb-NO"/>
                    </a:p>
                  </a:txBody>
                  <a:tcPr/>
                </a:tc>
                <a:tc>
                  <a:txBody>
                    <a:bodyPr/>
                    <a:lstStyle/>
                    <a:p>
                      <a:r>
                        <a:rPr lang="nb-NO"/>
                        <a:t>-</a:t>
                      </a:r>
                      <a:r>
                        <a:rPr lang="nb-NO" err="1"/>
                        <a:t>ax</a:t>
                      </a:r>
                      <a:r>
                        <a:rPr lang="nb-NO" sz="1600" baseline="-25000" err="1"/>
                        <a:t>i</a:t>
                      </a:r>
                      <a:endParaRPr lang="nb-NO"/>
                    </a:p>
                  </a:txBody>
                  <a:tcPr/>
                </a:tc>
                <a:tc>
                  <a:txBody>
                    <a:bodyPr/>
                    <a:lstStyle/>
                    <a:p>
                      <a:r>
                        <a:rPr lang="nb-NO"/>
                        <a:t>-b</a:t>
                      </a:r>
                    </a:p>
                  </a:txBody>
                  <a:tcPr/>
                </a:tc>
                <a:extLst>
                  <a:ext uri="{0D108BD9-81ED-4DB2-BD59-A6C34878D82A}">
                    <a16:rowId xmlns:a16="http://schemas.microsoft.com/office/drawing/2014/main" val="2140561541"/>
                  </a:ext>
                </a:extLst>
              </a:tr>
              <a:tr h="569686">
                <a:tc>
                  <a:txBody>
                    <a:bodyPr/>
                    <a:lstStyle/>
                    <a:p>
                      <a:r>
                        <a:rPr lang="nb-NO" err="1"/>
                        <a:t>y</a:t>
                      </a:r>
                      <a:r>
                        <a:rPr lang="nb-NO" baseline="-25000" err="1"/>
                        <a:t>i</a:t>
                      </a:r>
                      <a:endParaRPr lang="nb-NO"/>
                    </a:p>
                  </a:txBody>
                  <a:tcPr/>
                </a:tc>
                <a:tc>
                  <a:txBody>
                    <a:bodyPr/>
                    <a:lstStyle/>
                    <a:p>
                      <a:r>
                        <a:rPr lang="nb-NO"/>
                        <a:t>y</a:t>
                      </a:r>
                      <a:r>
                        <a:rPr lang="nb-NO" baseline="-25000"/>
                        <a:t>i</a:t>
                      </a:r>
                      <a:r>
                        <a:rPr lang="nb-NO" baseline="30000"/>
                        <a:t>2</a:t>
                      </a:r>
                      <a:endParaRPr lang="nb-NO"/>
                    </a:p>
                  </a:txBody>
                  <a:tcPr/>
                </a:tc>
                <a:tc>
                  <a:txBody>
                    <a:bodyPr/>
                    <a:lstStyle/>
                    <a:p>
                      <a:r>
                        <a:rPr lang="nb-NO"/>
                        <a:t>-</a:t>
                      </a:r>
                      <a:r>
                        <a:rPr lang="nb-NO" err="1"/>
                        <a:t>ax</a:t>
                      </a:r>
                      <a:r>
                        <a:rPr lang="nb-NO" baseline="-25000" err="1"/>
                        <a:t>i</a:t>
                      </a:r>
                      <a:r>
                        <a:rPr lang="nb-NO" baseline="0" err="1"/>
                        <a:t>y</a:t>
                      </a:r>
                      <a:r>
                        <a:rPr lang="nb-NO" baseline="-25000" err="1"/>
                        <a:t>i</a:t>
                      </a:r>
                      <a:endParaRPr lang="nb-NO"/>
                    </a:p>
                  </a:txBody>
                  <a:tcPr/>
                </a:tc>
                <a:tc>
                  <a:txBody>
                    <a:bodyPr/>
                    <a:lstStyle/>
                    <a:p>
                      <a:r>
                        <a:rPr lang="nb-NO"/>
                        <a:t>-</a:t>
                      </a:r>
                      <a:r>
                        <a:rPr lang="nb-NO" err="1"/>
                        <a:t>by</a:t>
                      </a:r>
                      <a:r>
                        <a:rPr lang="nb-NO" baseline="-25000" err="1"/>
                        <a:t>i</a:t>
                      </a:r>
                      <a:endParaRPr lang="nb-NO"/>
                    </a:p>
                  </a:txBody>
                  <a:tcPr/>
                </a:tc>
                <a:extLst>
                  <a:ext uri="{0D108BD9-81ED-4DB2-BD59-A6C34878D82A}">
                    <a16:rowId xmlns:a16="http://schemas.microsoft.com/office/drawing/2014/main" val="2125572031"/>
                  </a:ext>
                </a:extLst>
              </a:tr>
              <a:tr h="569686">
                <a:tc>
                  <a:txBody>
                    <a:bodyPr/>
                    <a:lstStyle/>
                    <a:p>
                      <a:r>
                        <a:rPr lang="nb-NO"/>
                        <a:t>-ax</a:t>
                      </a:r>
                      <a:r>
                        <a:rPr lang="nb-NO" baseline="-25000"/>
                        <a:t>1</a:t>
                      </a:r>
                      <a:endParaRPr lang="nb-NO"/>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a:t>-</a:t>
                      </a:r>
                      <a:r>
                        <a:rPr lang="nb-NO" err="1"/>
                        <a:t>ax</a:t>
                      </a:r>
                      <a:r>
                        <a:rPr lang="nb-NO" baseline="-25000" err="1"/>
                        <a:t>i</a:t>
                      </a:r>
                      <a:r>
                        <a:rPr lang="nb-NO" baseline="0" err="1"/>
                        <a:t>y</a:t>
                      </a:r>
                      <a:r>
                        <a:rPr lang="nb-NO" baseline="-25000" err="1"/>
                        <a:t>i</a:t>
                      </a:r>
                      <a:endParaRPr lang="nb-NO"/>
                    </a:p>
                  </a:txBody>
                  <a:tcPr/>
                </a:tc>
                <a:tc>
                  <a:txBody>
                    <a:bodyPr/>
                    <a:lstStyle/>
                    <a:p>
                      <a:r>
                        <a:rPr lang="nb-NO"/>
                        <a:t>a</a:t>
                      </a:r>
                      <a:r>
                        <a:rPr lang="nb-NO" baseline="30000"/>
                        <a:t>2</a:t>
                      </a:r>
                      <a:r>
                        <a:rPr lang="nb-NO" baseline="0"/>
                        <a:t>x</a:t>
                      </a:r>
                      <a:r>
                        <a:rPr lang="nb-NO" baseline="-25000"/>
                        <a:t>i</a:t>
                      </a:r>
                      <a:r>
                        <a:rPr lang="nb-NO" baseline="30000"/>
                        <a:t>2</a:t>
                      </a:r>
                      <a:endParaRPr lang="nb-NO"/>
                    </a:p>
                  </a:txBody>
                  <a:tcPr/>
                </a:tc>
                <a:tc>
                  <a:txBody>
                    <a:bodyPr/>
                    <a:lstStyle/>
                    <a:p>
                      <a:r>
                        <a:rPr lang="nb-NO"/>
                        <a:t> </a:t>
                      </a:r>
                      <a:r>
                        <a:rPr lang="nb-NO" err="1"/>
                        <a:t>abx</a:t>
                      </a:r>
                      <a:r>
                        <a:rPr lang="nb-NO" baseline="-25000" err="1"/>
                        <a:t>i</a:t>
                      </a:r>
                      <a:endParaRPr lang="nb-NO"/>
                    </a:p>
                  </a:txBody>
                  <a:tcPr/>
                </a:tc>
                <a:extLst>
                  <a:ext uri="{0D108BD9-81ED-4DB2-BD59-A6C34878D82A}">
                    <a16:rowId xmlns:a16="http://schemas.microsoft.com/office/drawing/2014/main" val="4095986930"/>
                  </a:ext>
                </a:extLst>
              </a:tr>
              <a:tr h="569686">
                <a:tc>
                  <a:txBody>
                    <a:bodyPr/>
                    <a:lstStyle/>
                    <a:p>
                      <a:r>
                        <a:rPr lang="nb-NO"/>
                        <a:t>-b</a:t>
                      </a:r>
                    </a:p>
                  </a:txBody>
                  <a:tcPr/>
                </a:tc>
                <a:tc>
                  <a:txBody>
                    <a:bodyPr/>
                    <a:lstStyle/>
                    <a:p>
                      <a:r>
                        <a:rPr lang="nb-NO"/>
                        <a:t>-</a:t>
                      </a:r>
                      <a:r>
                        <a:rPr lang="nb-NO" err="1"/>
                        <a:t>by</a:t>
                      </a:r>
                      <a:r>
                        <a:rPr lang="nb-NO" baseline="-25000" err="1"/>
                        <a:t>i</a:t>
                      </a:r>
                      <a:endParaRPr lang="nb-NO"/>
                    </a:p>
                  </a:txBody>
                  <a:tcPr/>
                </a:tc>
                <a:tc>
                  <a:txBody>
                    <a:bodyPr/>
                    <a:lstStyle/>
                    <a:p>
                      <a:r>
                        <a:rPr lang="nb-NO" err="1"/>
                        <a:t>abx</a:t>
                      </a:r>
                      <a:r>
                        <a:rPr lang="nb-NO" baseline="-25000" err="1"/>
                        <a:t>i</a:t>
                      </a:r>
                      <a:endParaRPr lang="nb-NO"/>
                    </a:p>
                  </a:txBody>
                  <a:tcPr/>
                </a:tc>
                <a:tc>
                  <a:txBody>
                    <a:bodyPr/>
                    <a:lstStyle/>
                    <a:p>
                      <a:r>
                        <a:rPr lang="nb-NO" baseline="0"/>
                        <a:t> b</a:t>
                      </a:r>
                      <a:r>
                        <a:rPr lang="nb-NO" baseline="30000"/>
                        <a:t>2</a:t>
                      </a:r>
                      <a:endParaRPr lang="nb-NO" baseline="0"/>
                    </a:p>
                  </a:txBody>
                  <a:tcPr/>
                </a:tc>
                <a:extLst>
                  <a:ext uri="{0D108BD9-81ED-4DB2-BD59-A6C34878D82A}">
                    <a16:rowId xmlns:a16="http://schemas.microsoft.com/office/drawing/2014/main" val="1374403346"/>
                  </a:ext>
                </a:extLst>
              </a:tr>
              <a:tr h="569686">
                <a:tc>
                  <a:txBody>
                    <a:bodyPr/>
                    <a:lstStyle/>
                    <a:p>
                      <a:r>
                        <a:rPr lang="nb-NO"/>
                        <a:t>SUM</a:t>
                      </a:r>
                    </a:p>
                  </a:txBody>
                  <a:tcPr/>
                </a:tc>
                <a:tc>
                  <a:txBody>
                    <a:bodyPr/>
                    <a:lstStyle/>
                    <a:p>
                      <a:endParaRPr lang="nb-NO"/>
                    </a:p>
                  </a:txBody>
                  <a:tcPr/>
                </a:tc>
                <a:tc>
                  <a:txBody>
                    <a:bodyPr/>
                    <a:lstStyle/>
                    <a:p>
                      <a:endParaRPr lang="nb-NO"/>
                    </a:p>
                  </a:txBody>
                  <a:tcPr/>
                </a:tc>
                <a:tc>
                  <a:txBody>
                    <a:bodyPr/>
                    <a:lstStyle/>
                    <a:p>
                      <a:endParaRPr lang="nb-NO"/>
                    </a:p>
                  </a:txBody>
                  <a:tcPr/>
                </a:tc>
                <a:extLst>
                  <a:ext uri="{0D108BD9-81ED-4DB2-BD59-A6C34878D82A}">
                    <a16:rowId xmlns:a16="http://schemas.microsoft.com/office/drawing/2014/main" val="3862950809"/>
                  </a:ext>
                </a:extLst>
              </a:tr>
            </a:tbl>
          </a:graphicData>
        </a:graphic>
      </p:graphicFrame>
      <p:sp>
        <p:nvSpPr>
          <p:cNvPr id="4" name="Plassholder for dato 3">
            <a:extLst>
              <a:ext uri="{FF2B5EF4-FFF2-40B4-BE49-F238E27FC236}">
                <a16:creationId xmlns:a16="http://schemas.microsoft.com/office/drawing/2014/main" id="{8E48FCCC-6D12-7998-F343-EC67981DDA3B}"/>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BF3CAFBE-4F31-D18C-7017-0DEDF7D7E2F1}"/>
              </a:ext>
            </a:extLst>
          </p:cNvPr>
          <p:cNvSpPr>
            <a:spLocks noGrp="1"/>
          </p:cNvSpPr>
          <p:nvPr>
            <p:ph type="sldNum" sz="quarter" idx="12"/>
          </p:nvPr>
        </p:nvSpPr>
        <p:spPr/>
        <p:txBody>
          <a:bodyPr/>
          <a:lstStyle/>
          <a:p>
            <a:fld id="{8ACEFDFC-287E-0A4D-81A7-6CC8C070690D}" type="slidenum">
              <a:rPr lang="nb-NO" smtClean="0"/>
              <a:t>133</a:t>
            </a:fld>
            <a:endParaRPr lang="nb-NO"/>
          </a:p>
        </p:txBody>
      </p:sp>
      <p:sp>
        <p:nvSpPr>
          <p:cNvPr id="8" name="TekstSylinder 7">
            <a:extLst>
              <a:ext uri="{FF2B5EF4-FFF2-40B4-BE49-F238E27FC236}">
                <a16:creationId xmlns:a16="http://schemas.microsoft.com/office/drawing/2014/main" id="{EE40A36C-4FE3-6877-7A0A-346C3BF007BF}"/>
              </a:ext>
            </a:extLst>
          </p:cNvPr>
          <p:cNvSpPr txBox="1"/>
          <p:nvPr/>
        </p:nvSpPr>
        <p:spPr>
          <a:xfrm>
            <a:off x="695325" y="4933855"/>
            <a:ext cx="6496258" cy="369332"/>
          </a:xfrm>
          <a:prstGeom prst="rect">
            <a:avLst/>
          </a:prstGeom>
          <a:noFill/>
        </p:spPr>
        <p:txBody>
          <a:bodyPr wrap="square">
            <a:spAutoFit/>
          </a:bodyPr>
          <a:lstStyle/>
          <a:p>
            <a:r>
              <a:rPr lang="nb-NO"/>
              <a:t>y</a:t>
            </a:r>
            <a:r>
              <a:rPr lang="nb-NO" baseline="-25000"/>
              <a:t>1</a:t>
            </a:r>
            <a:r>
              <a:rPr lang="nb-NO" baseline="30000"/>
              <a:t>2</a:t>
            </a:r>
            <a:r>
              <a:rPr lang="nb-NO"/>
              <a:t> –2ax</a:t>
            </a:r>
            <a:r>
              <a:rPr lang="nb-NO" baseline="-25000"/>
              <a:t>1</a:t>
            </a:r>
            <a:r>
              <a:rPr lang="nb-NO"/>
              <a:t>y</a:t>
            </a:r>
            <a:r>
              <a:rPr lang="nb-NO" baseline="-25000"/>
              <a:t>1</a:t>
            </a:r>
            <a:r>
              <a:rPr lang="nb-NO"/>
              <a:t>+a</a:t>
            </a:r>
            <a:r>
              <a:rPr lang="nb-NO" baseline="30000"/>
              <a:t>2</a:t>
            </a:r>
            <a:r>
              <a:rPr lang="nb-NO"/>
              <a:t>x</a:t>
            </a:r>
            <a:r>
              <a:rPr lang="nb-NO" baseline="-25000"/>
              <a:t>i</a:t>
            </a:r>
            <a:r>
              <a:rPr lang="nb-NO" baseline="30000"/>
              <a:t>2</a:t>
            </a:r>
            <a:r>
              <a:rPr lang="nb-NO"/>
              <a:t>-2by</a:t>
            </a:r>
            <a:r>
              <a:rPr lang="nb-NO" baseline="-25000"/>
              <a:t>i</a:t>
            </a:r>
            <a:r>
              <a:rPr lang="nb-NO"/>
              <a:t> +2abx</a:t>
            </a:r>
            <a:r>
              <a:rPr lang="nb-NO" baseline="-25000"/>
              <a:t>i</a:t>
            </a:r>
            <a:r>
              <a:rPr lang="nb-NO"/>
              <a:t> +b</a:t>
            </a:r>
            <a:r>
              <a:rPr lang="nb-NO" baseline="30000"/>
              <a:t>2</a:t>
            </a:r>
            <a:endParaRPr lang="nb-NO"/>
          </a:p>
        </p:txBody>
      </p:sp>
      <mc:AlternateContent xmlns:mc="http://schemas.openxmlformats.org/markup-compatibility/2006" xmlns:p14="http://schemas.microsoft.com/office/powerpoint/2010/main">
        <mc:Choice Requires="p14">
          <p:contentPart p14:bwMode="auto" r:id="rId2">
            <p14:nvContentPartPr>
              <p14:cNvPr id="9" name="Håndskrift 8">
                <a:extLst>
                  <a:ext uri="{FF2B5EF4-FFF2-40B4-BE49-F238E27FC236}">
                    <a16:creationId xmlns:a16="http://schemas.microsoft.com/office/drawing/2014/main" id="{1877B18A-1EC0-F51E-7E34-9963CE8E8454}"/>
                  </a:ext>
                </a:extLst>
              </p14:cNvPr>
              <p14:cNvContentPartPr/>
              <p14:nvPr/>
            </p14:nvContentPartPr>
            <p14:xfrm>
              <a:off x="1991148" y="2553622"/>
              <a:ext cx="2382840" cy="1070640"/>
            </p14:xfrm>
          </p:contentPart>
        </mc:Choice>
        <mc:Fallback xmlns="">
          <p:pic>
            <p:nvPicPr>
              <p:cNvPr id="9" name="Håndskrift 8">
                <a:extLst>
                  <a:ext uri="{FF2B5EF4-FFF2-40B4-BE49-F238E27FC236}">
                    <a16:creationId xmlns:a16="http://schemas.microsoft.com/office/drawing/2014/main" id="{1877B18A-1EC0-F51E-7E34-9963CE8E8454}"/>
                  </a:ext>
                </a:extLst>
              </p:cNvPr>
              <p:cNvPicPr/>
              <p:nvPr/>
            </p:nvPicPr>
            <p:blipFill>
              <a:blip r:embed="rId3"/>
              <a:stretch>
                <a:fillRect/>
              </a:stretch>
            </p:blipFill>
            <p:spPr>
              <a:xfrm>
                <a:off x="1937148" y="2445622"/>
                <a:ext cx="249048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Håndskrift 9">
                <a:extLst>
                  <a:ext uri="{FF2B5EF4-FFF2-40B4-BE49-F238E27FC236}">
                    <a16:creationId xmlns:a16="http://schemas.microsoft.com/office/drawing/2014/main" id="{F5737FE3-C930-C152-B868-DAFBCFB44516}"/>
                  </a:ext>
                </a:extLst>
              </p14:cNvPr>
              <p14:cNvContentPartPr/>
              <p14:nvPr/>
            </p14:nvContentPartPr>
            <p14:xfrm>
              <a:off x="4722828" y="2604022"/>
              <a:ext cx="828360" cy="595800"/>
            </p14:xfrm>
          </p:contentPart>
        </mc:Choice>
        <mc:Fallback xmlns="">
          <p:pic>
            <p:nvPicPr>
              <p:cNvPr id="10" name="Håndskrift 9">
                <a:extLst>
                  <a:ext uri="{FF2B5EF4-FFF2-40B4-BE49-F238E27FC236}">
                    <a16:creationId xmlns:a16="http://schemas.microsoft.com/office/drawing/2014/main" id="{F5737FE3-C930-C152-B868-DAFBCFB44516}"/>
                  </a:ext>
                </a:extLst>
              </p:cNvPr>
              <p:cNvPicPr/>
              <p:nvPr/>
            </p:nvPicPr>
            <p:blipFill>
              <a:blip r:embed="rId5"/>
              <a:stretch>
                <a:fillRect/>
              </a:stretch>
            </p:blipFill>
            <p:spPr>
              <a:xfrm>
                <a:off x="4668828" y="2496022"/>
                <a:ext cx="936000" cy="81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Håndskrift 10">
                <a:extLst>
                  <a:ext uri="{FF2B5EF4-FFF2-40B4-BE49-F238E27FC236}">
                    <a16:creationId xmlns:a16="http://schemas.microsoft.com/office/drawing/2014/main" id="{F685BF0E-50F6-171E-7A79-ED6CEC4198F1}"/>
                  </a:ext>
                </a:extLst>
              </p14:cNvPr>
              <p14:cNvContentPartPr/>
              <p14:nvPr/>
            </p14:nvContentPartPr>
            <p14:xfrm>
              <a:off x="1938948" y="3720742"/>
              <a:ext cx="846720" cy="637560"/>
            </p14:xfrm>
          </p:contentPart>
        </mc:Choice>
        <mc:Fallback xmlns="">
          <p:pic>
            <p:nvPicPr>
              <p:cNvPr id="11" name="Håndskrift 10">
                <a:extLst>
                  <a:ext uri="{FF2B5EF4-FFF2-40B4-BE49-F238E27FC236}">
                    <a16:creationId xmlns:a16="http://schemas.microsoft.com/office/drawing/2014/main" id="{F685BF0E-50F6-171E-7A79-ED6CEC4198F1}"/>
                  </a:ext>
                </a:extLst>
              </p:cNvPr>
              <p:cNvPicPr/>
              <p:nvPr/>
            </p:nvPicPr>
            <p:blipFill>
              <a:blip r:embed="rId7"/>
              <a:stretch>
                <a:fillRect/>
              </a:stretch>
            </p:blipFill>
            <p:spPr>
              <a:xfrm>
                <a:off x="1884948" y="3612681"/>
                <a:ext cx="954360" cy="8533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Håndskrift 11">
                <a:extLst>
                  <a:ext uri="{FF2B5EF4-FFF2-40B4-BE49-F238E27FC236}">
                    <a16:creationId xmlns:a16="http://schemas.microsoft.com/office/drawing/2014/main" id="{2C89DFD2-CFDF-0FC6-0C66-9AA21ACA9E15}"/>
                  </a:ext>
                </a:extLst>
              </p14:cNvPr>
              <p14:cNvContentPartPr/>
              <p14:nvPr/>
            </p14:nvContentPartPr>
            <p14:xfrm>
              <a:off x="3227748" y="3164182"/>
              <a:ext cx="2521440" cy="1195920"/>
            </p14:xfrm>
          </p:contentPart>
        </mc:Choice>
        <mc:Fallback xmlns="">
          <p:pic>
            <p:nvPicPr>
              <p:cNvPr id="12" name="Håndskrift 11">
                <a:extLst>
                  <a:ext uri="{FF2B5EF4-FFF2-40B4-BE49-F238E27FC236}">
                    <a16:creationId xmlns:a16="http://schemas.microsoft.com/office/drawing/2014/main" id="{2C89DFD2-CFDF-0FC6-0C66-9AA21ACA9E15}"/>
                  </a:ext>
                </a:extLst>
              </p:cNvPr>
              <p:cNvPicPr/>
              <p:nvPr/>
            </p:nvPicPr>
            <p:blipFill>
              <a:blip r:embed="rId9"/>
              <a:stretch>
                <a:fillRect/>
              </a:stretch>
            </p:blipFill>
            <p:spPr>
              <a:xfrm>
                <a:off x="3173748" y="3056215"/>
                <a:ext cx="2629080" cy="1411495"/>
              </a:xfrm>
              <a:prstGeom prst="rect">
                <a:avLst/>
              </a:prstGeom>
            </p:spPr>
          </p:pic>
        </mc:Fallback>
      </mc:AlternateContent>
    </p:spTree>
    <p:extLst>
      <p:ext uri="{BB962C8B-B14F-4D97-AF65-F5344CB8AC3E}">
        <p14:creationId xmlns:p14="http://schemas.microsoft.com/office/powerpoint/2010/main" val="2917158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5436E-6B67-59A8-ED2C-767C37B85D43}"/>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A1BF79EE-EA85-ED18-CB52-DB2E9179F12B}"/>
              </a:ext>
            </a:extLst>
          </p:cNvPr>
          <p:cNvSpPr>
            <a:spLocks noGrp="1"/>
          </p:cNvSpPr>
          <p:nvPr>
            <p:ph type="title"/>
          </p:nvPr>
        </p:nvSpPr>
        <p:spPr>
          <a:ln>
            <a:solidFill>
              <a:schemeClr val="tx1"/>
            </a:solidFill>
          </a:ln>
        </p:spPr>
        <p:txBody>
          <a:bodyPr/>
          <a:lstStyle/>
          <a:p>
            <a:r>
              <a:rPr lang="nb-NO"/>
              <a:t>Så plusser vi sammen alle disse</a:t>
            </a:r>
          </a:p>
        </p:txBody>
      </p:sp>
      <p:sp>
        <p:nvSpPr>
          <p:cNvPr id="3" name="Plassholder for innhold 2">
            <a:extLst>
              <a:ext uri="{FF2B5EF4-FFF2-40B4-BE49-F238E27FC236}">
                <a16:creationId xmlns:a16="http://schemas.microsoft.com/office/drawing/2014/main" id="{73F24608-3FE3-0F34-DFED-400E90688B57}"/>
              </a:ext>
            </a:extLst>
          </p:cNvPr>
          <p:cNvSpPr>
            <a:spLocks noGrp="1"/>
          </p:cNvSpPr>
          <p:nvPr>
            <p:ph idx="1"/>
          </p:nvPr>
        </p:nvSpPr>
        <p:spPr/>
        <p:txBody>
          <a:bodyPr/>
          <a:lstStyle/>
          <a:p>
            <a:r>
              <a:rPr lang="nb-NO"/>
              <a:t>SKA = KA</a:t>
            </a:r>
            <a:r>
              <a:rPr lang="nb-NO" baseline="-25000"/>
              <a:t>1</a:t>
            </a:r>
            <a:r>
              <a:rPr lang="nb-NO"/>
              <a:t> + KA</a:t>
            </a:r>
            <a:r>
              <a:rPr lang="nb-NO" baseline="-25000"/>
              <a:t>2</a:t>
            </a:r>
            <a:r>
              <a:rPr lang="nb-NO"/>
              <a:t> + …+KA</a:t>
            </a:r>
            <a:r>
              <a:rPr lang="nb-NO" baseline="-25000"/>
              <a:t>N</a:t>
            </a:r>
          </a:p>
          <a:p>
            <a:r>
              <a:rPr lang="nb-NO"/>
              <a:t>Hver av leddene </a:t>
            </a:r>
            <a:r>
              <a:rPr lang="nb-NO" err="1"/>
              <a:t>SK</a:t>
            </a:r>
            <a:r>
              <a:rPr lang="nb-NO" baseline="-25000" err="1"/>
              <a:t>i</a:t>
            </a:r>
            <a:r>
              <a:rPr lang="nb-NO"/>
              <a:t> er en funksjon av a og b på den måten at </a:t>
            </a:r>
          </a:p>
          <a:p>
            <a:r>
              <a:rPr lang="nb-NO"/>
              <a:t>KA</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a:t>
            </a:r>
          </a:p>
          <a:p>
            <a:r>
              <a:rPr lang="nb-NO"/>
              <a:t>=y</a:t>
            </a:r>
            <a:r>
              <a:rPr lang="nb-NO" baseline="-25000"/>
              <a:t>1</a:t>
            </a:r>
            <a:r>
              <a:rPr lang="nb-NO" baseline="30000"/>
              <a:t>2</a:t>
            </a:r>
            <a:r>
              <a:rPr lang="nb-NO"/>
              <a:t> –2ax</a:t>
            </a:r>
            <a:r>
              <a:rPr lang="nb-NO" baseline="-25000"/>
              <a:t>1</a:t>
            </a:r>
            <a:r>
              <a:rPr lang="nb-NO"/>
              <a:t>y</a:t>
            </a:r>
            <a:r>
              <a:rPr lang="nb-NO" baseline="-25000"/>
              <a:t>1</a:t>
            </a:r>
            <a:r>
              <a:rPr lang="nb-NO"/>
              <a:t>+a</a:t>
            </a:r>
            <a:r>
              <a:rPr lang="nb-NO" baseline="30000"/>
              <a:t>2</a:t>
            </a:r>
            <a:r>
              <a:rPr lang="nb-NO"/>
              <a:t>x</a:t>
            </a:r>
            <a:r>
              <a:rPr lang="nb-NO" baseline="-25000"/>
              <a:t>1</a:t>
            </a:r>
            <a:r>
              <a:rPr lang="nb-NO" baseline="30000"/>
              <a:t>2</a:t>
            </a:r>
            <a:r>
              <a:rPr lang="nb-NO"/>
              <a:t>-2by</a:t>
            </a:r>
            <a:r>
              <a:rPr lang="nb-NO" baseline="-25000"/>
              <a:t>1</a:t>
            </a:r>
            <a:r>
              <a:rPr lang="nb-NO"/>
              <a:t> +2abx</a:t>
            </a:r>
            <a:r>
              <a:rPr lang="nb-NO" baseline="-25000"/>
              <a:t>1</a:t>
            </a:r>
            <a:r>
              <a:rPr lang="nb-NO"/>
              <a:t> +b</a:t>
            </a:r>
            <a:r>
              <a:rPr lang="nb-NO" baseline="30000"/>
              <a:t>2</a:t>
            </a:r>
            <a:endParaRPr lang="nb-NO"/>
          </a:p>
          <a:p>
            <a:endParaRPr lang="nb-NO"/>
          </a:p>
        </p:txBody>
      </p:sp>
      <p:sp>
        <p:nvSpPr>
          <p:cNvPr id="4" name="Plassholder for dato 3">
            <a:extLst>
              <a:ext uri="{FF2B5EF4-FFF2-40B4-BE49-F238E27FC236}">
                <a16:creationId xmlns:a16="http://schemas.microsoft.com/office/drawing/2014/main" id="{B23F1123-5986-366B-1864-7AB126DB55EC}"/>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3A2408BC-D76F-0801-FAA0-6C064AC61415}"/>
              </a:ext>
            </a:extLst>
          </p:cNvPr>
          <p:cNvSpPr>
            <a:spLocks noGrp="1"/>
          </p:cNvSpPr>
          <p:nvPr>
            <p:ph type="sldNum" sz="quarter" idx="12"/>
          </p:nvPr>
        </p:nvSpPr>
        <p:spPr/>
        <p:txBody>
          <a:bodyPr/>
          <a:lstStyle/>
          <a:p>
            <a:fld id="{8ACEFDFC-287E-0A4D-81A7-6CC8C070690D}" type="slidenum">
              <a:rPr lang="nb-NO" smtClean="0"/>
              <a:t>134</a:t>
            </a:fld>
            <a:endParaRPr lang="nb-NO"/>
          </a:p>
        </p:txBody>
      </p:sp>
    </p:spTree>
    <p:extLst>
      <p:ext uri="{BB962C8B-B14F-4D97-AF65-F5344CB8AC3E}">
        <p14:creationId xmlns:p14="http://schemas.microsoft.com/office/powerpoint/2010/main" val="3431821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47D0505-9B5A-348D-5BCC-4D628BB59274}"/>
              </a:ext>
            </a:extLst>
          </p:cNvPr>
          <p:cNvSpPr>
            <a:spLocks noGrp="1"/>
          </p:cNvSpPr>
          <p:nvPr>
            <p:ph type="title"/>
          </p:nvPr>
        </p:nvSpPr>
        <p:spPr/>
        <p:txBody>
          <a:bodyPr/>
          <a:lstStyle/>
          <a:p>
            <a:r>
              <a:rPr lang="nb-NO"/>
              <a:t>La oss minimere funksjonen SKA(</a:t>
            </a:r>
            <a:r>
              <a:rPr lang="nb-NO" err="1"/>
              <a:t>a,b</a:t>
            </a:r>
            <a:r>
              <a:rPr lang="nb-NO"/>
              <a:t>) med hensyn til a og b</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FC9668B3-3853-DB6C-517F-F19AEC65398E}"/>
                  </a:ext>
                </a:extLst>
              </p:cNvPr>
              <p:cNvSpPr>
                <a:spLocks noGrp="1"/>
              </p:cNvSpPr>
              <p:nvPr>
                <p:ph idx="1"/>
              </p:nvPr>
            </p:nvSpPr>
            <p:spPr/>
            <p:txBody>
              <a:bodyPr/>
              <a:lstStyle/>
              <a:p>
                <a:r>
                  <a:rPr lang="nb-NO"/>
                  <a:t>Da må vi</a:t>
                </a:r>
              </a:p>
              <a:p>
                <a:pPr lvl="1"/>
                <a:r>
                  <a:rPr lang="nb-NO"/>
                  <a:t>Derivere den med hensyn til a og b</a:t>
                </a:r>
              </a:p>
              <a:p>
                <a:pPr lvl="1"/>
                <a:r>
                  <a:rPr lang="nb-NO"/>
                  <a:t>Sette den deriverte lik null</a:t>
                </a:r>
              </a:p>
              <a:p>
                <a:pPr lvl="1"/>
                <a:r>
                  <a:rPr lang="nb-NO"/>
                  <a:t>Velge a og b ved å løse likningen</a:t>
                </a:r>
              </a:p>
              <a:p>
                <a:r>
                  <a:rPr lang="nb-NO"/>
                  <a:t>Så da kan vi jo gjøre det da </a:t>
                </a:r>
                <a:r>
                  <a:rPr lang="nb-NO">
                    <a:sym typeface="Wingdings" panose="05000000000000000000" pitchFamily="2" charset="2"/>
                  </a:rPr>
                  <a:t></a:t>
                </a:r>
              </a:p>
              <a:p>
                <a:pPr lvl="1"/>
                <a:r>
                  <a:rPr lang="nb-NO">
                    <a:sym typeface="Wingdings" panose="05000000000000000000" pitchFamily="2" charset="2"/>
                  </a:rPr>
                  <a:t>SKA = KA</a:t>
                </a:r>
                <a:r>
                  <a:rPr lang="nb-NO" baseline="-25000">
                    <a:sym typeface="Wingdings" panose="05000000000000000000" pitchFamily="2" charset="2"/>
                  </a:rPr>
                  <a:t>1</a:t>
                </a:r>
                <a:r>
                  <a:rPr lang="nb-NO">
                    <a:sym typeface="Wingdings" panose="05000000000000000000" pitchFamily="2" charset="2"/>
                  </a:rPr>
                  <a:t> + … + KA</a:t>
                </a:r>
                <a:r>
                  <a:rPr lang="nb-NO" baseline="-25000">
                    <a:sym typeface="Wingdings" panose="05000000000000000000" pitchFamily="2" charset="2"/>
                  </a:rPr>
                  <a:t>N</a:t>
                </a:r>
              </a:p>
              <a:p>
                <a:pPr lvl="1"/>
                <a:r>
                  <a:rPr lang="nb-NO">
                    <a:sym typeface="Wingdings" panose="05000000000000000000" pitchFamily="2" charset="2"/>
                  </a:rPr>
                  <a:t>Så deriverer vi dette uttrykket med hensyn til a og får </a:t>
                </a:r>
                <a:r>
                  <a:rPr lang="nb-NO" err="1">
                    <a:sym typeface="Wingdings" panose="05000000000000000000" pitchFamily="2" charset="2"/>
                  </a:rPr>
                  <a:t>SKA</a:t>
                </a:r>
                <a:r>
                  <a:rPr lang="nb-NO" baseline="-25000" err="1">
                    <a:sym typeface="Wingdings" panose="05000000000000000000" pitchFamily="2" charset="2"/>
                  </a:rPr>
                  <a:t>a</a:t>
                </a:r>
                <a:r>
                  <a:rPr lang="nb-NO" baseline="-25000">
                    <a:sym typeface="Wingdings" panose="05000000000000000000" pitchFamily="2" charset="2"/>
                  </a:rPr>
                  <a:t> </a:t>
                </a:r>
                <a:r>
                  <a:rPr lang="nb-NO">
                    <a:sym typeface="Wingdings" panose="05000000000000000000" pitchFamily="2" charset="2"/>
                  </a:rPr>
                  <a:t>som betyr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oMath>
                </a14:m>
                <a:r>
                  <a:rPr lang="nb-NO" baseline="-25000">
                    <a:sym typeface="Wingdings" panose="05000000000000000000" pitchFamily="2" charset="2"/>
                  </a:rPr>
                  <a:t> </a:t>
                </a:r>
              </a:p>
              <a:p>
                <a:pPr lvl="1"/>
                <a:r>
                  <a:rPr lang="nb-NO">
                    <a:sym typeface="Wingdings" panose="05000000000000000000" pitchFamily="2" charset="2"/>
                  </a:rPr>
                  <a:t>Så deriverer vi dette uttrykket med hensyn til b og får </a:t>
                </a:r>
                <a:r>
                  <a:rPr lang="nb-NO" err="1">
                    <a:sym typeface="Wingdings" panose="05000000000000000000" pitchFamily="2" charset="2"/>
                  </a:rPr>
                  <a:t>SKA</a:t>
                </a:r>
                <a:r>
                  <a:rPr lang="nb-NO" baseline="-25000" err="1">
                    <a:sym typeface="Wingdings" panose="05000000000000000000" pitchFamily="2" charset="2"/>
                  </a:rPr>
                  <a:t>b</a:t>
                </a:r>
                <a:r>
                  <a:rPr lang="nb-NO" baseline="-25000">
                    <a:sym typeface="Wingdings" panose="05000000000000000000" pitchFamily="2" charset="2"/>
                  </a:rPr>
                  <a:t> </a:t>
                </a:r>
                <a:r>
                  <a:rPr lang="nb-NO">
                    <a:sym typeface="Wingdings" panose="05000000000000000000" pitchFamily="2" charset="2"/>
                  </a:rPr>
                  <a:t>som betyr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den>
                    </m:f>
                  </m:oMath>
                </a14:m>
                <a:r>
                  <a:rPr lang="nb-NO" baseline="-25000">
                    <a:sym typeface="Wingdings" panose="05000000000000000000" pitchFamily="2" charset="2"/>
                  </a:rPr>
                  <a:t> </a:t>
                </a:r>
                <a:endParaRPr lang="nb-NO"/>
              </a:p>
              <a:p>
                <a:pPr lvl="1"/>
                <a:endParaRPr lang="nb-NO"/>
              </a:p>
            </p:txBody>
          </p:sp>
        </mc:Choice>
        <mc:Fallback xmlns="">
          <p:sp>
            <p:nvSpPr>
              <p:cNvPr id="3" name="Plassholder for innhold 2">
                <a:extLst>
                  <a:ext uri="{FF2B5EF4-FFF2-40B4-BE49-F238E27FC236}">
                    <a16:creationId xmlns:a16="http://schemas.microsoft.com/office/drawing/2014/main" id="{FC9668B3-3853-DB6C-517F-F19AEC65398E}"/>
                  </a:ext>
                </a:extLst>
              </p:cNvPr>
              <p:cNvSpPr>
                <a:spLocks noGrp="1" noRot="1" noChangeAspect="1" noMove="1" noResize="1" noEditPoints="1" noAdjustHandles="1" noChangeArrowheads="1" noChangeShapeType="1" noTextEdit="1"/>
              </p:cNvSpPr>
              <p:nvPr>
                <p:ph idx="1"/>
              </p:nvPr>
            </p:nvSpPr>
            <p:spPr>
              <a:blipFill>
                <a:blip r:embed="rId2"/>
                <a:stretch>
                  <a:fillRect t="-3754"/>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A386BC29-AF20-7EEE-2F90-CB7EC5685BD0}"/>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34C91F1E-2A81-20FC-F2A8-9899F21C34DB}"/>
              </a:ext>
            </a:extLst>
          </p:cNvPr>
          <p:cNvSpPr>
            <a:spLocks noGrp="1"/>
          </p:cNvSpPr>
          <p:nvPr>
            <p:ph type="sldNum" sz="quarter" idx="12"/>
          </p:nvPr>
        </p:nvSpPr>
        <p:spPr/>
        <p:txBody>
          <a:bodyPr/>
          <a:lstStyle/>
          <a:p>
            <a:fld id="{8ACEFDFC-287E-0A4D-81A7-6CC8C070690D}" type="slidenum">
              <a:rPr lang="nb-NO" smtClean="0"/>
              <a:t>135</a:t>
            </a:fld>
            <a:endParaRPr lang="nb-NO"/>
          </a:p>
        </p:txBody>
      </p:sp>
    </p:spTree>
    <p:extLst>
      <p:ext uri="{BB962C8B-B14F-4D97-AF65-F5344CB8AC3E}">
        <p14:creationId xmlns:p14="http://schemas.microsoft.com/office/powerpoint/2010/main" val="4176316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762F4CF-1A0C-AF73-E726-1F2E56656FEA}"/>
              </a:ext>
            </a:extLst>
          </p:cNvPr>
          <p:cNvSpPr>
            <a:spLocks noGrp="1"/>
          </p:cNvSpPr>
          <p:nvPr>
            <p:ph type="title"/>
          </p:nvPr>
        </p:nvSpPr>
        <p:spPr/>
        <p:txBody>
          <a:bodyPr/>
          <a:lstStyle/>
          <a:p>
            <a:r>
              <a:rPr lang="nb-NO"/>
              <a:t>Hva blir det da?</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808878B7-9074-55C1-9851-0B191328DF4D}"/>
                  </a:ext>
                </a:extLst>
              </p:cNvPr>
              <p:cNvSpPr>
                <a:spLocks noGrp="1"/>
              </p:cNvSpPr>
              <p:nvPr>
                <p:ph idx="1"/>
              </p:nvPr>
            </p:nvSpPr>
            <p:spPr/>
            <p:txBody>
              <a:bodyPr>
                <a:normAutofit fontScale="85000" lnSpcReduction="10000"/>
              </a:bodyPr>
              <a:lstStyle/>
              <a:p>
                <a:r>
                  <a:rPr lang="nb-NO" sz="2800"/>
                  <a:t>Forresten: I stedet for å regne ut KA på denne måten, kan vi droppe det og gå rett til «Målet» som er å derivere den</a:t>
                </a:r>
              </a:p>
              <a:p>
                <a:pPr lvl="1"/>
                <a:r>
                  <a:rPr lang="nb-NO"/>
                  <a:t>Denne måten (fra i stad): KA</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 </a:t>
                </a:r>
                <a:r>
                  <a:rPr lang="nb-NO"/>
                  <a:t>=y</a:t>
                </a:r>
                <a:r>
                  <a:rPr lang="nb-NO" baseline="-25000"/>
                  <a:t>1</a:t>
                </a:r>
                <a:r>
                  <a:rPr lang="nb-NO" baseline="30000"/>
                  <a:t>2</a:t>
                </a:r>
                <a:r>
                  <a:rPr lang="nb-NO"/>
                  <a:t> –2ax</a:t>
                </a:r>
                <a:r>
                  <a:rPr lang="nb-NO" baseline="-25000"/>
                  <a:t>1</a:t>
                </a:r>
                <a:r>
                  <a:rPr lang="nb-NO"/>
                  <a:t>y</a:t>
                </a:r>
                <a:r>
                  <a:rPr lang="nb-NO" baseline="-25000"/>
                  <a:t>1</a:t>
                </a:r>
                <a:r>
                  <a:rPr lang="nb-NO"/>
                  <a:t>+a</a:t>
                </a:r>
                <a:r>
                  <a:rPr lang="nb-NO" baseline="30000"/>
                  <a:t>2</a:t>
                </a:r>
                <a:r>
                  <a:rPr lang="nb-NO"/>
                  <a:t>x</a:t>
                </a:r>
                <a:r>
                  <a:rPr lang="nb-NO" baseline="-25000"/>
                  <a:t>1</a:t>
                </a:r>
                <a:r>
                  <a:rPr lang="nb-NO" baseline="30000"/>
                  <a:t>2</a:t>
                </a:r>
                <a:r>
                  <a:rPr lang="nb-NO"/>
                  <a:t>-2by</a:t>
                </a:r>
                <a:r>
                  <a:rPr lang="nb-NO" baseline="-25000"/>
                  <a:t>1</a:t>
                </a:r>
                <a:r>
                  <a:rPr lang="nb-NO"/>
                  <a:t> +2abx</a:t>
                </a:r>
                <a:r>
                  <a:rPr lang="nb-NO" baseline="-25000"/>
                  <a:t>1</a:t>
                </a:r>
                <a:r>
                  <a:rPr lang="nb-NO"/>
                  <a:t> + b</a:t>
                </a:r>
                <a:r>
                  <a:rPr lang="nb-NO" baseline="30000"/>
                  <a:t>2</a:t>
                </a:r>
                <a:endParaRPr lang="nb-NO" baseline="-25000"/>
              </a:p>
              <a:p>
                <a:pPr lvl="1"/>
                <a:r>
                  <a:rPr lang="nb-NO"/>
                  <a:t>Ny måte: KA</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 </a:t>
                </a:r>
                <a:r>
                  <a:rPr lang="nb-NO"/>
                  <a:t>og SKA = </a:t>
                </a:r>
                <a:r>
                  <a:rPr lang="nb-NO" err="1"/>
                  <a:t>sum</a:t>
                </a:r>
                <a:r>
                  <a:rPr lang="nb-NO" baseline="-25000" err="1"/>
                  <a:t>alle</a:t>
                </a:r>
                <a:r>
                  <a:rPr lang="nb-NO" baseline="-25000"/>
                  <a:t> i</a:t>
                </a:r>
                <a:r>
                  <a:rPr lang="nb-NO"/>
                  <a:t> (</a:t>
                </a:r>
                <a:r>
                  <a:rPr lang="nb-NO" err="1"/>
                  <a:t>y</a:t>
                </a:r>
                <a:r>
                  <a:rPr lang="nb-NO" baseline="-25000" err="1"/>
                  <a:t>i</a:t>
                </a:r>
                <a:r>
                  <a:rPr lang="nb-NO"/>
                  <a:t> – </a:t>
                </a:r>
                <a:r>
                  <a:rPr lang="nb-NO" err="1"/>
                  <a:t>ax</a:t>
                </a:r>
                <a:r>
                  <a:rPr lang="nb-NO" baseline="-25000" err="1"/>
                  <a:t>i</a:t>
                </a:r>
                <a:r>
                  <a:rPr lang="nb-NO"/>
                  <a:t>- b)</a:t>
                </a:r>
                <a:r>
                  <a:rPr lang="nb-NO" baseline="30000"/>
                  <a:t>2 </a:t>
                </a:r>
                <a:r>
                  <a:rPr lang="nb-NO"/>
                  <a:t>=</a:t>
                </a:r>
                <a14:m>
                  <m:oMath xmlns:m="http://schemas.openxmlformats.org/officeDocument/2006/math">
                    <m:nary>
                      <m:naryPr>
                        <m:chr m:val="∑"/>
                        <m:ctrlPr>
                          <a:rPr lang="nb-NO" i="1" smtClean="0">
                            <a:latin typeface="Cambria Math" panose="02040503050406030204" pitchFamily="18" charset="0"/>
                          </a:rPr>
                        </m:ctrlPr>
                      </m:naryPr>
                      <m:sub>
                        <m:r>
                          <m:rPr>
                            <m:brk m:alnAt="23"/>
                          </m:rPr>
                          <a:rPr lang="nb-NO" b="0" i="1" smtClean="0">
                            <a:latin typeface="Cambria Math" panose="02040503050406030204" pitchFamily="18" charset="0"/>
                          </a:rPr>
                          <m:t>𝑖</m:t>
                        </m:r>
                        <m:r>
                          <a:rPr lang="nb-NO" b="0" i="1" smtClean="0">
                            <a:latin typeface="Cambria Math" panose="02040503050406030204" pitchFamily="18" charset="0"/>
                          </a:rPr>
                          <m:t>=1</m:t>
                        </m:r>
                      </m:sub>
                      <m:sup>
                        <m:r>
                          <a:rPr lang="nb-NO" b="0" i="1" smtClean="0">
                            <a:latin typeface="Cambria Math" panose="02040503050406030204" pitchFamily="18" charset="0"/>
                          </a:rPr>
                          <m:t>𝑁</m:t>
                        </m:r>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𝑎</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𝑏</m:t>
                                </m:r>
                              </m:e>
                            </m:d>
                          </m:e>
                          <m:sup>
                            <m:r>
                              <a:rPr lang="nb-NO" b="0" i="1" smtClean="0">
                                <a:latin typeface="Cambria Math" panose="02040503050406030204" pitchFamily="18" charset="0"/>
                              </a:rPr>
                              <m:t>2</m:t>
                            </m:r>
                          </m:sup>
                        </m:sSup>
                      </m:e>
                    </m:nary>
                  </m:oMath>
                </a14:m>
                <a:endParaRPr lang="nb-NO" baseline="30000"/>
              </a:p>
              <a:p>
                <a:pPr lvl="1"/>
                <a:r>
                  <a:rPr lang="nb-NO"/>
                  <a:t>Og </a:t>
                </a:r>
                <a:r>
                  <a:rPr lang="nb-NO" err="1"/>
                  <a:t>SKA</a:t>
                </a:r>
                <a:r>
                  <a:rPr lang="nb-NO" baseline="-25000" err="1"/>
                  <a:t>a</a:t>
                </a:r>
                <a:r>
                  <a:rPr lang="nb-NO"/>
                  <a:t> = ved hjelp av kjerneregelen: </a:t>
                </a:r>
                <a:r>
                  <a:rPr lang="nb-NO">
                    <a:sym typeface="Wingdings" panose="05000000000000000000" pitchFamily="2" charset="2"/>
                  </a:rPr>
                  <a:t></a:t>
                </a:r>
              </a:p>
              <a:p>
                <a:r>
                  <a:rPr lang="nb-NO" err="1">
                    <a:sym typeface="Wingdings" panose="05000000000000000000" pitchFamily="2" charset="2"/>
                  </a:rPr>
                  <a:t>SKA</a:t>
                </a:r>
                <a:r>
                  <a:rPr lang="nb-NO" baseline="-25000" err="1">
                    <a:sym typeface="Wingdings" panose="05000000000000000000" pitchFamily="2" charset="2"/>
                  </a:rPr>
                  <a:t>a</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e>
                    </m:d>
                  </m:oMath>
                </a14:m>
                <a:endParaRPr lang="nb-NO" b="0"/>
              </a:p>
              <a:p>
                <a:r>
                  <a:rPr lang="nb-NO"/>
                  <a:t>Hvorfor?</a:t>
                </a:r>
              </a:p>
              <a:p>
                <a:r>
                  <a:rPr lang="nb-NO" err="1">
                    <a:sym typeface="Wingdings" panose="05000000000000000000" pitchFamily="2" charset="2"/>
                  </a:rPr>
                  <a:t>SKA</a:t>
                </a:r>
                <a:r>
                  <a:rPr lang="nb-NO" baseline="-25000" err="1">
                    <a:sym typeface="Wingdings" panose="05000000000000000000" pitchFamily="2" charset="2"/>
                  </a:rPr>
                  <a:t>b</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e>
                    </m:d>
                  </m:oMath>
                </a14:m>
                <a:endParaRPr lang="nb-NO" b="0"/>
              </a:p>
              <a:p>
                <a:endParaRPr lang="nb-NO"/>
              </a:p>
              <a:p>
                <a:endParaRPr lang="nb-NO"/>
              </a:p>
            </p:txBody>
          </p:sp>
        </mc:Choice>
        <mc:Fallback xmlns="">
          <p:sp>
            <p:nvSpPr>
              <p:cNvPr id="3" name="Plassholder for innhold 2">
                <a:extLst>
                  <a:ext uri="{FF2B5EF4-FFF2-40B4-BE49-F238E27FC236}">
                    <a16:creationId xmlns:a16="http://schemas.microsoft.com/office/drawing/2014/main" id="{808878B7-9074-55C1-9851-0B191328DF4D}"/>
                  </a:ext>
                </a:extLst>
              </p:cNvPr>
              <p:cNvSpPr>
                <a:spLocks noGrp="1" noRot="1" noChangeAspect="1" noMove="1" noResize="1" noEditPoints="1" noAdjustHandles="1" noChangeArrowheads="1" noChangeShapeType="1" noTextEdit="1"/>
              </p:cNvSpPr>
              <p:nvPr>
                <p:ph idx="1"/>
              </p:nvPr>
            </p:nvSpPr>
            <p:spPr>
              <a:blipFill>
                <a:blip r:embed="rId2"/>
                <a:stretch>
                  <a:fillRect l="-1932" t="-2853" b="-3604"/>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5CB41386-F934-6AC6-04E1-783749C4BA90}"/>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50ED2CE9-13F7-34A3-DD55-BFDDB3153640}"/>
              </a:ext>
            </a:extLst>
          </p:cNvPr>
          <p:cNvSpPr>
            <a:spLocks noGrp="1"/>
          </p:cNvSpPr>
          <p:nvPr>
            <p:ph type="sldNum" sz="quarter" idx="12"/>
          </p:nvPr>
        </p:nvSpPr>
        <p:spPr/>
        <p:txBody>
          <a:bodyPr/>
          <a:lstStyle/>
          <a:p>
            <a:fld id="{8ACEFDFC-287E-0A4D-81A7-6CC8C070690D}" type="slidenum">
              <a:rPr lang="nb-NO" smtClean="0"/>
              <a:t>136</a:t>
            </a:fld>
            <a:endParaRPr lang="nb-NO"/>
          </a:p>
        </p:txBody>
      </p:sp>
    </p:spTree>
    <p:extLst>
      <p:ext uri="{BB962C8B-B14F-4D97-AF65-F5344CB8AC3E}">
        <p14:creationId xmlns:p14="http://schemas.microsoft.com/office/powerpoint/2010/main" val="1512936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D16F4314-A457-FC0C-22C3-A7CD8F109482}"/>
              </a:ext>
            </a:extLst>
          </p:cNvPr>
          <p:cNvSpPr>
            <a:spLocks noGrp="1"/>
          </p:cNvSpPr>
          <p:nvPr>
            <p:ph idx="1"/>
          </p:nvPr>
        </p:nvSpPr>
        <p:spPr>
          <a:xfrm>
            <a:off x="695326" y="2032001"/>
            <a:ext cx="4710687" cy="4060824"/>
          </a:xfrm>
        </p:spPr>
        <p:txBody>
          <a:bodyPr/>
          <a:lstStyle/>
          <a:p>
            <a:r>
              <a:rPr lang="nb-NO"/>
              <a:t>Husker vi hva en matrise er?</a:t>
            </a:r>
          </a:p>
          <a:p>
            <a:r>
              <a:rPr lang="nb-NO"/>
              <a:t>Se på neste side! </a:t>
            </a:r>
            <a:r>
              <a:rPr lang="nb-NO">
                <a:sym typeface="Wingdings" panose="05000000000000000000" pitchFamily="2" charset="2"/>
              </a:rPr>
              <a:t></a:t>
            </a:r>
            <a:endParaRPr lang="nb-NO"/>
          </a:p>
        </p:txBody>
      </p:sp>
      <p:sp>
        <p:nvSpPr>
          <p:cNvPr id="4" name="Plassholder for dato 3">
            <a:extLst>
              <a:ext uri="{FF2B5EF4-FFF2-40B4-BE49-F238E27FC236}">
                <a16:creationId xmlns:a16="http://schemas.microsoft.com/office/drawing/2014/main" id="{4FDFD03E-E50B-1E46-532F-5A107A13EDD8}"/>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008FEB16-87BE-B8D8-4866-860DDEB360CB}"/>
              </a:ext>
            </a:extLst>
          </p:cNvPr>
          <p:cNvSpPr>
            <a:spLocks noGrp="1"/>
          </p:cNvSpPr>
          <p:nvPr>
            <p:ph type="sldNum" sz="quarter" idx="12"/>
          </p:nvPr>
        </p:nvSpPr>
        <p:spPr/>
        <p:txBody>
          <a:bodyPr/>
          <a:lstStyle/>
          <a:p>
            <a:fld id="{8ACEFDFC-287E-0A4D-81A7-6CC8C070690D}" type="slidenum">
              <a:rPr lang="nb-NO" smtClean="0"/>
              <a:t>137</a:t>
            </a:fld>
            <a:endParaRPr lang="nb-NO"/>
          </a:p>
        </p:txBody>
      </p:sp>
      <p:pic>
        <p:nvPicPr>
          <p:cNvPr id="7" name="Bilde 6">
            <a:extLst>
              <a:ext uri="{FF2B5EF4-FFF2-40B4-BE49-F238E27FC236}">
                <a16:creationId xmlns:a16="http://schemas.microsoft.com/office/drawing/2014/main" id="{CE16017F-A28A-3ADC-278B-89AAAA31A0B6}"/>
              </a:ext>
            </a:extLst>
          </p:cNvPr>
          <p:cNvPicPr>
            <a:picLocks noChangeAspect="1"/>
          </p:cNvPicPr>
          <p:nvPr/>
        </p:nvPicPr>
        <p:blipFill>
          <a:blip r:embed="rId2"/>
          <a:stretch>
            <a:fillRect/>
          </a:stretch>
        </p:blipFill>
        <p:spPr>
          <a:xfrm>
            <a:off x="5556608" y="389055"/>
            <a:ext cx="6183621" cy="5589714"/>
          </a:xfrm>
          <a:prstGeom prst="rect">
            <a:avLst/>
          </a:prstGeom>
        </p:spPr>
      </p:pic>
      <p:sp>
        <p:nvSpPr>
          <p:cNvPr id="9" name="Tittel 8">
            <a:extLst>
              <a:ext uri="{FF2B5EF4-FFF2-40B4-BE49-F238E27FC236}">
                <a16:creationId xmlns:a16="http://schemas.microsoft.com/office/drawing/2014/main" id="{B778F490-C53F-30A2-40EE-50AA3B8BE7AA}"/>
              </a:ext>
            </a:extLst>
          </p:cNvPr>
          <p:cNvSpPr>
            <a:spLocks noGrp="1"/>
          </p:cNvSpPr>
          <p:nvPr>
            <p:ph type="title"/>
          </p:nvPr>
        </p:nvSpPr>
        <p:spPr>
          <a:xfrm>
            <a:off x="695326" y="720001"/>
            <a:ext cx="4710687" cy="1311999"/>
          </a:xfrm>
          <a:ln>
            <a:solidFill>
              <a:schemeClr val="tx1"/>
            </a:solidFill>
          </a:ln>
        </p:spPr>
        <p:txBody>
          <a:bodyPr/>
          <a:lstStyle/>
          <a:p>
            <a:r>
              <a:rPr lang="nb-NO" err="1"/>
              <a:t>Hmmm</a:t>
            </a:r>
            <a:r>
              <a:rPr lang="nb-NO"/>
              <a:t>, hva gjør Morfeus her?</a:t>
            </a:r>
          </a:p>
        </p:txBody>
      </p:sp>
    </p:spTree>
    <p:extLst>
      <p:ext uri="{BB962C8B-B14F-4D97-AF65-F5344CB8AC3E}">
        <p14:creationId xmlns:p14="http://schemas.microsoft.com/office/powerpoint/2010/main" val="6488423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651D1C4-7070-B6BF-48BA-0029853172D7}"/>
              </a:ext>
            </a:extLst>
          </p:cNvPr>
          <p:cNvSpPr>
            <a:spLocks noGrp="1"/>
          </p:cNvSpPr>
          <p:nvPr>
            <p:ph type="title"/>
          </p:nvPr>
        </p:nvSpPr>
        <p:spPr/>
        <p:txBody>
          <a:bodyPr/>
          <a:lstStyle/>
          <a:p>
            <a:r>
              <a:rPr lang="nb-NO"/>
              <a:t>Matrise grunnleggende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314633C2-2D63-EB16-21AC-D24A30E641AD}"/>
                  </a:ext>
                </a:extLst>
              </p:cNvPr>
              <p:cNvSpPr>
                <a:spLocks noGrp="1"/>
              </p:cNvSpPr>
              <p:nvPr>
                <p:ph idx="1"/>
              </p:nvPr>
            </p:nvSpPr>
            <p:spPr/>
            <p:txBody>
              <a:bodyPr/>
              <a:lstStyle/>
              <a:p>
                <a:r>
                  <a:rPr lang="nb-NO"/>
                  <a:t>Har du noen gang sett et likningssett med to ukjente?</a:t>
                </a:r>
              </a:p>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endParaRPr lang="nb-NO" b="0"/>
              </a:p>
              <a:p>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=1</m:t>
                    </m:r>
                  </m:oMath>
                </a14:m>
                <a:endParaRPr lang="nb-NO" b="0"/>
              </a:p>
              <a:p>
                <a:endParaRPr lang="nb-NO"/>
              </a:p>
            </p:txBody>
          </p:sp>
        </mc:Choice>
        <mc:Fallback xmlns="">
          <p:sp>
            <p:nvSpPr>
              <p:cNvPr id="3" name="Plassholder for innhold 2">
                <a:extLst>
                  <a:ext uri="{FF2B5EF4-FFF2-40B4-BE49-F238E27FC236}">
                    <a16:creationId xmlns:a16="http://schemas.microsoft.com/office/drawing/2014/main" id="{314633C2-2D63-EB16-21AC-D24A30E641AD}"/>
                  </a:ext>
                </a:extLst>
              </p:cNvPr>
              <p:cNvSpPr>
                <a:spLocks noGrp="1" noRot="1" noChangeAspect="1" noMove="1" noResize="1" noEditPoints="1" noAdjustHandles="1" noChangeArrowheads="1" noChangeShapeType="1" noTextEdit="1"/>
              </p:cNvSpPr>
              <p:nvPr>
                <p:ph idx="1"/>
              </p:nvPr>
            </p:nvSpPr>
            <p:spPr>
              <a:blipFill>
                <a:blip r:embed="rId2"/>
                <a:stretch>
                  <a:fillRect l="-3220" t="-3754" r="-2576"/>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223F175F-430C-66CD-B777-23D41A487A33}"/>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D8813175-2FCB-3953-3592-35F8A0F210B3}"/>
              </a:ext>
            </a:extLst>
          </p:cNvPr>
          <p:cNvSpPr>
            <a:spLocks noGrp="1"/>
          </p:cNvSpPr>
          <p:nvPr>
            <p:ph type="sldNum" sz="quarter" idx="12"/>
          </p:nvPr>
        </p:nvSpPr>
        <p:spPr/>
        <p:txBody>
          <a:bodyPr/>
          <a:lstStyle/>
          <a:p>
            <a:fld id="{8ACEFDFC-287E-0A4D-81A7-6CC8C070690D}" type="slidenum">
              <a:rPr lang="nb-NO" smtClean="0"/>
              <a:t>138</a:t>
            </a:fld>
            <a:endParaRPr lang="nb-NO"/>
          </a:p>
        </p:txBody>
      </p:sp>
    </p:spTree>
    <p:extLst>
      <p:ext uri="{BB962C8B-B14F-4D97-AF65-F5344CB8AC3E}">
        <p14:creationId xmlns:p14="http://schemas.microsoft.com/office/powerpoint/2010/main" val="24423684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96D7-F7EC-8439-D001-DE1F9E041807}"/>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184051AC-F2AD-04CB-F8F6-9D7FDC823933}"/>
              </a:ext>
            </a:extLst>
          </p:cNvPr>
          <p:cNvSpPr>
            <a:spLocks noGrp="1"/>
          </p:cNvSpPr>
          <p:nvPr>
            <p:ph type="title"/>
          </p:nvPr>
        </p:nvSpPr>
        <p:spPr/>
        <p:txBody>
          <a:bodyPr/>
          <a:lstStyle/>
          <a:p>
            <a:r>
              <a:rPr lang="nb-NO"/>
              <a:t>Matrise grunnleggende</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7CC96B0A-7474-59D3-D111-4E667AB8AA90}"/>
                  </a:ext>
                </a:extLst>
              </p:cNvPr>
              <p:cNvSpPr>
                <a:spLocks noGrp="1"/>
              </p:cNvSpPr>
              <p:nvPr>
                <p:ph idx="1"/>
              </p:nvPr>
            </p:nvSpPr>
            <p:spPr/>
            <p:txBody>
              <a:bodyPr>
                <a:normAutofit fontScale="85000" lnSpcReduction="10000"/>
              </a:bodyPr>
              <a:lstStyle/>
              <a:p>
                <a:r>
                  <a:rPr lang="nb-NO" dirty="0"/>
                  <a:t>La oss systematisere dette litt</a:t>
                </a:r>
              </a:p>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r>
                  <a:rPr lang="nb-NO" b="0" dirty="0"/>
                  <a:t> ka</a:t>
                </a:r>
                <a:r>
                  <a:rPr lang="nb-NO" dirty="0"/>
                  <a:t>n skrives som</a:t>
                </a:r>
              </a:p>
              <a:p>
                <a14:m>
                  <m:oMath xmlns:m="http://schemas.openxmlformats.org/officeDocument/2006/math">
                    <m:d>
                      <m:dPr>
                        <m:begChr m:val="["/>
                        <m:endChr m:val="]"/>
                        <m:ctrlPr>
                          <a:rPr lang="nb-NO" b="0" i="1" smtClean="0">
                            <a:latin typeface="Cambria Math" panose="02040503050406030204" pitchFamily="18" charset="0"/>
                          </a:rPr>
                        </m:ctrlPr>
                      </m:dPr>
                      <m:e>
                        <m:r>
                          <a:rPr lang="nb-NO" b="0" i="1" smtClean="0">
                            <a:latin typeface="Cambria Math" panose="02040503050406030204" pitchFamily="18" charset="0"/>
                          </a:rPr>
                          <m:t>2,   −1</m:t>
                        </m:r>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=3</m:t>
                    </m:r>
                  </m:oMath>
                </a14:m>
                <a:endParaRPr lang="nb-NO" b="0" dirty="0"/>
              </a:p>
              <a:p>
                <a14:m>
                  <m:oMath xmlns:m="http://schemas.openxmlformats.org/officeDocument/2006/math">
                    <m:r>
                      <a:rPr lang="nb-NO" i="1">
                        <a:latin typeface="Cambria Math" panose="02040503050406030204" pitchFamily="18" charset="0"/>
                      </a:rPr>
                      <m:t>𝑥</m:t>
                    </m:r>
                    <m:r>
                      <a:rPr lang="nb-NO" i="1">
                        <a:latin typeface="Cambria Math" panose="02040503050406030204" pitchFamily="18" charset="0"/>
                      </a:rPr>
                      <m:t>+</m:t>
                    </m:r>
                    <m:r>
                      <a:rPr lang="nb-NO" i="1">
                        <a:latin typeface="Cambria Math" panose="02040503050406030204" pitchFamily="18" charset="0"/>
                      </a:rPr>
                      <m:t>𝑦</m:t>
                    </m:r>
                    <m:r>
                      <a:rPr lang="nb-NO" i="1">
                        <a:latin typeface="Cambria Math" panose="02040503050406030204" pitchFamily="18" charset="0"/>
                      </a:rPr>
                      <m:t>=1</m:t>
                    </m:r>
                  </m:oMath>
                </a14:m>
                <a:r>
                  <a:rPr lang="nb-NO" dirty="0"/>
                  <a:t> kan skrives som</a:t>
                </a:r>
              </a:p>
              <a:p>
                <a14:m>
                  <m:oMath xmlns:m="http://schemas.openxmlformats.org/officeDocument/2006/math">
                    <m:r>
                      <a:rPr lang="nb-NO" i="1" smtClean="0">
                        <a:latin typeface="Cambria Math" panose="02040503050406030204" pitchFamily="18" charset="0"/>
                      </a:rPr>
                      <m:t> </m:t>
                    </m:r>
                    <m:d>
                      <m:dPr>
                        <m:begChr m:val="["/>
                        <m:endChr m:val="]"/>
                        <m:ctrlPr>
                          <a:rPr lang="nb-NO" i="1">
                            <a:latin typeface="Cambria Math" panose="02040503050406030204" pitchFamily="18" charset="0"/>
                          </a:rPr>
                        </m:ctrlPr>
                      </m:dPr>
                      <m:e>
                        <m:r>
                          <a:rPr lang="nb-NO" b="0" i="1" smtClean="0">
                            <a:latin typeface="Cambria Math" panose="02040503050406030204" pitchFamily="18" charset="0"/>
                          </a:rPr>
                          <m:t>1,</m:t>
                        </m:r>
                        <m:r>
                          <a:rPr lang="nb-NO" i="1">
                            <a:latin typeface="Cambria Math" panose="02040503050406030204" pitchFamily="18" charset="0"/>
                          </a:rPr>
                          <m:t>   </m:t>
                        </m:r>
                        <m:r>
                          <a:rPr lang="nb-NO" b="0" i="1" smtClean="0">
                            <a:latin typeface="Cambria Math" panose="02040503050406030204" pitchFamily="18" charset="0"/>
                          </a:rPr>
                          <m:t>   </m:t>
                        </m:r>
                        <m:r>
                          <a:rPr lang="nb-NO" i="1">
                            <a:latin typeface="Cambria Math" panose="02040503050406030204" pitchFamily="18" charset="0"/>
                          </a:rPr>
                          <m:t> 1</m:t>
                        </m:r>
                      </m:e>
                    </m:d>
                    <m:r>
                      <a:rPr lang="nb-NO" b="0" i="1" smtClean="0">
                        <a:latin typeface="Cambria Math" panose="02040503050406030204" pitchFamily="18" charset="0"/>
                      </a:rPr>
                      <m:t>⋅</m:t>
                    </m:r>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r>
                                <m:rPr>
                                  <m:brk m:alnAt="7"/>
                                </m:rPr>
                                <a:rPr lang="nb-NO" i="1">
                                  <a:latin typeface="Cambria Math" panose="02040503050406030204" pitchFamily="18" charset="0"/>
                                </a:rPr>
                                <m:t>𝑥</m:t>
                              </m:r>
                            </m:e>
                          </m:mr>
                          <m:mr>
                            <m:e>
                              <m:r>
                                <a:rPr lang="nb-NO" i="1">
                                  <a:latin typeface="Cambria Math" panose="02040503050406030204" pitchFamily="18" charset="0"/>
                                </a:rPr>
                                <m:t>𝑦</m:t>
                              </m:r>
                            </m:e>
                          </m:mr>
                        </m:m>
                      </m:e>
                    </m:d>
                    <m:r>
                      <a:rPr lang="nb-NO" i="1">
                        <a:latin typeface="Cambria Math" panose="02040503050406030204" pitchFamily="18" charset="0"/>
                      </a:rPr>
                      <m:t>=</m:t>
                    </m:r>
                    <m:r>
                      <a:rPr lang="nb-NO" b="0" i="1" smtClean="0">
                        <a:latin typeface="Cambria Math" panose="02040503050406030204" pitchFamily="18" charset="0"/>
                      </a:rPr>
                      <m:t>1</m:t>
                    </m:r>
                  </m:oMath>
                </a14:m>
                <a:endParaRPr lang="nb-NO" dirty="0"/>
              </a:p>
              <a:p>
                <a:endParaRPr lang="nb-NO" b="0" dirty="0"/>
              </a:p>
              <a:p>
                <a:endParaRPr lang="nb-NO" dirty="0"/>
              </a:p>
            </p:txBody>
          </p:sp>
        </mc:Choice>
        <mc:Fallback>
          <p:sp>
            <p:nvSpPr>
              <p:cNvPr id="3" name="Plassholder for innhold 2">
                <a:extLst>
                  <a:ext uri="{FF2B5EF4-FFF2-40B4-BE49-F238E27FC236}">
                    <a16:creationId xmlns:a16="http://schemas.microsoft.com/office/drawing/2014/main" id="{7CC96B0A-7474-59D3-D111-4E667AB8AA90}"/>
                  </a:ext>
                </a:extLst>
              </p:cNvPr>
              <p:cNvSpPr>
                <a:spLocks noGrp="1" noRot="1" noChangeAspect="1" noMove="1" noResize="1" noEditPoints="1" noAdjustHandles="1" noChangeArrowheads="1" noChangeShapeType="1" noTextEdit="1"/>
              </p:cNvSpPr>
              <p:nvPr>
                <p:ph idx="1"/>
              </p:nvPr>
            </p:nvSpPr>
            <p:spPr>
              <a:blipFill>
                <a:blip r:embed="rId2"/>
                <a:stretch>
                  <a:fillRect t="-4204"/>
                </a:stretch>
              </a:blipFill>
            </p:spPr>
            <p:txBody>
              <a:bodyPr/>
              <a:lstStyle/>
              <a:p>
                <a:r>
                  <a:rPr lang="nb-NO">
                    <a:noFill/>
                  </a:rPr>
                  <a:t> </a:t>
                </a:r>
              </a:p>
            </p:txBody>
          </p:sp>
        </mc:Fallback>
      </mc:AlternateContent>
      <p:sp>
        <p:nvSpPr>
          <p:cNvPr id="4" name="Plassholder for dato 3">
            <a:extLst>
              <a:ext uri="{FF2B5EF4-FFF2-40B4-BE49-F238E27FC236}">
                <a16:creationId xmlns:a16="http://schemas.microsoft.com/office/drawing/2014/main" id="{1252F2BA-ADBF-A300-82BD-FEA4CDB9DC5A}"/>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E3F08A39-7162-3F6F-3044-224A83D4A639}"/>
              </a:ext>
            </a:extLst>
          </p:cNvPr>
          <p:cNvSpPr>
            <a:spLocks noGrp="1"/>
          </p:cNvSpPr>
          <p:nvPr>
            <p:ph type="sldNum" sz="quarter" idx="12"/>
          </p:nvPr>
        </p:nvSpPr>
        <p:spPr/>
        <p:txBody>
          <a:bodyPr/>
          <a:lstStyle/>
          <a:p>
            <a:fld id="{8ACEFDFC-287E-0A4D-81A7-6CC8C070690D}" type="slidenum">
              <a:rPr lang="nb-NO" smtClean="0"/>
              <a:t>139</a:t>
            </a:fld>
            <a:endParaRPr lang="nb-NO"/>
          </a:p>
        </p:txBody>
      </p:sp>
    </p:spTree>
    <p:extLst>
      <p:ext uri="{BB962C8B-B14F-4D97-AF65-F5344CB8AC3E}">
        <p14:creationId xmlns:p14="http://schemas.microsoft.com/office/powerpoint/2010/main" val="286386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DC8ACE2-5B16-3E1F-914D-DBA2C7056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1" y="754217"/>
            <a:ext cx="9839325" cy="5538135"/>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14</a:t>
            </a:fld>
            <a:endParaRPr lang="nb-NO"/>
          </a:p>
        </p:txBody>
      </p:sp>
      <p:sp>
        <p:nvSpPr>
          <p:cNvPr id="9" name="TekstSylinder 8">
            <a:extLst>
              <a:ext uri="{FF2B5EF4-FFF2-40B4-BE49-F238E27FC236}">
                <a16:creationId xmlns:a16="http://schemas.microsoft.com/office/drawing/2014/main" id="{281BE2A6-667C-599D-DE75-FB9E1ED44896}"/>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2" name="TekstSylinder 1">
            <a:extLst>
              <a:ext uri="{FF2B5EF4-FFF2-40B4-BE49-F238E27FC236}">
                <a16:creationId xmlns:a16="http://schemas.microsoft.com/office/drawing/2014/main" id="{36E4A360-C2AA-5ED5-A2E0-9E0EB5CE0350}"/>
              </a:ext>
            </a:extLst>
          </p:cNvPr>
          <p:cNvSpPr txBox="1"/>
          <p:nvPr/>
        </p:nvSpPr>
        <p:spPr>
          <a:xfrm>
            <a:off x="5706533" y="939800"/>
            <a:ext cx="2413000" cy="923330"/>
          </a:xfrm>
          <a:prstGeom prst="rect">
            <a:avLst/>
          </a:prstGeom>
          <a:noFill/>
        </p:spPr>
        <p:txBody>
          <a:bodyPr wrap="square" rtlCol="0">
            <a:spAutoFit/>
          </a:bodyPr>
          <a:lstStyle/>
          <a:p>
            <a:pPr algn="l"/>
            <a:r>
              <a:rPr lang="nb-NO"/>
              <a:t>Hva tror vi er det mest sannsynlige her?</a:t>
            </a:r>
          </a:p>
        </p:txBody>
      </p:sp>
    </p:spTree>
    <p:extLst>
      <p:ext uri="{BB962C8B-B14F-4D97-AF65-F5344CB8AC3E}">
        <p14:creationId xmlns:p14="http://schemas.microsoft.com/office/powerpoint/2010/main" val="817276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F65F2-46BA-96DA-AC21-ADA61277D5A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05C133FD-DBF3-2F29-4817-A094DBEF1567}"/>
              </a:ext>
            </a:extLst>
          </p:cNvPr>
          <p:cNvSpPr>
            <a:spLocks noGrp="1"/>
          </p:cNvSpPr>
          <p:nvPr>
            <p:ph type="title"/>
          </p:nvPr>
        </p:nvSpPr>
        <p:spPr/>
        <p:txBody>
          <a:bodyPr/>
          <a:lstStyle/>
          <a:p>
            <a:r>
              <a:rPr lang="nb-NO"/>
              <a:t>Matrise grunnleggende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197BD640-371A-CCC1-6A7A-80A92755DB66}"/>
                  </a:ext>
                </a:extLst>
              </p:cNvPr>
              <p:cNvSpPr>
                <a:spLocks noGrp="1"/>
              </p:cNvSpPr>
              <p:nvPr>
                <p:ph idx="1"/>
              </p:nvPr>
            </p:nvSpPr>
            <p:spPr>
              <a:xfrm>
                <a:off x="695326" y="2032001"/>
                <a:ext cx="4077641" cy="4060824"/>
              </a:xfrm>
            </p:spPr>
            <p:txBody>
              <a:bodyPr/>
              <a:lstStyle/>
              <a:p>
                <a:r>
                  <a:rPr lang="nb-NO"/>
                  <a:t>Det her kan bli</a:t>
                </a:r>
              </a:p>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endParaRPr lang="nb-NO" b="0"/>
              </a:p>
              <a:p>
                <a14:m>
                  <m:oMath xmlns:m="http://schemas.openxmlformats.org/officeDocument/2006/math">
                    <m:r>
                      <a:rPr lang="nb-NO" i="1">
                        <a:latin typeface="Cambria Math" panose="02040503050406030204" pitchFamily="18" charset="0"/>
                      </a:rPr>
                      <m:t>𝑥</m:t>
                    </m:r>
                    <m:r>
                      <a:rPr lang="nb-NO" i="1">
                        <a:latin typeface="Cambria Math" panose="02040503050406030204" pitchFamily="18" charset="0"/>
                      </a:rPr>
                      <m:t>+</m:t>
                    </m:r>
                    <m:r>
                      <a:rPr lang="nb-NO" i="1">
                        <a:latin typeface="Cambria Math" panose="02040503050406030204" pitchFamily="18" charset="0"/>
                      </a:rPr>
                      <m:t>𝑦</m:t>
                    </m:r>
                    <m:r>
                      <a:rPr lang="nb-NO" i="1">
                        <a:latin typeface="Cambria Math" panose="02040503050406030204" pitchFamily="18" charset="0"/>
                      </a:rPr>
                      <m:t>=1</m:t>
                    </m:r>
                  </m:oMath>
                </a14:m>
                <a:endParaRPr lang="nb-NO"/>
              </a:p>
            </p:txBody>
          </p:sp>
        </mc:Choice>
        <mc:Fallback xmlns="">
          <p:sp>
            <p:nvSpPr>
              <p:cNvPr id="3" name="Plassholder for innhold 2">
                <a:extLst>
                  <a:ext uri="{FF2B5EF4-FFF2-40B4-BE49-F238E27FC236}">
                    <a16:creationId xmlns:a16="http://schemas.microsoft.com/office/drawing/2014/main" id="{197BD640-371A-CCC1-6A7A-80A92755DB66}"/>
                  </a:ext>
                </a:extLst>
              </p:cNvPr>
              <p:cNvSpPr>
                <a:spLocks noGrp="1" noRot="1" noChangeAspect="1" noMove="1" noResize="1" noEditPoints="1" noAdjustHandles="1" noChangeArrowheads="1" noChangeShapeType="1" noTextEdit="1"/>
              </p:cNvSpPr>
              <p:nvPr>
                <p:ph idx="1"/>
              </p:nvPr>
            </p:nvSpPr>
            <p:spPr>
              <a:xfrm>
                <a:off x="695326" y="2032001"/>
                <a:ext cx="4077641" cy="4060824"/>
              </a:xfrm>
              <a:blipFill>
                <a:blip r:embed="rId2"/>
                <a:stretch>
                  <a:fillRect t="-3754" r="-4036"/>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B3273348-EBEB-9785-668D-BD7BBE788BFC}"/>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C62418E9-E2E6-29C2-0AC8-6C3C291508CD}"/>
              </a:ext>
            </a:extLst>
          </p:cNvPr>
          <p:cNvSpPr>
            <a:spLocks noGrp="1"/>
          </p:cNvSpPr>
          <p:nvPr>
            <p:ph type="sldNum" sz="quarter" idx="12"/>
          </p:nvPr>
        </p:nvSpPr>
        <p:spPr/>
        <p:txBody>
          <a:bodyPr/>
          <a:lstStyle/>
          <a:p>
            <a:fld id="{8ACEFDFC-287E-0A4D-81A7-6CC8C070690D}" type="slidenum">
              <a:rPr lang="nb-NO" smtClean="0"/>
              <a:t>140</a:t>
            </a:fld>
            <a:endParaRPr lang="nb-NO"/>
          </a:p>
        </p:txBody>
      </p:sp>
      <mc:AlternateContent xmlns:mc="http://schemas.openxmlformats.org/markup-compatibility/2006" xmlns:a14="http://schemas.microsoft.com/office/drawing/2010/main">
        <mc:Choice Requires="a14">
          <p:sp>
            <p:nvSpPr>
              <p:cNvPr id="6" name="Plassholder for innhold 2">
                <a:extLst>
                  <a:ext uri="{FF2B5EF4-FFF2-40B4-BE49-F238E27FC236}">
                    <a16:creationId xmlns:a16="http://schemas.microsoft.com/office/drawing/2014/main" id="{B6EF7B71-8A6D-7249-C2D3-9A6EA65252E2}"/>
                  </a:ext>
                </a:extLst>
              </p:cNvPr>
              <p:cNvSpPr txBox="1">
                <a:spLocks/>
              </p:cNvSpPr>
              <p:nvPr/>
            </p:nvSpPr>
            <p:spPr>
              <a:xfrm>
                <a:off x="5436159" y="2032000"/>
                <a:ext cx="5016484" cy="4060824"/>
              </a:xfrm>
              <a:prstGeom prst="rect">
                <a:avLst/>
              </a:prstGeom>
            </p:spPr>
            <p:txBody>
              <a:bodyPr vert="horz" lIns="0" tIns="0" rIns="0" bIns="0" rtlCol="0" anchor="t">
                <a:normAutofit/>
              </a:bodyPr>
              <a:lstStyle>
                <a:lvl1pPr marL="0" indent="432000" algn="l" defTabSz="914400" rtl="0" eaLnBrk="1" latinLnBrk="0" hangingPunct="1">
                  <a:lnSpc>
                    <a:spcPct val="100000"/>
                  </a:lnSpc>
                  <a:spcBef>
                    <a:spcPts val="1800"/>
                  </a:spcBef>
                  <a:buSzPct val="100000"/>
                  <a:buFontTx/>
                  <a:buBlip>
                    <a:blip r:embed="rId3"/>
                  </a:buBlip>
                  <a:defRPr sz="4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nb-NO"/>
                  <a:t>Dette:</a:t>
                </a:r>
              </a:p>
              <a:p>
                <a:pPr indent="0">
                  <a:buNone/>
                </a:pPr>
                <a14:m>
                  <m:oMathPara xmlns:m="http://schemas.openxmlformats.org/officeDocument/2006/math">
                    <m:oMathParaPr>
                      <m:jc m:val="centerGroup"/>
                    </m:oMathParaPr>
                    <m:oMath xmlns:m="http://schemas.openxmlformats.org/officeDocument/2006/math">
                      <m:d>
                        <m:dPr>
                          <m:begChr m:val="["/>
                          <m:endChr m:val="]"/>
                          <m:ctrlPr>
                            <a:rPr lang="nb-NO" i="1" smtClean="0">
                              <a:latin typeface="Cambria Math" panose="02040503050406030204" pitchFamily="18" charset="0"/>
                            </a:rPr>
                          </m:ctrlPr>
                        </m:dPr>
                        <m:e>
                          <m:m>
                            <m:mPr>
                              <m:mcs>
                                <m:mc>
                                  <m:mcPr>
                                    <m:count m:val="2"/>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2</m:t>
                                </m:r>
                              </m:e>
                              <m:e>
                                <m:r>
                                  <a:rPr lang="nb-NO" b="0" i="1" smtClean="0">
                                    <a:latin typeface="Cambria Math" panose="02040503050406030204" pitchFamily="18" charset="0"/>
                                  </a:rPr>
                                  <m:t>−1</m:t>
                                </m:r>
                              </m:e>
                            </m:mr>
                            <m:mr>
                              <m:e>
                                <m:r>
                                  <a:rPr lang="nb-NO" b="0" i="1" smtClean="0">
                                    <a:latin typeface="Cambria Math" panose="02040503050406030204" pitchFamily="18" charset="0"/>
                                  </a:rPr>
                                  <m:t>1</m:t>
                                </m:r>
                              </m:e>
                              <m:e>
                                <m:r>
                                  <a:rPr lang="nb-NO" b="0" i="1" smtClean="0">
                                    <a:latin typeface="Cambria Math" panose="02040503050406030204" pitchFamily="18" charset="0"/>
                                  </a:rPr>
                                  <m:t>1</m:t>
                                </m:r>
                              </m:e>
                            </m:mr>
                          </m:m>
                        </m:e>
                      </m:d>
                      <m:r>
                        <a:rPr lang="nb-NO" b="0" i="1" smtClean="0">
                          <a:latin typeface="Cambria Math" panose="02040503050406030204" pitchFamily="18" charset="0"/>
                        </a:rPr>
                        <m:t>⋅</m:t>
                      </m:r>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m:oMathPara>
                </a14:m>
                <a:endParaRPr lang="nb-NO"/>
              </a:p>
            </p:txBody>
          </p:sp>
        </mc:Choice>
        <mc:Fallback xmlns="">
          <p:sp>
            <p:nvSpPr>
              <p:cNvPr id="6" name="Plassholder for innhold 2">
                <a:extLst>
                  <a:ext uri="{FF2B5EF4-FFF2-40B4-BE49-F238E27FC236}">
                    <a16:creationId xmlns:a16="http://schemas.microsoft.com/office/drawing/2014/main" id="{B6EF7B71-8A6D-7249-C2D3-9A6EA65252E2}"/>
                  </a:ext>
                </a:extLst>
              </p:cNvPr>
              <p:cNvSpPr txBox="1">
                <a:spLocks noRot="1" noChangeAspect="1" noMove="1" noResize="1" noEditPoints="1" noAdjustHandles="1" noChangeArrowheads="1" noChangeShapeType="1" noTextEdit="1"/>
              </p:cNvSpPr>
              <p:nvPr/>
            </p:nvSpPr>
            <p:spPr>
              <a:xfrm>
                <a:off x="5436159" y="2032000"/>
                <a:ext cx="5016484" cy="4060824"/>
              </a:xfrm>
              <a:prstGeom prst="rect">
                <a:avLst/>
              </a:prstGeom>
              <a:blipFill>
                <a:blip r:embed="rId4"/>
                <a:stretch>
                  <a:fillRect l="-6197" t="-3754"/>
                </a:stretch>
              </a:blipFill>
            </p:spPr>
            <p:txBody>
              <a:bodyPr/>
              <a:lstStyle/>
              <a:p>
                <a:r>
                  <a:rPr lang="en-US">
                    <a:noFill/>
                  </a:rPr>
                  <a:t> </a:t>
                </a:r>
              </a:p>
            </p:txBody>
          </p:sp>
        </mc:Fallback>
      </mc:AlternateContent>
      <p:sp>
        <p:nvSpPr>
          <p:cNvPr id="7" name="TekstSylinder 6">
            <a:extLst>
              <a:ext uri="{FF2B5EF4-FFF2-40B4-BE49-F238E27FC236}">
                <a16:creationId xmlns:a16="http://schemas.microsoft.com/office/drawing/2014/main" id="{5AAA391D-EFB7-39E9-F7C9-15C6768B98B1}"/>
              </a:ext>
            </a:extLst>
          </p:cNvPr>
          <p:cNvSpPr txBox="1"/>
          <p:nvPr/>
        </p:nvSpPr>
        <p:spPr>
          <a:xfrm>
            <a:off x="4149969" y="4280598"/>
            <a:ext cx="6863024" cy="923330"/>
          </a:xfrm>
          <a:prstGeom prst="rect">
            <a:avLst/>
          </a:prstGeom>
          <a:noFill/>
        </p:spPr>
        <p:txBody>
          <a:bodyPr wrap="square" rtlCol="0">
            <a:spAutoFit/>
          </a:bodyPr>
          <a:lstStyle/>
          <a:p>
            <a:pPr algn="l"/>
            <a:r>
              <a:rPr lang="nb-NO"/>
              <a:t>Dersom vi definerer matrisemultiplikasjon som dette (se neste side):</a:t>
            </a:r>
          </a:p>
          <a:p>
            <a:pPr algn="l"/>
            <a:endParaRPr lang="nb-NO"/>
          </a:p>
        </p:txBody>
      </p:sp>
    </p:spTree>
    <p:extLst>
      <p:ext uri="{BB962C8B-B14F-4D97-AF65-F5344CB8AC3E}">
        <p14:creationId xmlns:p14="http://schemas.microsoft.com/office/powerpoint/2010/main" val="30373549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D5B24EE-3558-1B7D-6A30-4A81C9DDD20E}"/>
              </a:ext>
            </a:extLst>
          </p:cNvPr>
          <p:cNvSpPr>
            <a:spLocks noGrp="1"/>
          </p:cNvSpPr>
          <p:nvPr>
            <p:ph type="title"/>
          </p:nvPr>
        </p:nvSpPr>
        <p:spPr/>
        <p:txBody>
          <a:bodyPr>
            <a:normAutofit fontScale="90000"/>
          </a:bodyPr>
          <a:lstStyle/>
          <a:p>
            <a:r>
              <a:rPr lang="nb-NO"/>
              <a:t>Matrisemultiplikasjon skjer ved at elementene i matrisens første rad (horisontalt) multipliseres med elementene i kolonnen med x og y (vertikalt) og dette adderes som en vektet sum</a:t>
            </a:r>
          </a:p>
        </p:txBody>
      </p:sp>
      <p:pic>
        <p:nvPicPr>
          <p:cNvPr id="7" name="Plassholder for innhold 6">
            <a:extLst>
              <a:ext uri="{FF2B5EF4-FFF2-40B4-BE49-F238E27FC236}">
                <a16:creationId xmlns:a16="http://schemas.microsoft.com/office/drawing/2014/main" id="{A057ECE1-5605-7702-5948-81FA4C99A31F}"/>
              </a:ext>
            </a:extLst>
          </p:cNvPr>
          <p:cNvPicPr>
            <a:picLocks noGrp="1" noChangeAspect="1"/>
          </p:cNvPicPr>
          <p:nvPr>
            <p:ph idx="1"/>
          </p:nvPr>
        </p:nvPicPr>
        <p:blipFill>
          <a:blip r:embed="rId2"/>
          <a:stretch>
            <a:fillRect/>
          </a:stretch>
        </p:blipFill>
        <p:spPr>
          <a:xfrm>
            <a:off x="2473467" y="3030170"/>
            <a:ext cx="7691297" cy="1927051"/>
          </a:xfrm>
        </p:spPr>
      </p:pic>
      <p:sp>
        <p:nvSpPr>
          <p:cNvPr id="4" name="Plassholder for dato 3">
            <a:extLst>
              <a:ext uri="{FF2B5EF4-FFF2-40B4-BE49-F238E27FC236}">
                <a16:creationId xmlns:a16="http://schemas.microsoft.com/office/drawing/2014/main" id="{4ABFA1C6-152E-C356-6727-4BFACDD4745D}"/>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692630CE-B721-EBD7-9354-8B1853B9A1B7}"/>
              </a:ext>
            </a:extLst>
          </p:cNvPr>
          <p:cNvSpPr>
            <a:spLocks noGrp="1"/>
          </p:cNvSpPr>
          <p:nvPr>
            <p:ph type="sldNum" sz="quarter" idx="12"/>
          </p:nvPr>
        </p:nvSpPr>
        <p:spPr/>
        <p:txBody>
          <a:bodyPr/>
          <a:lstStyle/>
          <a:p>
            <a:fld id="{8ACEFDFC-287E-0A4D-81A7-6CC8C070690D}" type="slidenum">
              <a:rPr lang="nb-NO" smtClean="0"/>
              <a:t>141</a:t>
            </a:fld>
            <a:endParaRPr lang="nb-NO"/>
          </a:p>
        </p:txBody>
      </p:sp>
      <p:sp>
        <p:nvSpPr>
          <p:cNvPr id="9" name="Pil: U-sving 8">
            <a:extLst>
              <a:ext uri="{FF2B5EF4-FFF2-40B4-BE49-F238E27FC236}">
                <a16:creationId xmlns:a16="http://schemas.microsoft.com/office/drawing/2014/main" id="{A3E9C42F-31E3-3DCE-8C0E-91B6EA5766A2}"/>
              </a:ext>
            </a:extLst>
          </p:cNvPr>
          <p:cNvSpPr/>
          <p:nvPr/>
        </p:nvSpPr>
        <p:spPr>
          <a:xfrm>
            <a:off x="3295442" y="2776728"/>
            <a:ext cx="3788228" cy="361741"/>
          </a:xfrm>
          <a:prstGeom prst="utur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10" name="Pil: U-sving 9">
            <a:extLst>
              <a:ext uri="{FF2B5EF4-FFF2-40B4-BE49-F238E27FC236}">
                <a16:creationId xmlns:a16="http://schemas.microsoft.com/office/drawing/2014/main" id="{BDCFCF19-463F-4174-544D-CF32DB44C217}"/>
              </a:ext>
            </a:extLst>
          </p:cNvPr>
          <p:cNvSpPr/>
          <p:nvPr/>
        </p:nvSpPr>
        <p:spPr>
          <a:xfrm rot="2420178">
            <a:off x="5369712" y="3537996"/>
            <a:ext cx="2067670" cy="361741"/>
          </a:xfrm>
          <a:prstGeom prst="uturnArrow">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13" name="TekstSylinder 12">
            <a:extLst>
              <a:ext uri="{FF2B5EF4-FFF2-40B4-BE49-F238E27FC236}">
                <a16:creationId xmlns:a16="http://schemas.microsoft.com/office/drawing/2014/main" id="{DA45CAA7-C44A-51E2-3B43-13432E575644}"/>
              </a:ext>
            </a:extLst>
          </p:cNvPr>
          <p:cNvSpPr txBox="1"/>
          <p:nvPr/>
        </p:nvSpPr>
        <p:spPr>
          <a:xfrm>
            <a:off x="954593" y="5074418"/>
            <a:ext cx="8611438" cy="1384995"/>
          </a:xfrm>
          <a:prstGeom prst="rect">
            <a:avLst/>
          </a:prstGeom>
          <a:noFill/>
        </p:spPr>
        <p:txBody>
          <a:bodyPr wrap="square" rtlCol="0">
            <a:spAutoFit/>
          </a:bodyPr>
          <a:lstStyle/>
          <a:p>
            <a:pPr algn="l"/>
            <a:r>
              <a:rPr lang="nb-NO" sz="2800"/>
              <a:t>Dette blir, rad for rad: </a:t>
            </a:r>
          </a:p>
          <a:p>
            <a:pPr marL="457200" indent="-457200" algn="l">
              <a:buFont typeface="Arial" panose="020B0604020202020204" pitchFamily="34" charset="0"/>
              <a:buChar char="•"/>
            </a:pPr>
            <a:r>
              <a:rPr lang="nb-NO" sz="2800"/>
              <a:t>Rad 1: 2*x + (-1)*y = 3</a:t>
            </a:r>
          </a:p>
          <a:p>
            <a:pPr marL="457200" indent="-457200" algn="l">
              <a:buFont typeface="Arial" panose="020B0604020202020204" pitchFamily="34" charset="0"/>
              <a:buChar char="•"/>
            </a:pPr>
            <a:r>
              <a:rPr lang="nb-NO" sz="2800"/>
              <a:t>Rad 2: a*x+1*y = 1</a:t>
            </a:r>
          </a:p>
        </p:txBody>
      </p:sp>
      <p:sp>
        <p:nvSpPr>
          <p:cNvPr id="14" name="Pil: U-sving 13">
            <a:extLst>
              <a:ext uri="{FF2B5EF4-FFF2-40B4-BE49-F238E27FC236}">
                <a16:creationId xmlns:a16="http://schemas.microsoft.com/office/drawing/2014/main" id="{2BEF7E8D-B3AA-81F0-F552-96EE858EA9F4}"/>
              </a:ext>
            </a:extLst>
          </p:cNvPr>
          <p:cNvSpPr/>
          <p:nvPr/>
        </p:nvSpPr>
        <p:spPr>
          <a:xfrm rot="20791416">
            <a:off x="3305444" y="3348256"/>
            <a:ext cx="3788228" cy="361741"/>
          </a:xfrm>
          <a:prstGeom prst="utur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15" name="Pil: U-sving 14">
            <a:extLst>
              <a:ext uri="{FF2B5EF4-FFF2-40B4-BE49-F238E27FC236}">
                <a16:creationId xmlns:a16="http://schemas.microsoft.com/office/drawing/2014/main" id="{CE0A2E07-01D7-C4D2-30B4-7C1F16DB62CA}"/>
              </a:ext>
            </a:extLst>
          </p:cNvPr>
          <p:cNvSpPr/>
          <p:nvPr/>
        </p:nvSpPr>
        <p:spPr>
          <a:xfrm rot="10800000">
            <a:off x="4930592" y="4678999"/>
            <a:ext cx="2263610" cy="361741"/>
          </a:xfrm>
          <a:prstGeom prst="utur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34251045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16886A4-35CD-B4C0-B04C-9BAA60C0243B}"/>
              </a:ext>
            </a:extLst>
          </p:cNvPr>
          <p:cNvSpPr>
            <a:spLocks noGrp="1"/>
          </p:cNvSpPr>
          <p:nvPr>
            <p:ph type="title"/>
          </p:nvPr>
        </p:nvSpPr>
        <p:spPr/>
        <p:txBody>
          <a:bodyPr/>
          <a:lstStyle/>
          <a:p>
            <a:r>
              <a:rPr lang="nb-NO"/>
              <a:t>Vi kan løse dette med vanlige teknikker</a:t>
            </a:r>
          </a:p>
        </p:txBody>
      </p:sp>
      <p:sp>
        <p:nvSpPr>
          <p:cNvPr id="3" name="Plassholder for innhold 2">
            <a:extLst>
              <a:ext uri="{FF2B5EF4-FFF2-40B4-BE49-F238E27FC236}">
                <a16:creationId xmlns:a16="http://schemas.microsoft.com/office/drawing/2014/main" id="{693950C8-EF3F-A75E-838D-EEF0B6C78248}"/>
              </a:ext>
            </a:extLst>
          </p:cNvPr>
          <p:cNvSpPr>
            <a:spLocks noGrp="1"/>
          </p:cNvSpPr>
          <p:nvPr>
            <p:ph idx="1"/>
          </p:nvPr>
        </p:nvSpPr>
        <p:spPr/>
        <p:txBody>
          <a:bodyPr/>
          <a:lstStyle/>
          <a:p>
            <a:r>
              <a:rPr lang="nb-NO"/>
              <a:t>Dersom likningssettet har en løsning, er likning 1 og 2 ikke lineært avhengige av hverandre</a:t>
            </a:r>
          </a:p>
          <a:p>
            <a:r>
              <a:rPr lang="nb-NO"/>
              <a:t>Så kan vi bruke innsettingsmetoden eller addisjonsmetoden for å regne ut x og y</a:t>
            </a:r>
          </a:p>
        </p:txBody>
      </p:sp>
      <p:sp>
        <p:nvSpPr>
          <p:cNvPr id="4" name="Plassholder for dato 3">
            <a:extLst>
              <a:ext uri="{FF2B5EF4-FFF2-40B4-BE49-F238E27FC236}">
                <a16:creationId xmlns:a16="http://schemas.microsoft.com/office/drawing/2014/main" id="{2486257E-C8E6-842C-9399-B93ACAE16AE4}"/>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9376D366-546E-2120-270E-FDFEEF52256C}"/>
              </a:ext>
            </a:extLst>
          </p:cNvPr>
          <p:cNvSpPr>
            <a:spLocks noGrp="1"/>
          </p:cNvSpPr>
          <p:nvPr>
            <p:ph type="sldNum" sz="quarter" idx="12"/>
          </p:nvPr>
        </p:nvSpPr>
        <p:spPr/>
        <p:txBody>
          <a:bodyPr/>
          <a:lstStyle/>
          <a:p>
            <a:fld id="{8ACEFDFC-287E-0A4D-81A7-6CC8C070690D}" type="slidenum">
              <a:rPr lang="nb-NO" smtClean="0"/>
              <a:t>142</a:t>
            </a:fld>
            <a:endParaRPr lang="nb-NO"/>
          </a:p>
        </p:txBody>
      </p:sp>
    </p:spTree>
    <p:extLst>
      <p:ext uri="{BB962C8B-B14F-4D97-AF65-F5344CB8AC3E}">
        <p14:creationId xmlns:p14="http://schemas.microsoft.com/office/powerpoint/2010/main" val="5573655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FA71E0A-9D2E-3DA4-8176-AA87D6C54F59}"/>
              </a:ext>
            </a:extLst>
          </p:cNvPr>
          <p:cNvSpPr>
            <a:spLocks noGrp="1"/>
          </p:cNvSpPr>
          <p:nvPr>
            <p:ph type="title"/>
          </p:nvPr>
        </p:nvSpPr>
        <p:spPr/>
        <p:txBody>
          <a:bodyPr/>
          <a:lstStyle/>
          <a:p>
            <a:r>
              <a:rPr lang="nb-NO"/>
              <a:t>Demo</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3EBD256D-585F-49DD-4E3B-69750E8EACEE}"/>
                  </a:ext>
                </a:extLst>
              </p:cNvPr>
              <p:cNvSpPr>
                <a:spLocks noGrp="1"/>
              </p:cNvSpPr>
              <p:nvPr>
                <p:ph idx="1"/>
              </p:nvPr>
            </p:nvSpPr>
            <p:spPr/>
            <p:txBody>
              <a:bodyPr>
                <a:normAutofit lnSpcReduction="10000"/>
              </a:bodyPr>
              <a:lstStyle/>
              <a:p>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=3</m:t>
                    </m:r>
                  </m:oMath>
                </a14:m>
                <a:r>
                  <a:rPr lang="nb-NO" b="0"/>
                  <a:t>	</a:t>
                </a:r>
                <a:r>
                  <a:rPr lang="nb-NO">
                    <a:sym typeface="Wingdings" panose="05000000000000000000" pitchFamily="2" charset="2"/>
                  </a:rPr>
                  <a:t></a:t>
                </a:r>
                <a:r>
                  <a:rPr lang="nb-NO" b="0"/>
                  <a:t>likning 1</a:t>
                </a:r>
              </a:p>
              <a:p>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r>
                      <a:rPr lang="nb-NO" b="0" i="1" smtClean="0">
                        <a:latin typeface="Cambria Math" panose="02040503050406030204" pitchFamily="18" charset="0"/>
                      </a:rPr>
                      <m:t>𝑦</m:t>
                    </m:r>
                    <m:r>
                      <a:rPr lang="nb-NO" b="0" i="1" smtClean="0">
                        <a:latin typeface="Cambria Math" panose="02040503050406030204" pitchFamily="18" charset="0"/>
                      </a:rPr>
                      <m:t>=1</m:t>
                    </m:r>
                  </m:oMath>
                </a14:m>
                <a:r>
                  <a:rPr lang="nb-NO" b="0"/>
                  <a:t>		</a:t>
                </a:r>
                <a:r>
                  <a:rPr lang="nb-NO" b="0">
                    <a:sym typeface="Wingdings" panose="05000000000000000000" pitchFamily="2" charset="2"/>
                  </a:rPr>
                  <a:t></a:t>
                </a:r>
                <a:r>
                  <a:rPr lang="nb-NO" b="0"/>
                  <a:t>likning 2</a:t>
                </a:r>
              </a:p>
              <a:p>
                <a:pPr lvl="1"/>
                <a:r>
                  <a:rPr lang="nb-NO"/>
                  <a:t>Start med å sette y = 1-x fra likning 2: </a:t>
                </a: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=1−</m:t>
                    </m:r>
                    <m:r>
                      <a:rPr lang="nb-NO" b="0" i="1" smtClean="0">
                        <a:latin typeface="Cambria Math" panose="02040503050406030204" pitchFamily="18" charset="0"/>
                      </a:rPr>
                      <m:t>𝑥</m:t>
                    </m:r>
                  </m:oMath>
                </a14:m>
                <a:r>
                  <a:rPr lang="nb-NO"/>
                  <a:t> 	</a:t>
                </a:r>
                <a:r>
                  <a:rPr lang="nb-NO">
                    <a:sym typeface="Wingdings" panose="05000000000000000000" pitchFamily="2" charset="2"/>
                  </a:rPr>
                  <a:t> Likning 2</a:t>
                </a:r>
                <a:r>
                  <a:rPr lang="nb-NO" baseline="30000">
                    <a:sym typeface="Wingdings" panose="05000000000000000000" pitchFamily="2" charset="2"/>
                  </a:rPr>
                  <a:t>*</a:t>
                </a:r>
                <a:endParaRPr lang="nb-NO"/>
              </a:p>
              <a:p>
                <a:pPr lvl="1"/>
                <a:r>
                  <a:rPr lang="nb-NO" b="0"/>
                  <a:t>Sett dette inn i likning 1 slik: </a:t>
                </a:r>
                <a14:m>
                  <m:oMath xmlns:m="http://schemas.openxmlformats.org/officeDocument/2006/math">
                    <m:r>
                      <a:rPr lang="nb-NO" b="0" i="1" smtClean="0">
                        <a:latin typeface="Cambria Math" panose="02040503050406030204" pitchFamily="18" charset="0"/>
                      </a:rPr>
                      <m:t>2</m:t>
                    </m:r>
                    <m:r>
                      <a:rPr lang="nb-NO" b="0" i="1" smtClean="0">
                        <a:latin typeface="Cambria Math" panose="02040503050406030204" pitchFamily="18" charset="0"/>
                      </a:rPr>
                      <m:t>𝑥</m:t>
                    </m:r>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r>
                          <a:rPr lang="nb-NO" b="0" i="1" smtClean="0">
                            <a:latin typeface="Cambria Math" panose="02040503050406030204" pitchFamily="18" charset="0"/>
                          </a:rPr>
                          <m:t>𝑥</m:t>
                        </m:r>
                      </m:e>
                    </m:d>
                    <m:r>
                      <a:rPr lang="nb-NO" b="0" i="1" smtClean="0">
                        <a:latin typeface="Cambria Math" panose="02040503050406030204" pitchFamily="18" charset="0"/>
                      </a:rPr>
                      <m:t>=3⇔3</m:t>
                    </m:r>
                    <m:r>
                      <a:rPr lang="nb-NO" b="0" i="1" smtClean="0">
                        <a:latin typeface="Cambria Math" panose="02040503050406030204" pitchFamily="18" charset="0"/>
                      </a:rPr>
                      <m:t>𝑥</m:t>
                    </m:r>
                    <m:r>
                      <a:rPr lang="nb-NO" b="0" i="1" smtClean="0">
                        <a:latin typeface="Cambria Math" panose="02040503050406030204" pitchFamily="18" charset="0"/>
                      </a:rPr>
                      <m:t>=4</m:t>
                    </m:r>
                  </m:oMath>
                </a14:m>
                <a:endParaRPr lang="nb-NO" b="0"/>
              </a:p>
              <a:p>
                <a:pPr lvl="1"/>
                <a:r>
                  <a:rPr lang="nb-NO"/>
                  <a:t>Løser denne som normalt og får </a:t>
                </a:r>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oMath>
                </a14:m>
                <a:endParaRPr lang="nb-NO"/>
              </a:p>
              <a:p>
                <a:pPr lvl="1"/>
                <a:r>
                  <a:rPr lang="nb-NO"/>
                  <a:t>Setter dette resultatet inn i likning 2</a:t>
                </a:r>
                <a:r>
                  <a:rPr lang="nb-NO" baseline="30000"/>
                  <a:t>*</a:t>
                </a:r>
                <a:r>
                  <a:rPr lang="nb-NO"/>
                  <a:t> og får </a:t>
                </a:r>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=1−</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oMath>
                </a14:m>
                <a:endParaRPr lang="nb-NO"/>
              </a:p>
              <a:p>
                <a:r>
                  <a:rPr lang="nb-NO"/>
                  <a:t>Løsning: </a:t>
                </a:r>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r>
                      <a:rPr lang="nb-NO" b="0" i="1" smtClean="0">
                        <a:latin typeface="Cambria Math" panose="02040503050406030204" pitchFamily="18" charset="0"/>
                      </a:rPr>
                      <m:t> </m:t>
                    </m:r>
                    <m:r>
                      <m:rPr>
                        <m:nor/>
                      </m:rPr>
                      <a:rPr lang="nb-NO" b="0" i="0" smtClean="0">
                        <a:latin typeface="Cambria Math" panose="02040503050406030204" pitchFamily="18" charset="0"/>
                      </a:rPr>
                      <m:t>og</m:t>
                    </m:r>
                    <m:r>
                      <m:rPr>
                        <m:nor/>
                      </m:rPr>
                      <a:rPr lang="nb-NO" b="0" i="0" smtClean="0">
                        <a:latin typeface="Cambria Math" panose="02040503050406030204" pitchFamily="18" charset="0"/>
                      </a:rPr>
                      <m:t> </m:t>
                    </m:r>
                    <m:r>
                      <a:rPr lang="nb-NO" b="0" i="1" smtClean="0">
                        <a:latin typeface="Cambria Math" panose="02040503050406030204" pitchFamily="18" charset="0"/>
                      </a:rPr>
                      <m:t>𝑦</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oMath>
                </a14:m>
                <a:endParaRPr lang="nb-NO"/>
              </a:p>
              <a:p>
                <a:pPr marL="216000" lvl="1" indent="0">
                  <a:buNone/>
                </a:pPr>
                <a:endParaRPr lang="nb-NO" b="0"/>
              </a:p>
            </p:txBody>
          </p:sp>
        </mc:Choice>
        <mc:Fallback xmlns="">
          <p:sp>
            <p:nvSpPr>
              <p:cNvPr id="3" name="Plassholder for innhold 2">
                <a:extLst>
                  <a:ext uri="{FF2B5EF4-FFF2-40B4-BE49-F238E27FC236}">
                    <a16:creationId xmlns:a16="http://schemas.microsoft.com/office/drawing/2014/main" id="{3EBD256D-585F-49DD-4E3B-69750E8EACEE}"/>
                  </a:ext>
                </a:extLst>
              </p:cNvPr>
              <p:cNvSpPr>
                <a:spLocks noGrp="1" noRot="1" noChangeAspect="1" noMove="1" noResize="1" noEditPoints="1" noAdjustHandles="1" noChangeArrowheads="1" noChangeShapeType="1" noTextEdit="1"/>
              </p:cNvSpPr>
              <p:nvPr>
                <p:ph idx="1"/>
              </p:nvPr>
            </p:nvSpPr>
            <p:spPr>
              <a:blipFill>
                <a:blip r:embed="rId2"/>
                <a:stretch>
                  <a:fillRect t="-5706"/>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3E40CD60-90F8-772E-3A61-F8A47595C6C5}"/>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2CFFEF01-F417-2914-8752-BC792ED49C30}"/>
              </a:ext>
            </a:extLst>
          </p:cNvPr>
          <p:cNvSpPr>
            <a:spLocks noGrp="1"/>
          </p:cNvSpPr>
          <p:nvPr>
            <p:ph type="sldNum" sz="quarter" idx="12"/>
          </p:nvPr>
        </p:nvSpPr>
        <p:spPr/>
        <p:txBody>
          <a:bodyPr/>
          <a:lstStyle/>
          <a:p>
            <a:fld id="{8ACEFDFC-287E-0A4D-81A7-6CC8C070690D}" type="slidenum">
              <a:rPr lang="nb-NO" smtClean="0"/>
              <a:t>143</a:t>
            </a:fld>
            <a:endParaRPr lang="nb-NO"/>
          </a:p>
        </p:txBody>
      </p:sp>
    </p:spTree>
    <p:extLst>
      <p:ext uri="{BB962C8B-B14F-4D97-AF65-F5344CB8AC3E}">
        <p14:creationId xmlns:p14="http://schemas.microsoft.com/office/powerpoint/2010/main" val="33376634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6E35676-CDFC-FB28-AABA-573A1733EE8F}"/>
              </a:ext>
            </a:extLst>
          </p:cNvPr>
          <p:cNvSpPr>
            <a:spLocks noGrp="1"/>
          </p:cNvSpPr>
          <p:nvPr>
            <p:ph type="title"/>
          </p:nvPr>
        </p:nvSpPr>
        <p:spPr/>
        <p:txBody>
          <a:bodyPr/>
          <a:lstStyle/>
          <a:p>
            <a:r>
              <a:rPr lang="nb-NO"/>
              <a:t>Denne kunne også vært løst ved å multiplisere med en invers matrise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C4A658EB-D1F2-0FE1-9258-84C895661021}"/>
                  </a:ext>
                </a:extLst>
              </p:cNvPr>
              <p:cNvSpPr>
                <a:spLocks noGrp="1"/>
              </p:cNvSpPr>
              <p:nvPr>
                <p:ph idx="1"/>
              </p:nvPr>
            </p:nvSpPr>
            <p:spPr/>
            <p:txBody>
              <a:bodyPr/>
              <a:lstStyle/>
              <a:p>
                <a14:m>
                  <m:oMath xmlns:m="http://schemas.openxmlformats.org/officeDocument/2006/math">
                    <m:d>
                      <m:dPr>
                        <m:begChr m:val="["/>
                        <m:endChr m:val="]"/>
                        <m:ctrlPr>
                          <a:rPr lang="nb-NO" i="1" smtClean="0">
                            <a:latin typeface="Cambria Math" panose="02040503050406030204" pitchFamily="18" charset="0"/>
                          </a:rPr>
                        </m:ctrlPr>
                      </m:dPr>
                      <m:e>
                        <m:m>
                          <m:mPr>
                            <m:mcs>
                              <m:mc>
                                <m:mcPr>
                                  <m:count m:val="2"/>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2</m:t>
                              </m:r>
                            </m:e>
                            <m:e>
                              <m:r>
                                <a:rPr lang="nb-NO" b="0" i="1" smtClean="0">
                                  <a:latin typeface="Cambria Math" panose="02040503050406030204" pitchFamily="18" charset="0"/>
                                </a:rPr>
                                <m:t>−1</m:t>
                              </m:r>
                            </m:e>
                          </m:mr>
                          <m:mr>
                            <m:e>
                              <m:r>
                                <a:rPr lang="nb-NO" b="0" i="1" smtClean="0">
                                  <a:latin typeface="Cambria Math" panose="02040503050406030204" pitchFamily="18" charset="0"/>
                                </a:rPr>
                                <m:t>1</m:t>
                              </m:r>
                            </m:e>
                            <m:e>
                              <m:r>
                                <a:rPr lang="nb-NO" b="0" i="1" smtClean="0">
                                  <a:latin typeface="Cambria Math" panose="02040503050406030204" pitchFamily="18" charset="0"/>
                                </a:rPr>
                                <m:t>1</m:t>
                              </m:r>
                            </m:e>
                          </m:mr>
                        </m:m>
                      </m:e>
                    </m:d>
                    <m:r>
                      <a:rPr lang="nb-NO" b="0" i="1" smtClean="0">
                        <a:latin typeface="Cambria Math" panose="02040503050406030204" pitchFamily="18" charset="0"/>
                      </a:rPr>
                      <m:t>⋅</m:t>
                    </m:r>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a14:m>
                <a:endParaRPr lang="nb-NO"/>
              </a:p>
              <a:p>
                <a:r>
                  <a:rPr lang="nb-NO"/>
                  <a:t>Fra mathisfun.com: a=</a:t>
                </a:r>
                <a:r>
                  <a:rPr lang="nb-NO">
                    <a:sym typeface="Wingdings" panose="05000000000000000000" pitchFamily="2" charset="2"/>
                  </a:rPr>
                  <a:t>2, b=-1, c=d=1</a:t>
                </a:r>
                <a:endParaRPr lang="nb-NO"/>
              </a:p>
              <a:p>
                <a:endParaRPr lang="nb-NO"/>
              </a:p>
            </p:txBody>
          </p:sp>
        </mc:Choice>
        <mc:Fallback xmlns="">
          <p:sp>
            <p:nvSpPr>
              <p:cNvPr id="3" name="Plassholder for innhold 2">
                <a:extLst>
                  <a:ext uri="{FF2B5EF4-FFF2-40B4-BE49-F238E27FC236}">
                    <a16:creationId xmlns:a16="http://schemas.microsoft.com/office/drawing/2014/main" id="{C4A658EB-D1F2-0FE1-9258-84C895661021}"/>
                  </a:ext>
                </a:extLst>
              </p:cNvPr>
              <p:cNvSpPr>
                <a:spLocks noGrp="1" noRot="1" noChangeAspect="1" noMove="1" noResize="1" noEditPoints="1" noAdjustHandles="1" noChangeArrowheads="1" noChangeShapeType="1" noTextEdit="1"/>
              </p:cNvSpPr>
              <p:nvPr>
                <p:ph idx="1"/>
              </p:nvPr>
            </p:nvSpPr>
            <p:spPr>
              <a:blipFill>
                <a:blip r:embed="rId2"/>
                <a:stretch>
                  <a:fillRect r="-2640"/>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CAEA2B22-D955-C798-BA8B-50B72D91713B}"/>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8E0A6597-B209-20F7-A9CB-0E2C5B67F068}"/>
              </a:ext>
            </a:extLst>
          </p:cNvPr>
          <p:cNvSpPr>
            <a:spLocks noGrp="1"/>
          </p:cNvSpPr>
          <p:nvPr>
            <p:ph type="sldNum" sz="quarter" idx="12"/>
          </p:nvPr>
        </p:nvSpPr>
        <p:spPr/>
        <p:txBody>
          <a:bodyPr/>
          <a:lstStyle/>
          <a:p>
            <a:fld id="{8ACEFDFC-287E-0A4D-81A7-6CC8C070690D}" type="slidenum">
              <a:rPr lang="nb-NO" smtClean="0"/>
              <a:t>144</a:t>
            </a:fld>
            <a:endParaRPr lang="nb-NO"/>
          </a:p>
        </p:txBody>
      </p:sp>
      <p:pic>
        <p:nvPicPr>
          <p:cNvPr id="7" name="Bilde 6">
            <a:extLst>
              <a:ext uri="{FF2B5EF4-FFF2-40B4-BE49-F238E27FC236}">
                <a16:creationId xmlns:a16="http://schemas.microsoft.com/office/drawing/2014/main" id="{661E4A25-9CB5-6EF8-3752-A6DA3BA28FD4}"/>
              </a:ext>
            </a:extLst>
          </p:cNvPr>
          <p:cNvPicPr>
            <a:picLocks noChangeAspect="1"/>
          </p:cNvPicPr>
          <p:nvPr/>
        </p:nvPicPr>
        <p:blipFill>
          <a:blip r:embed="rId3"/>
          <a:stretch>
            <a:fillRect/>
          </a:stretch>
        </p:blipFill>
        <p:spPr>
          <a:xfrm>
            <a:off x="1065048" y="4077743"/>
            <a:ext cx="6856050" cy="2579734"/>
          </a:xfrm>
          <a:prstGeom prst="rect">
            <a:avLst/>
          </a:prstGeom>
        </p:spPr>
      </p:pic>
      <mc:AlternateContent xmlns:mc="http://schemas.openxmlformats.org/markup-compatibility/2006" xmlns:a14="http://schemas.microsoft.com/office/drawing/2010/main">
        <mc:Choice Requires="a14">
          <p:sp>
            <p:nvSpPr>
              <p:cNvPr id="8" name="TekstSylinder 7">
                <a:extLst>
                  <a:ext uri="{FF2B5EF4-FFF2-40B4-BE49-F238E27FC236}">
                    <a16:creationId xmlns:a16="http://schemas.microsoft.com/office/drawing/2014/main" id="{767FC74F-6F5D-614C-4680-8CC49D13FCFA}"/>
                  </a:ext>
                </a:extLst>
              </p:cNvPr>
              <p:cNvSpPr txBox="1"/>
              <p:nvPr/>
            </p:nvSpPr>
            <p:spPr>
              <a:xfrm>
                <a:off x="9686611" y="1119178"/>
                <a:ext cx="2125591" cy="20554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nb-NO" sz="2800" b="0" i="1" smtClean="0">
                              <a:latin typeface="Cambria Math" panose="02040503050406030204" pitchFamily="18" charset="0"/>
                            </a:rPr>
                          </m:ctrlPr>
                        </m:fPr>
                        <m:num>
                          <m:r>
                            <a:rPr lang="nb-NO" sz="2800" b="0" i="1" smtClean="0">
                              <a:latin typeface="Cambria Math" panose="02040503050406030204" pitchFamily="18" charset="0"/>
                            </a:rPr>
                            <m:t>1</m:t>
                          </m:r>
                        </m:num>
                        <m:den>
                          <m:r>
                            <a:rPr lang="nb-NO" sz="2800" b="0" i="1" smtClean="0">
                              <a:latin typeface="Cambria Math" panose="02040503050406030204" pitchFamily="18" charset="0"/>
                            </a:rPr>
                            <m:t>2+1</m:t>
                          </m:r>
                        </m:den>
                      </m:f>
                      <m:d>
                        <m:dPr>
                          <m:begChr m:val="["/>
                          <m:endChr m:val="]"/>
                          <m:ctrlPr>
                            <a:rPr lang="nb-NO" sz="2800" i="1" smtClean="0">
                              <a:latin typeface="Cambria Math" panose="02040503050406030204" pitchFamily="18" charset="0"/>
                            </a:rPr>
                          </m:ctrlPr>
                        </m:dPr>
                        <m:e>
                          <m:m>
                            <m:mPr>
                              <m:mcs>
                                <m:mc>
                                  <m:mcPr>
                                    <m:count m:val="2"/>
                                    <m:mcJc m:val="center"/>
                                  </m:mcPr>
                                </m:mc>
                              </m:mcs>
                              <m:ctrlPr>
                                <a:rPr lang="nb-NO" sz="2800" i="1">
                                  <a:latin typeface="Cambria Math" panose="02040503050406030204" pitchFamily="18" charset="0"/>
                                </a:rPr>
                              </m:ctrlPr>
                            </m:mPr>
                            <m:mr>
                              <m:e>
                                <m:r>
                                  <m:rPr>
                                    <m:brk m:alnAt="7"/>
                                  </m:rPr>
                                  <a:rPr lang="nb-NO" sz="2800" b="0" i="1" smtClean="0">
                                    <a:latin typeface="Cambria Math" panose="02040503050406030204" pitchFamily="18" charset="0"/>
                                  </a:rPr>
                                  <m:t>1</m:t>
                                </m:r>
                              </m:e>
                              <m:e>
                                <m:r>
                                  <a:rPr lang="nb-NO" sz="2800" i="1">
                                    <a:latin typeface="Cambria Math" panose="02040503050406030204" pitchFamily="18" charset="0"/>
                                  </a:rPr>
                                  <m:t>1</m:t>
                                </m:r>
                              </m:e>
                            </m:mr>
                            <m:mr>
                              <m:e>
                                <m:r>
                                  <a:rPr lang="nb-NO" sz="2800" b="0" i="1" smtClean="0">
                                    <a:latin typeface="Cambria Math" panose="02040503050406030204" pitchFamily="18" charset="0"/>
                                  </a:rPr>
                                  <m:t>−</m:t>
                                </m:r>
                                <m:r>
                                  <a:rPr lang="nb-NO" sz="2800" i="1">
                                    <a:latin typeface="Cambria Math" panose="02040503050406030204" pitchFamily="18" charset="0"/>
                                  </a:rPr>
                                  <m:t>1</m:t>
                                </m:r>
                              </m:e>
                              <m:e>
                                <m:r>
                                  <a:rPr lang="nb-NO" sz="2800" b="0" i="1" smtClean="0">
                                    <a:latin typeface="Cambria Math" panose="02040503050406030204" pitchFamily="18" charset="0"/>
                                  </a:rPr>
                                  <m:t>2</m:t>
                                </m:r>
                              </m:e>
                            </m:mr>
                          </m:m>
                        </m:e>
                      </m:d>
                      <m:r>
                        <a:rPr lang="nb-NO" sz="2800" b="0" i="1" smtClean="0">
                          <a:latin typeface="Cambria Math" panose="02040503050406030204" pitchFamily="18" charset="0"/>
                        </a:rPr>
                        <m:t>=</m:t>
                      </m:r>
                    </m:oMath>
                  </m:oMathPara>
                </a14:m>
                <a:endParaRPr lang="nb-NO" sz="2800" b="0" i="1">
                  <a:latin typeface="Cambria Math" panose="02040503050406030204" pitchFamily="18" charset="0"/>
                </a:endParaRPr>
              </a:p>
              <a:p>
                <a14:m>
                  <m:oMath xmlns:m="http://schemas.openxmlformats.org/officeDocument/2006/math">
                    <m:f>
                      <m:fPr>
                        <m:ctrlPr>
                          <a:rPr lang="nb-NO" sz="2800" b="0" i="1" smtClean="0">
                            <a:latin typeface="Cambria Math" panose="02040503050406030204" pitchFamily="18" charset="0"/>
                          </a:rPr>
                        </m:ctrlPr>
                      </m:fPr>
                      <m:num>
                        <m:r>
                          <a:rPr lang="nb-NO" sz="2800" b="0" i="1" smtClean="0">
                            <a:latin typeface="Cambria Math" panose="02040503050406030204" pitchFamily="18" charset="0"/>
                          </a:rPr>
                          <m:t>1</m:t>
                        </m:r>
                      </m:num>
                      <m:den>
                        <m:r>
                          <a:rPr lang="nb-NO" sz="2800" b="0" i="1" smtClean="0">
                            <a:latin typeface="Cambria Math" panose="02040503050406030204" pitchFamily="18" charset="0"/>
                          </a:rPr>
                          <m:t>3</m:t>
                        </m:r>
                      </m:den>
                    </m:f>
                  </m:oMath>
                </a14:m>
                <a:r>
                  <a:rPr lang="nb-NO" sz="2800"/>
                  <a:t> </a:t>
                </a:r>
                <a14:m>
                  <m:oMath xmlns:m="http://schemas.openxmlformats.org/officeDocument/2006/math">
                    <m:d>
                      <m:dPr>
                        <m:begChr m:val="["/>
                        <m:endChr m:val="]"/>
                        <m:ctrlPr>
                          <a:rPr lang="nb-NO" sz="2800" i="1">
                            <a:latin typeface="Cambria Math" panose="02040503050406030204" pitchFamily="18" charset="0"/>
                          </a:rPr>
                        </m:ctrlPr>
                      </m:dPr>
                      <m:e>
                        <m:m>
                          <m:mPr>
                            <m:mcs>
                              <m:mc>
                                <m:mcPr>
                                  <m:count m:val="2"/>
                                  <m:mcJc m:val="center"/>
                                </m:mcPr>
                              </m:mc>
                            </m:mcs>
                            <m:ctrlPr>
                              <a:rPr lang="nb-NO" sz="2800" i="1">
                                <a:latin typeface="Cambria Math" panose="02040503050406030204" pitchFamily="18" charset="0"/>
                              </a:rPr>
                            </m:ctrlPr>
                          </m:mPr>
                          <m:mr>
                            <m:e>
                              <m:r>
                                <m:rPr>
                                  <m:brk m:alnAt="7"/>
                                </m:rPr>
                                <a:rPr lang="nb-NO" sz="2800" i="1">
                                  <a:latin typeface="Cambria Math" panose="02040503050406030204" pitchFamily="18" charset="0"/>
                                </a:rPr>
                                <m:t>1</m:t>
                              </m:r>
                            </m:e>
                            <m:e>
                              <m:r>
                                <a:rPr lang="nb-NO" sz="2800" i="1">
                                  <a:latin typeface="Cambria Math" panose="02040503050406030204" pitchFamily="18" charset="0"/>
                                </a:rPr>
                                <m:t>1</m:t>
                              </m:r>
                            </m:e>
                          </m:mr>
                          <m:mr>
                            <m:e>
                              <m:r>
                                <a:rPr lang="nb-NO" sz="2800" b="0" i="1" smtClean="0">
                                  <a:latin typeface="Cambria Math" panose="02040503050406030204" pitchFamily="18" charset="0"/>
                                </a:rPr>
                                <m:t>−</m:t>
                              </m:r>
                              <m:r>
                                <a:rPr lang="nb-NO" sz="2800" i="1">
                                  <a:latin typeface="Cambria Math" panose="02040503050406030204" pitchFamily="18" charset="0"/>
                                </a:rPr>
                                <m:t>1</m:t>
                              </m:r>
                            </m:e>
                            <m:e>
                              <m:r>
                                <a:rPr lang="nb-NO" sz="2800" i="1">
                                  <a:latin typeface="Cambria Math" panose="02040503050406030204" pitchFamily="18" charset="0"/>
                                </a:rPr>
                                <m:t>2</m:t>
                              </m:r>
                            </m:e>
                          </m:mr>
                        </m:m>
                      </m:e>
                    </m:d>
                  </m:oMath>
                </a14:m>
                <a:endParaRPr lang="nb-NO" sz="2800"/>
              </a:p>
            </p:txBody>
          </p:sp>
        </mc:Choice>
        <mc:Fallback xmlns="">
          <p:sp>
            <p:nvSpPr>
              <p:cNvPr id="8" name="TekstSylinder 7">
                <a:extLst>
                  <a:ext uri="{FF2B5EF4-FFF2-40B4-BE49-F238E27FC236}">
                    <a16:creationId xmlns:a16="http://schemas.microsoft.com/office/drawing/2014/main" id="{767FC74F-6F5D-614C-4680-8CC49D13FCFA}"/>
                  </a:ext>
                </a:extLst>
              </p:cNvPr>
              <p:cNvSpPr txBox="1">
                <a:spLocks noRot="1" noChangeAspect="1" noMove="1" noResize="1" noEditPoints="1" noAdjustHandles="1" noChangeArrowheads="1" noChangeShapeType="1" noTextEdit="1"/>
              </p:cNvSpPr>
              <p:nvPr/>
            </p:nvSpPr>
            <p:spPr>
              <a:xfrm>
                <a:off x="9686611" y="1119178"/>
                <a:ext cx="2125591" cy="2055499"/>
              </a:xfrm>
              <a:prstGeom prst="rect">
                <a:avLst/>
              </a:prstGeom>
              <a:blipFill>
                <a:blip r:embed="rId4"/>
                <a:stretch>
                  <a:fillRect r="-3438"/>
                </a:stretch>
              </a:blipFill>
            </p:spPr>
            <p:txBody>
              <a:bodyPr/>
              <a:lstStyle/>
              <a:p>
                <a:r>
                  <a:rPr lang="en-US">
                    <a:noFill/>
                  </a:rPr>
                  <a:t> </a:t>
                </a:r>
              </a:p>
            </p:txBody>
          </p:sp>
        </mc:Fallback>
      </mc:AlternateContent>
    </p:spTree>
    <p:extLst>
      <p:ext uri="{BB962C8B-B14F-4D97-AF65-F5344CB8AC3E}">
        <p14:creationId xmlns:p14="http://schemas.microsoft.com/office/powerpoint/2010/main" val="22603635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BD5E-1F35-84AC-14E3-CF5AEFA0672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C45D8DAB-049B-9198-F781-217F372AC625}"/>
              </a:ext>
            </a:extLst>
          </p:cNvPr>
          <p:cNvSpPr>
            <a:spLocks noGrp="1"/>
          </p:cNvSpPr>
          <p:nvPr>
            <p:ph type="title"/>
          </p:nvPr>
        </p:nvSpPr>
        <p:spPr/>
        <p:txBody>
          <a:bodyPr/>
          <a:lstStyle/>
          <a:p>
            <a:r>
              <a:rPr lang="nb-NO"/>
              <a:t>Denne kunne også vært løst ved å multiplisere med en invers matrise</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AD64D92C-2D7C-F3BC-2D85-C49D4CEE9033}"/>
                  </a:ext>
                </a:extLst>
              </p:cNvPr>
              <p:cNvSpPr>
                <a:spLocks noGrp="1"/>
              </p:cNvSpPr>
              <p:nvPr>
                <p:ph idx="1"/>
              </p:nvPr>
            </p:nvSpPr>
            <p:spPr/>
            <p:txBody>
              <a:bodyPr>
                <a:normAutofit fontScale="92500" lnSpcReduction="10000"/>
              </a:bodyPr>
              <a:lstStyle/>
              <a:p>
                <a14:m>
                  <m:oMath xmlns:m="http://schemas.openxmlformats.org/officeDocument/2006/math">
                    <m:d>
                      <m:dPr>
                        <m:begChr m:val="["/>
                        <m:endChr m:val="]"/>
                        <m:ctrlPr>
                          <a:rPr lang="nb-NO" i="1" smtClean="0">
                            <a:latin typeface="Cambria Math" panose="02040503050406030204" pitchFamily="18" charset="0"/>
                          </a:rPr>
                        </m:ctrlPr>
                      </m:dPr>
                      <m:e>
                        <m:m>
                          <m:mPr>
                            <m:mcs>
                              <m:mc>
                                <m:mcPr>
                                  <m:count m:val="2"/>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2</m:t>
                              </m:r>
                            </m:e>
                            <m:e>
                              <m:r>
                                <a:rPr lang="nb-NO" b="0" i="1" smtClean="0">
                                  <a:latin typeface="Cambria Math" panose="02040503050406030204" pitchFamily="18" charset="0"/>
                                </a:rPr>
                                <m:t>−1</m:t>
                              </m:r>
                            </m:e>
                          </m:mr>
                          <m:mr>
                            <m:e>
                              <m:r>
                                <a:rPr lang="nb-NO" b="0" i="1" smtClean="0">
                                  <a:latin typeface="Cambria Math" panose="02040503050406030204" pitchFamily="18" charset="0"/>
                                </a:rPr>
                                <m:t>1</m:t>
                              </m:r>
                            </m:e>
                            <m:e>
                              <m:r>
                                <a:rPr lang="nb-NO" b="0" i="1" smtClean="0">
                                  <a:latin typeface="Cambria Math" panose="02040503050406030204" pitchFamily="18" charset="0"/>
                                </a:rPr>
                                <m:t>1</m:t>
                              </m:r>
                            </m:e>
                          </m:mr>
                        </m:m>
                      </m:e>
                    </m:d>
                    <m:r>
                      <a:rPr lang="nb-NO" b="0" i="1" smtClean="0">
                        <a:latin typeface="Cambria Math" panose="02040503050406030204" pitchFamily="18" charset="0"/>
                      </a:rPr>
                      <m:t>⋅</m:t>
                    </m:r>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a14:m>
                <a:endParaRPr lang="nb-NO"/>
              </a:p>
              <a:p>
                <a:r>
                  <a:rPr lang="nb-NO"/>
                  <a:t>Da får vi </a:t>
                </a:r>
              </a:p>
              <a:p>
                <a14:m>
                  <m:oMath xmlns:m="http://schemas.openxmlformats.org/officeDocument/2006/math">
                    <m:d>
                      <m:dPr>
                        <m:begChr m:val="["/>
                        <m:endChr m:val="]"/>
                        <m:ctrlPr>
                          <a:rPr lang="nb-NO" i="1" smtClean="0">
                            <a:latin typeface="Cambria Math" panose="02040503050406030204" pitchFamily="18" charset="0"/>
                          </a:rPr>
                        </m:ctrlPr>
                      </m:dPr>
                      <m:e>
                        <m:m>
                          <m:mPr>
                            <m:mcs>
                              <m:mc>
                                <m:mcPr>
                                  <m:count m:val="1"/>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𝑥</m:t>
                              </m:r>
                            </m:e>
                          </m:mr>
                          <m:mr>
                            <m:e>
                              <m:r>
                                <a:rPr lang="nb-NO" b="0" i="1" smtClean="0">
                                  <a:latin typeface="Cambria Math" panose="02040503050406030204" pitchFamily="18" charset="0"/>
                                </a:rPr>
                                <m:t>𝑦</m:t>
                              </m:r>
                            </m:e>
                          </m:mr>
                        </m:m>
                      </m:e>
                    </m:d>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3</m:t>
                        </m:r>
                      </m:den>
                    </m:f>
                    <m:r>
                      <m:rPr>
                        <m:nor/>
                      </m:rPr>
                      <a:rPr lang="nb-NO" dirty="0"/>
                      <m:t> </m:t>
                    </m:r>
                    <m:d>
                      <m:dPr>
                        <m:begChr m:val="["/>
                        <m:endChr m:val="]"/>
                        <m:ctrlPr>
                          <a:rPr lang="nb-NO" i="1">
                            <a:latin typeface="Cambria Math" panose="02040503050406030204" pitchFamily="18" charset="0"/>
                          </a:rPr>
                        </m:ctrlPr>
                      </m:dPr>
                      <m:e>
                        <m:m>
                          <m:mPr>
                            <m:mcs>
                              <m:mc>
                                <m:mcPr>
                                  <m:count m:val="2"/>
                                  <m:mcJc m:val="center"/>
                                </m:mcPr>
                              </m:mc>
                            </m:mcs>
                            <m:ctrlPr>
                              <a:rPr lang="nb-NO" i="1">
                                <a:latin typeface="Cambria Math" panose="02040503050406030204" pitchFamily="18" charset="0"/>
                              </a:rPr>
                            </m:ctrlPr>
                          </m:mPr>
                          <m:mr>
                            <m:e>
                              <m:r>
                                <m:rPr>
                                  <m:brk m:alnAt="7"/>
                                </m:rPr>
                                <a:rPr lang="nb-NO" i="1">
                                  <a:latin typeface="Cambria Math" panose="02040503050406030204" pitchFamily="18" charset="0"/>
                                </a:rPr>
                                <m:t>1</m:t>
                              </m:r>
                            </m:e>
                            <m:e>
                              <m:r>
                                <a:rPr lang="nb-NO" i="1">
                                  <a:latin typeface="Cambria Math" panose="02040503050406030204" pitchFamily="18" charset="0"/>
                                </a:rPr>
                                <m:t>1</m:t>
                              </m:r>
                            </m:e>
                          </m:mr>
                          <m:mr>
                            <m:e>
                              <m:r>
                                <a:rPr lang="nb-NO" b="0" i="1" smtClean="0">
                                  <a:latin typeface="Cambria Math" panose="02040503050406030204" pitchFamily="18" charset="0"/>
                                </a:rPr>
                                <m:t>−</m:t>
                              </m:r>
                              <m:r>
                                <a:rPr lang="nb-NO" i="1">
                                  <a:latin typeface="Cambria Math" panose="02040503050406030204" pitchFamily="18" charset="0"/>
                                </a:rPr>
                                <m:t>1</m:t>
                              </m:r>
                            </m:e>
                            <m:e>
                              <m:r>
                                <a:rPr lang="nb-NO" i="1">
                                  <a:latin typeface="Cambria Math" panose="02040503050406030204" pitchFamily="18" charset="0"/>
                                </a:rPr>
                                <m:t>2</m:t>
                              </m:r>
                            </m:e>
                          </m:mr>
                        </m:m>
                      </m:e>
                    </m:d>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m:rPr>
                                  <m:brk m:alnAt="7"/>
                                </m:rPr>
                                <a:rPr lang="nb-NO" b="0" i="1" smtClean="0">
                                  <a:latin typeface="Cambria Math" panose="02040503050406030204" pitchFamily="18" charset="0"/>
                                </a:rPr>
                                <m:t>3</m:t>
                              </m:r>
                            </m:e>
                          </m:mr>
                          <m:mr>
                            <m:e>
                              <m:r>
                                <a:rPr lang="nb-NO" b="0" i="1" smtClean="0">
                                  <a:latin typeface="Cambria Math" panose="02040503050406030204" pitchFamily="18" charset="0"/>
                                </a:rPr>
                                <m:t>1</m:t>
                              </m:r>
                            </m:e>
                          </m:mr>
                        </m:m>
                      </m:e>
                    </m:d>
                  </m:oMath>
                </a14:m>
                <a:r>
                  <a:rPr lang="nb-NO"/>
                  <a:t>=</a:t>
                </a:r>
              </a:p>
              <a:p>
                <a:pPr lvl="1"/>
                <a:endParaRPr lang="nb-NO"/>
              </a:p>
              <a:p>
                <a:pPr lvl="1"/>
                <a:r>
                  <a:rPr lang="nb-NO"/>
                  <a:t>Rad 1: </a:t>
                </a:r>
                <a14:m>
                  <m:oMath xmlns:m="http://schemas.openxmlformats.org/officeDocument/2006/math">
                    <m:r>
                      <a:rPr lang="nb-NO" b="0" i="1" smtClean="0">
                        <a:latin typeface="Cambria Math" panose="02040503050406030204" pitchFamily="18" charset="0"/>
                      </a:rPr>
                      <m:t>𝑥</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d>
                      <m:dPr>
                        <m:ctrlPr>
                          <a:rPr lang="nb-NO" b="0" i="1" smtClean="0">
                            <a:latin typeface="Cambria Math" panose="02040503050406030204" pitchFamily="18" charset="0"/>
                          </a:rPr>
                        </m:ctrlPr>
                      </m:dPr>
                      <m:e>
                        <m:r>
                          <a:rPr lang="nb-NO" b="0" i="1" smtClean="0">
                            <a:latin typeface="Cambria Math" panose="02040503050406030204" pitchFamily="18" charset="0"/>
                          </a:rPr>
                          <m:t>1×3+1×1</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4</m:t>
                        </m:r>
                      </m:num>
                      <m:den>
                        <m:r>
                          <a:rPr lang="nb-NO" b="0" i="1" smtClean="0">
                            <a:latin typeface="Cambria Math" panose="02040503050406030204" pitchFamily="18" charset="0"/>
                          </a:rPr>
                          <m:t>3</m:t>
                        </m:r>
                      </m:den>
                    </m:f>
                    <m:r>
                      <a:rPr lang="nb-NO" b="0" i="1" smtClean="0">
                        <a:latin typeface="Cambria Math" panose="02040503050406030204" pitchFamily="18" charset="0"/>
                      </a:rPr>
                      <m:t> </m:t>
                    </m:r>
                  </m:oMath>
                </a14:m>
                <a:endParaRPr lang="nb-NO" b="0"/>
              </a:p>
              <a:p>
                <a:pPr lvl="1"/>
                <a:r>
                  <a:rPr lang="nb-NO"/>
                  <a:t>Rad 2: </a:t>
                </a:r>
                <a14:m>
                  <m:oMath xmlns:m="http://schemas.openxmlformats.org/officeDocument/2006/math">
                    <m:r>
                      <m:rPr>
                        <m:sty m:val="p"/>
                      </m:rPr>
                      <a:rPr lang="nb-NO" b="0" i="0" smtClean="0">
                        <a:latin typeface="Cambria Math" panose="02040503050406030204" pitchFamily="18" charset="0"/>
                      </a:rPr>
                      <m:t>y</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d>
                      <m:dPr>
                        <m:ctrlPr>
                          <a:rPr lang="nb-NO" b="0" i="1" smtClean="0">
                            <a:latin typeface="Cambria Math" panose="02040503050406030204" pitchFamily="18" charset="0"/>
                          </a:rPr>
                        </m:ctrlPr>
                      </m:dPr>
                      <m:e>
                        <m:r>
                          <a:rPr lang="nb-NO" b="0" i="1" smtClean="0">
                            <a:latin typeface="Cambria Math" panose="02040503050406030204" pitchFamily="18" charset="0"/>
                          </a:rPr>
                          <m:t>−1×3+2×1</m:t>
                        </m:r>
                      </m:e>
                    </m:d>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r>
                          <a:rPr lang="nb-NO" b="0" i="1" smtClean="0">
                            <a:latin typeface="Cambria Math" panose="02040503050406030204" pitchFamily="18" charset="0"/>
                          </a:rPr>
                          <m:t>3</m:t>
                        </m:r>
                      </m:den>
                    </m:f>
                    <m:r>
                      <a:rPr lang="nb-NO" b="0" i="1" smtClean="0">
                        <a:latin typeface="Cambria Math" panose="02040503050406030204" pitchFamily="18" charset="0"/>
                      </a:rPr>
                      <m:t> </m:t>
                    </m:r>
                  </m:oMath>
                </a14:m>
                <a:endParaRPr lang="nb-NO" b="0"/>
              </a:p>
              <a:p>
                <a:pPr lvl="1"/>
                <a:endParaRPr lang="nb-NO"/>
              </a:p>
              <a:p>
                <a:endParaRPr lang="nb-NO"/>
              </a:p>
            </p:txBody>
          </p:sp>
        </mc:Choice>
        <mc:Fallback xmlns="">
          <p:sp>
            <p:nvSpPr>
              <p:cNvPr id="3" name="Plassholder for innhold 2">
                <a:extLst>
                  <a:ext uri="{FF2B5EF4-FFF2-40B4-BE49-F238E27FC236}">
                    <a16:creationId xmlns:a16="http://schemas.microsoft.com/office/drawing/2014/main" id="{AD64D92C-2D7C-F3BC-2D85-C49D4CEE9033}"/>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0B2BCB52-CF8A-BE5F-CAA8-08B8C0E59528}"/>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ABDF2DE5-8385-3131-DB95-4DEA7D5BBF06}"/>
              </a:ext>
            </a:extLst>
          </p:cNvPr>
          <p:cNvSpPr>
            <a:spLocks noGrp="1"/>
          </p:cNvSpPr>
          <p:nvPr>
            <p:ph type="sldNum" sz="quarter" idx="12"/>
          </p:nvPr>
        </p:nvSpPr>
        <p:spPr/>
        <p:txBody>
          <a:bodyPr/>
          <a:lstStyle/>
          <a:p>
            <a:fld id="{8ACEFDFC-287E-0A4D-81A7-6CC8C070690D}" type="slidenum">
              <a:rPr lang="nb-NO" smtClean="0"/>
              <a:t>145</a:t>
            </a:fld>
            <a:endParaRPr lang="nb-NO"/>
          </a:p>
        </p:txBody>
      </p:sp>
    </p:spTree>
    <p:extLst>
      <p:ext uri="{BB962C8B-B14F-4D97-AF65-F5344CB8AC3E}">
        <p14:creationId xmlns:p14="http://schemas.microsoft.com/office/powerpoint/2010/main" val="23864946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1E7D89B-09DB-AD6E-AB24-D2240184FBC8}"/>
              </a:ext>
            </a:extLst>
          </p:cNvPr>
          <p:cNvSpPr>
            <a:spLocks noGrp="1"/>
          </p:cNvSpPr>
          <p:nvPr>
            <p:ph type="title"/>
          </p:nvPr>
        </p:nvSpPr>
        <p:spPr/>
        <p:txBody>
          <a:bodyPr/>
          <a:lstStyle/>
          <a:p>
            <a:r>
              <a:rPr lang="nb-NO"/>
              <a:t>Men vi drev med noe nå… Hva? Jo, minste kvadraters metode!</a:t>
            </a:r>
          </a:p>
        </p:txBody>
      </p:sp>
      <p:sp>
        <p:nvSpPr>
          <p:cNvPr id="3" name="Plassholder for innhold 2">
            <a:extLst>
              <a:ext uri="{FF2B5EF4-FFF2-40B4-BE49-F238E27FC236}">
                <a16:creationId xmlns:a16="http://schemas.microsoft.com/office/drawing/2014/main" id="{F5FBACE9-EC32-FB5E-0F93-1CF005D94C11}"/>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D9245526-074D-8481-F62E-EC6D1B2ED6D1}"/>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670A8341-B7A5-1ADC-EA52-2B5E04FF61DA}"/>
              </a:ext>
            </a:extLst>
          </p:cNvPr>
          <p:cNvSpPr>
            <a:spLocks noGrp="1"/>
          </p:cNvSpPr>
          <p:nvPr>
            <p:ph type="sldNum" sz="quarter" idx="12"/>
          </p:nvPr>
        </p:nvSpPr>
        <p:spPr/>
        <p:txBody>
          <a:bodyPr/>
          <a:lstStyle/>
          <a:p>
            <a:fld id="{8ACEFDFC-287E-0A4D-81A7-6CC8C070690D}" type="slidenum">
              <a:rPr lang="nb-NO" smtClean="0"/>
              <a:t>146</a:t>
            </a:fld>
            <a:endParaRPr lang="nb-NO"/>
          </a:p>
        </p:txBody>
      </p:sp>
    </p:spTree>
    <p:extLst>
      <p:ext uri="{BB962C8B-B14F-4D97-AF65-F5344CB8AC3E}">
        <p14:creationId xmlns:p14="http://schemas.microsoft.com/office/powerpoint/2010/main" val="11629206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F060D-EEB1-7D59-564B-4450CE6FD3C3}"/>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8C1ECBC5-8B3A-FF20-FBF4-FC1FF649DA3C}"/>
              </a:ext>
            </a:extLst>
          </p:cNvPr>
          <p:cNvSpPr>
            <a:spLocks noGrp="1"/>
          </p:cNvSpPr>
          <p:nvPr>
            <p:ph type="title"/>
          </p:nvPr>
        </p:nvSpPr>
        <p:spPr/>
        <p:txBody>
          <a:bodyPr/>
          <a:lstStyle/>
          <a:p>
            <a:r>
              <a:rPr lang="nb-NO"/>
              <a:t>Hva blir det da?</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A0B8C37D-D9B4-CEE7-928F-AE0532B43890}"/>
                  </a:ext>
                </a:extLst>
              </p:cNvPr>
              <p:cNvSpPr>
                <a:spLocks noGrp="1"/>
              </p:cNvSpPr>
              <p:nvPr>
                <p:ph idx="1"/>
              </p:nvPr>
            </p:nvSpPr>
            <p:spPr/>
            <p:txBody>
              <a:bodyPr>
                <a:normAutofit fontScale="85000" lnSpcReduction="10000"/>
              </a:bodyPr>
              <a:lstStyle/>
              <a:p>
                <a:r>
                  <a:rPr lang="nb-NO" sz="2800"/>
                  <a:t>Forresten: I stedet for å regne ut KA på denne måten, kan vi droppe det og gå rett til «Målet» som er å derivere den</a:t>
                </a:r>
              </a:p>
              <a:p>
                <a:pPr lvl="1"/>
                <a:r>
                  <a:rPr lang="nb-NO"/>
                  <a:t>Denne måten (fra i stad): KA</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 </a:t>
                </a:r>
                <a:r>
                  <a:rPr lang="nb-NO"/>
                  <a:t>=y</a:t>
                </a:r>
                <a:r>
                  <a:rPr lang="nb-NO" baseline="-25000"/>
                  <a:t>1</a:t>
                </a:r>
                <a:r>
                  <a:rPr lang="nb-NO" baseline="30000"/>
                  <a:t>2</a:t>
                </a:r>
                <a:r>
                  <a:rPr lang="nb-NO"/>
                  <a:t> –2ax</a:t>
                </a:r>
                <a:r>
                  <a:rPr lang="nb-NO" baseline="-25000"/>
                  <a:t>1</a:t>
                </a:r>
                <a:r>
                  <a:rPr lang="nb-NO"/>
                  <a:t>y</a:t>
                </a:r>
                <a:r>
                  <a:rPr lang="nb-NO" baseline="-25000"/>
                  <a:t>1</a:t>
                </a:r>
                <a:r>
                  <a:rPr lang="nb-NO"/>
                  <a:t>+a</a:t>
                </a:r>
                <a:r>
                  <a:rPr lang="nb-NO" baseline="30000"/>
                  <a:t>2</a:t>
                </a:r>
                <a:r>
                  <a:rPr lang="nb-NO"/>
                  <a:t>x</a:t>
                </a:r>
                <a:r>
                  <a:rPr lang="nb-NO" baseline="-25000"/>
                  <a:t>1</a:t>
                </a:r>
                <a:r>
                  <a:rPr lang="nb-NO" baseline="30000"/>
                  <a:t>2</a:t>
                </a:r>
                <a:r>
                  <a:rPr lang="nb-NO"/>
                  <a:t>-2by</a:t>
                </a:r>
                <a:r>
                  <a:rPr lang="nb-NO" baseline="-25000"/>
                  <a:t>1</a:t>
                </a:r>
                <a:r>
                  <a:rPr lang="nb-NO"/>
                  <a:t> +2abx</a:t>
                </a:r>
                <a:r>
                  <a:rPr lang="nb-NO" baseline="-25000"/>
                  <a:t>1</a:t>
                </a:r>
                <a:r>
                  <a:rPr lang="nb-NO"/>
                  <a:t> + b</a:t>
                </a:r>
                <a:r>
                  <a:rPr lang="nb-NO" baseline="30000"/>
                  <a:t>2</a:t>
                </a:r>
                <a:endParaRPr lang="nb-NO" baseline="-25000"/>
              </a:p>
              <a:p>
                <a:pPr lvl="1"/>
                <a:r>
                  <a:rPr lang="nb-NO"/>
                  <a:t>Ny måte: KA</a:t>
                </a:r>
                <a:r>
                  <a:rPr lang="nb-NO" baseline="-25000"/>
                  <a:t>1</a:t>
                </a:r>
                <a:r>
                  <a:rPr lang="nb-NO"/>
                  <a:t>(</a:t>
                </a:r>
                <a:r>
                  <a:rPr lang="nb-NO" err="1"/>
                  <a:t>a,b</a:t>
                </a:r>
                <a:r>
                  <a:rPr lang="nb-NO"/>
                  <a:t>) = (y</a:t>
                </a:r>
                <a:r>
                  <a:rPr lang="nb-NO" baseline="-25000"/>
                  <a:t>1</a:t>
                </a:r>
                <a:r>
                  <a:rPr lang="nb-NO"/>
                  <a:t> – ax</a:t>
                </a:r>
                <a:r>
                  <a:rPr lang="nb-NO" baseline="-25000"/>
                  <a:t>1</a:t>
                </a:r>
                <a:r>
                  <a:rPr lang="nb-NO"/>
                  <a:t>- b)</a:t>
                </a:r>
                <a:r>
                  <a:rPr lang="nb-NO" baseline="30000"/>
                  <a:t>2 </a:t>
                </a:r>
                <a:r>
                  <a:rPr lang="nb-NO"/>
                  <a:t>og SKA = </a:t>
                </a:r>
                <a:r>
                  <a:rPr lang="nb-NO" err="1"/>
                  <a:t>sum</a:t>
                </a:r>
                <a:r>
                  <a:rPr lang="nb-NO" baseline="-25000" err="1"/>
                  <a:t>alle</a:t>
                </a:r>
                <a:r>
                  <a:rPr lang="nb-NO" baseline="-25000"/>
                  <a:t> i</a:t>
                </a:r>
                <a:r>
                  <a:rPr lang="nb-NO"/>
                  <a:t> (</a:t>
                </a:r>
                <a:r>
                  <a:rPr lang="nb-NO" err="1"/>
                  <a:t>y</a:t>
                </a:r>
                <a:r>
                  <a:rPr lang="nb-NO" baseline="-25000" err="1"/>
                  <a:t>i</a:t>
                </a:r>
                <a:r>
                  <a:rPr lang="nb-NO"/>
                  <a:t> – </a:t>
                </a:r>
                <a:r>
                  <a:rPr lang="nb-NO" err="1"/>
                  <a:t>ax</a:t>
                </a:r>
                <a:r>
                  <a:rPr lang="nb-NO" baseline="-25000" err="1"/>
                  <a:t>i</a:t>
                </a:r>
                <a:r>
                  <a:rPr lang="nb-NO"/>
                  <a:t>- b)</a:t>
                </a:r>
                <a:r>
                  <a:rPr lang="nb-NO" baseline="30000"/>
                  <a:t>2 </a:t>
                </a:r>
                <a:r>
                  <a:rPr lang="nb-NO"/>
                  <a:t>=</a:t>
                </a:r>
                <a14:m>
                  <m:oMath xmlns:m="http://schemas.openxmlformats.org/officeDocument/2006/math">
                    <m:nary>
                      <m:naryPr>
                        <m:chr m:val="∑"/>
                        <m:ctrlPr>
                          <a:rPr lang="nb-NO" i="1" smtClean="0">
                            <a:latin typeface="Cambria Math" panose="02040503050406030204" pitchFamily="18" charset="0"/>
                          </a:rPr>
                        </m:ctrlPr>
                      </m:naryPr>
                      <m:sub>
                        <m:r>
                          <m:rPr>
                            <m:brk m:alnAt="23"/>
                          </m:rPr>
                          <a:rPr lang="nb-NO" b="0" i="1" smtClean="0">
                            <a:latin typeface="Cambria Math" panose="02040503050406030204" pitchFamily="18" charset="0"/>
                          </a:rPr>
                          <m:t>𝑖</m:t>
                        </m:r>
                        <m:r>
                          <a:rPr lang="nb-NO" b="0" i="1" smtClean="0">
                            <a:latin typeface="Cambria Math" panose="02040503050406030204" pitchFamily="18" charset="0"/>
                          </a:rPr>
                          <m:t>=1</m:t>
                        </m:r>
                      </m:sub>
                      <m:sup>
                        <m:r>
                          <a:rPr lang="nb-NO" b="0" i="1" smtClean="0">
                            <a:latin typeface="Cambria Math" panose="02040503050406030204" pitchFamily="18" charset="0"/>
                          </a:rPr>
                          <m:t>𝑁</m:t>
                        </m:r>
                      </m:sup>
                      <m:e>
                        <m:sSup>
                          <m:sSupPr>
                            <m:ctrlPr>
                              <a:rPr lang="nb-NO" b="0" i="1" smtClean="0">
                                <a:latin typeface="Cambria Math" panose="02040503050406030204" pitchFamily="18" charset="0"/>
                              </a:rPr>
                            </m:ctrlPr>
                          </m:sSupPr>
                          <m:e>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𝑎</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r>
                                  <a:rPr lang="nb-NO" b="0" i="1" smtClean="0">
                                    <a:latin typeface="Cambria Math" panose="02040503050406030204" pitchFamily="18" charset="0"/>
                                  </a:rPr>
                                  <m:t>−</m:t>
                                </m:r>
                                <m:r>
                                  <a:rPr lang="nb-NO" b="0" i="1" smtClean="0">
                                    <a:latin typeface="Cambria Math" panose="02040503050406030204" pitchFamily="18" charset="0"/>
                                  </a:rPr>
                                  <m:t>𝑏</m:t>
                                </m:r>
                              </m:e>
                            </m:d>
                          </m:e>
                          <m:sup>
                            <m:r>
                              <a:rPr lang="nb-NO" b="0" i="1" smtClean="0">
                                <a:latin typeface="Cambria Math" panose="02040503050406030204" pitchFamily="18" charset="0"/>
                              </a:rPr>
                              <m:t>2</m:t>
                            </m:r>
                          </m:sup>
                        </m:sSup>
                      </m:e>
                    </m:nary>
                  </m:oMath>
                </a14:m>
                <a:endParaRPr lang="nb-NO" baseline="30000"/>
              </a:p>
              <a:p>
                <a:pPr lvl="1"/>
                <a:r>
                  <a:rPr lang="nb-NO"/>
                  <a:t>Og </a:t>
                </a:r>
                <a:r>
                  <a:rPr lang="nb-NO" err="1"/>
                  <a:t>SKA</a:t>
                </a:r>
                <a:r>
                  <a:rPr lang="nb-NO" baseline="-25000" err="1"/>
                  <a:t>a</a:t>
                </a:r>
                <a:r>
                  <a:rPr lang="nb-NO"/>
                  <a:t> = ved hjelp av kjerneregelen: </a:t>
                </a:r>
                <a:r>
                  <a:rPr lang="nb-NO">
                    <a:sym typeface="Wingdings" panose="05000000000000000000" pitchFamily="2" charset="2"/>
                  </a:rPr>
                  <a:t></a:t>
                </a:r>
              </a:p>
              <a:p>
                <a:r>
                  <a:rPr lang="nb-NO" err="1">
                    <a:sym typeface="Wingdings" panose="05000000000000000000" pitchFamily="2" charset="2"/>
                  </a:rPr>
                  <a:t>SKA</a:t>
                </a:r>
                <a:r>
                  <a:rPr lang="nb-NO" baseline="-25000" err="1">
                    <a:sym typeface="Wingdings" panose="05000000000000000000" pitchFamily="2" charset="2"/>
                  </a:rPr>
                  <a:t>a</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e>
                    </m:d>
                  </m:oMath>
                </a14:m>
                <a:endParaRPr lang="nb-NO" b="0"/>
              </a:p>
              <a:p>
                <a:r>
                  <a:rPr lang="nb-NO" err="1">
                    <a:sym typeface="Wingdings" panose="05000000000000000000" pitchFamily="2" charset="2"/>
                  </a:rPr>
                  <a:t>SKA</a:t>
                </a:r>
                <a:r>
                  <a:rPr lang="nb-NO" baseline="-25000" err="1">
                    <a:sym typeface="Wingdings" panose="05000000000000000000" pitchFamily="2" charset="2"/>
                  </a:rPr>
                  <a:t>b</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e>
                    </m:d>
                  </m:oMath>
                </a14:m>
                <a:endParaRPr lang="nb-NO" b="0"/>
              </a:p>
              <a:p>
                <a:endParaRPr lang="nb-NO"/>
              </a:p>
              <a:p>
                <a:endParaRPr lang="nb-NO"/>
              </a:p>
            </p:txBody>
          </p:sp>
        </mc:Choice>
        <mc:Fallback xmlns="">
          <p:sp>
            <p:nvSpPr>
              <p:cNvPr id="3" name="Plassholder for innhold 2">
                <a:extLst>
                  <a:ext uri="{FF2B5EF4-FFF2-40B4-BE49-F238E27FC236}">
                    <a16:creationId xmlns:a16="http://schemas.microsoft.com/office/drawing/2014/main" id="{A0B8C37D-D9B4-CEE7-928F-AE0532B43890}"/>
                  </a:ext>
                </a:extLst>
              </p:cNvPr>
              <p:cNvSpPr>
                <a:spLocks noGrp="1" noRot="1" noChangeAspect="1" noMove="1" noResize="1" noEditPoints="1" noAdjustHandles="1" noChangeArrowheads="1" noChangeShapeType="1" noTextEdit="1"/>
              </p:cNvSpPr>
              <p:nvPr>
                <p:ph idx="1"/>
              </p:nvPr>
            </p:nvSpPr>
            <p:spPr>
              <a:blipFill>
                <a:blip r:embed="rId2"/>
                <a:stretch>
                  <a:fillRect l="-1932" t="-2853"/>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6423A446-4C8D-FA3F-E3A5-4EE36E8FDFE5}"/>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7042D9AC-37B6-9EC1-25B6-A23699F5163E}"/>
              </a:ext>
            </a:extLst>
          </p:cNvPr>
          <p:cNvSpPr>
            <a:spLocks noGrp="1"/>
          </p:cNvSpPr>
          <p:nvPr>
            <p:ph type="sldNum" sz="quarter" idx="12"/>
          </p:nvPr>
        </p:nvSpPr>
        <p:spPr/>
        <p:txBody>
          <a:bodyPr/>
          <a:lstStyle/>
          <a:p>
            <a:fld id="{8ACEFDFC-287E-0A4D-81A7-6CC8C070690D}" type="slidenum">
              <a:rPr lang="nb-NO" smtClean="0"/>
              <a:t>147</a:t>
            </a:fld>
            <a:endParaRPr lang="nb-NO"/>
          </a:p>
        </p:txBody>
      </p:sp>
    </p:spTree>
    <p:extLst>
      <p:ext uri="{BB962C8B-B14F-4D97-AF65-F5344CB8AC3E}">
        <p14:creationId xmlns:p14="http://schemas.microsoft.com/office/powerpoint/2010/main" val="8852863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3DB402A-DE2D-182E-50AD-9A8B013E5660}"/>
              </a:ext>
            </a:extLst>
          </p:cNvPr>
          <p:cNvSpPr>
            <a:spLocks noGrp="1"/>
          </p:cNvSpPr>
          <p:nvPr>
            <p:ph type="title"/>
          </p:nvPr>
        </p:nvSpPr>
        <p:spPr/>
        <p:txBody>
          <a:bodyPr/>
          <a:lstStyle/>
          <a:p>
            <a:r>
              <a:rPr lang="nb-NO"/>
              <a:t>På matriseform:</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96056030-C01B-538E-7F5C-40D8DE41ECC3}"/>
                  </a:ext>
                </a:extLst>
              </p:cNvPr>
              <p:cNvSpPr>
                <a:spLocks noGrp="1"/>
              </p:cNvSpPr>
              <p:nvPr>
                <p:ph idx="1"/>
              </p:nvPr>
            </p:nvSpPr>
            <p:spPr>
              <a:xfrm>
                <a:off x="695326" y="2032001"/>
                <a:ext cx="10801348" cy="4060824"/>
              </a:xfrm>
            </p:spPr>
            <p:txBody>
              <a:bodyPr>
                <a:normAutofit fontScale="92500"/>
              </a:bodyPr>
              <a:lstStyle/>
              <a:p>
                <a:r>
                  <a:rPr lang="nb-NO">
                    <a:sym typeface="Wingdings" panose="05000000000000000000" pitchFamily="2" charset="2"/>
                  </a:rPr>
                  <a:t>SKA</a:t>
                </a:r>
                <a:r>
                  <a:rPr lang="nb-NO" baseline="-25000" err="1">
                    <a:sym typeface="Wingdings" panose="05000000000000000000" pitchFamily="2" charset="2"/>
                  </a:rPr>
                  <a:t>a</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e>
                    </m:d>
                  </m:oMath>
                </a14:m>
                <a:endParaRPr lang="nb-NO"/>
              </a:p>
              <a:p>
                <a14:m>
                  <m:oMath xmlns:m="http://schemas.openxmlformats.org/officeDocument/2006/math">
                    <m:r>
                      <a:rPr lang="nb-NO" i="1" smtClean="0">
                        <a:latin typeface="Cambria Math" panose="02040503050406030204" pitchFamily="18" charset="0"/>
                      </a:rPr>
                      <m:t>−</m:t>
                    </m:r>
                    <m:r>
                      <a:rPr lang="nb-NO" b="0" i="1" smtClean="0">
                        <a:latin typeface="Cambria Math" panose="02040503050406030204" pitchFamily="18" charset="0"/>
                      </a:rPr>
                      <m:t>2</m:t>
                    </m:r>
                    <m:d>
                      <m:dPr>
                        <m:begChr m:val="["/>
                        <m:endChr m:val="]"/>
                        <m:ctrlPr>
                          <a:rPr lang="nb-NO" i="1">
                            <a:latin typeface="Cambria Math" panose="02040503050406030204" pitchFamily="18" charset="0"/>
                          </a:rPr>
                        </m:ctrlPr>
                      </m:dPr>
                      <m:e>
                        <m:m>
                          <m:mPr>
                            <m:mcs>
                              <m:mc>
                                <m:mcPr>
                                  <m:count m:val="3"/>
                                  <m:mcJc m:val="center"/>
                                </m:mcPr>
                              </m:mc>
                            </m:mcs>
                            <m:ctrlPr>
                              <a:rPr lang="nb-NO" i="1" smtClean="0">
                                <a:latin typeface="Cambria Math" panose="02040503050406030204" pitchFamily="18" charset="0"/>
                              </a:rPr>
                            </m:ctrlPr>
                          </m:mPr>
                          <m:mr>
                            <m:e>
                              <m:sSub>
                                <m:sSubPr>
                                  <m:ctrlPr>
                                    <a:rPr lang="nb-NO" b="0" i="1" smtClean="0">
                                      <a:latin typeface="Cambria Math" panose="02040503050406030204" pitchFamily="18" charset="0"/>
                                    </a:rPr>
                                  </m:ctrlPr>
                                </m:sSubPr>
                                <m:e>
                                  <m:r>
                                    <m:rPr>
                                      <m:brk m:alnAt="7"/>
                                    </m:rPr>
                                    <a:rPr lang="nb-NO" b="0" i="1" smtClean="0">
                                      <a:latin typeface="Cambria Math" panose="02040503050406030204" pitchFamily="18" charset="0"/>
                                    </a:rPr>
                                    <m:t>𝑦</m:t>
                                  </m:r>
                                </m:e>
                                <m:sub>
                                  <m:r>
                                    <m:rPr>
                                      <m:brk m:alnAt="7"/>
                                    </m:rPr>
                                    <a:rPr lang="nb-NO" b="0" i="1" smtClean="0">
                                      <a:latin typeface="Cambria Math" panose="02040503050406030204" pitchFamily="18" charset="0"/>
                                    </a:rPr>
                                    <m:t>1</m:t>
                                  </m:r>
                                </m:sub>
                              </m:sSub>
                            </m:e>
                            <m:e>
                              <m:r>
                                <a:rPr lang="nb-NO" i="1" smtClean="0">
                                  <a:latin typeface="Cambria Math" panose="02040503050406030204" pitchFamily="18" charset="0"/>
                                </a:rPr>
                                <m:t>…</m:t>
                              </m:r>
                            </m:e>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𝑁</m:t>
                                  </m:r>
                                </m:sub>
                              </m:sSub>
                            </m:e>
                          </m:mr>
                        </m:m>
                      </m:e>
                    </m:d>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m:rPr>
                                      <m:brk m:alnAt="7"/>
                                    </m:rPr>
                                    <a:rPr lang="nb-NO" b="0" i="1" smtClean="0">
                                      <a:latin typeface="Cambria Math" panose="02040503050406030204" pitchFamily="18" charset="0"/>
                                    </a:rPr>
                                    <m:t>1</m:t>
                                  </m:r>
                                </m:sub>
                              </m:sSub>
                            </m:e>
                          </m:mr>
                          <m:mr>
                            <m:e>
                              <m:r>
                                <a:rPr lang="nb-NO" b="0" i="1" smtClean="0">
                                  <a:latin typeface="Cambria Math" panose="02040503050406030204" pitchFamily="18" charset="0"/>
                                </a:rPr>
                                <m:t>⋮</m:t>
                              </m:r>
                            </m:e>
                          </m:mr>
                          <m:m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𝑁</m:t>
                                  </m:r>
                                </m:sub>
                              </m:sSub>
                            </m:e>
                          </m:mr>
                        </m:m>
                      </m:e>
                    </m:d>
                    <m:r>
                      <a:rPr lang="nb-NO" b="0" i="1" smtClean="0">
                        <a:latin typeface="Cambria Math" panose="02040503050406030204" pitchFamily="18" charset="0"/>
                      </a:rPr>
                      <m:t>+2</m:t>
                    </m:r>
                    <m:r>
                      <a:rPr lang="nb-NO" b="0" i="1" smtClean="0">
                        <a:latin typeface="Cambria Math" panose="02040503050406030204" pitchFamily="18" charset="0"/>
                      </a:rPr>
                      <m:t>𝑎</m:t>
                    </m:r>
                  </m:oMath>
                </a14:m>
                <a:r>
                  <a:rPr lang="nb-NO"/>
                  <a:t> </a:t>
                </a:r>
                <a14:m>
                  <m:oMath xmlns:m="http://schemas.openxmlformats.org/officeDocument/2006/math">
                    <m:d>
                      <m:dPr>
                        <m:begChr m:val="["/>
                        <m:endChr m:val="]"/>
                        <m:ctrlPr>
                          <a:rPr lang="nb-NO" i="1">
                            <a:latin typeface="Cambria Math" panose="02040503050406030204" pitchFamily="18" charset="0"/>
                          </a:rPr>
                        </m:ctrlPr>
                      </m:dPr>
                      <m:e>
                        <m:m>
                          <m:mPr>
                            <m:mcs>
                              <m:mc>
                                <m:mcPr>
                                  <m:count m:val="3"/>
                                  <m:mcJc m:val="center"/>
                                </m:mcPr>
                              </m:mc>
                            </m:mcs>
                            <m:ctrlPr>
                              <a:rPr lang="nb-NO" i="1">
                                <a:latin typeface="Cambria Math" panose="02040503050406030204" pitchFamily="18" charset="0"/>
                              </a:rPr>
                            </m:ctrlPr>
                          </m:mPr>
                          <m:mr>
                            <m:e>
                              <m:sSub>
                                <m:sSubPr>
                                  <m:ctrlPr>
                                    <a:rPr lang="nb-NO" i="1" smtClean="0">
                                      <a:latin typeface="Cambria Math" panose="02040503050406030204" pitchFamily="18" charset="0"/>
                                    </a:rPr>
                                  </m:ctrlPr>
                                </m:sSubPr>
                                <m:e>
                                  <m:r>
                                    <a:rPr lang="nb-NO" b="0" i="1" smtClean="0">
                                      <a:latin typeface="Cambria Math" panose="02040503050406030204" pitchFamily="18" charset="0"/>
                                    </a:rPr>
                                    <m:t>𝑥</m:t>
                                  </m:r>
                                </m:e>
                                <m:sub>
                                  <m:r>
                                    <m:rPr>
                                      <m:brk m:alnAt="7"/>
                                    </m:rPr>
                                    <a:rPr lang="nb-NO" i="1">
                                      <a:latin typeface="Cambria Math" panose="02040503050406030204" pitchFamily="18" charset="0"/>
                                    </a:rPr>
                                    <m:t>1</m:t>
                                  </m:r>
                                </m:sub>
                              </m:sSub>
                            </m:e>
                            <m:e>
                              <m:r>
                                <a:rPr lang="nb-NO" i="1">
                                  <a:latin typeface="Cambria Math" panose="02040503050406030204" pitchFamily="18" charset="0"/>
                                </a:rPr>
                                <m:t>…</m:t>
                              </m:r>
                            </m:e>
                            <m:e>
                              <m:sSub>
                                <m:sSubPr>
                                  <m:ctrlPr>
                                    <a:rPr lang="nb-NO" i="1">
                                      <a:latin typeface="Cambria Math" panose="02040503050406030204" pitchFamily="18" charset="0"/>
                                    </a:rPr>
                                  </m:ctrlPr>
                                </m:sSubPr>
                                <m:e>
                                  <m:r>
                                    <a:rPr lang="nb-NO" b="0" i="1" smtClean="0">
                                      <a:latin typeface="Cambria Math" panose="02040503050406030204" pitchFamily="18" charset="0"/>
                                    </a:rPr>
                                    <m:t>𝑥</m:t>
                                  </m:r>
                                </m:e>
                                <m:sub>
                                  <m:r>
                                    <a:rPr lang="nb-NO" i="1">
                                      <a:latin typeface="Cambria Math" panose="02040503050406030204" pitchFamily="18" charset="0"/>
                                    </a:rPr>
                                    <m:t>𝑁</m:t>
                                  </m:r>
                                </m:sub>
                              </m:sSub>
                            </m:e>
                          </m:mr>
                        </m:m>
                      </m:e>
                    </m:d>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sSub>
                                <m:sSubPr>
                                  <m:ctrlPr>
                                    <a:rPr lang="nb-NO" i="1">
                                      <a:latin typeface="Cambria Math" panose="02040503050406030204" pitchFamily="18" charset="0"/>
                                    </a:rPr>
                                  </m:ctrlPr>
                                </m:sSubPr>
                                <m:e>
                                  <m:r>
                                    <a:rPr lang="nb-NO" i="1">
                                      <a:latin typeface="Cambria Math" panose="02040503050406030204" pitchFamily="18" charset="0"/>
                                    </a:rPr>
                                    <m:t>𝑥</m:t>
                                  </m:r>
                                </m:e>
                                <m:sub>
                                  <m:r>
                                    <m:rPr>
                                      <m:brk m:alnAt="7"/>
                                    </m:rPr>
                                    <a:rPr lang="nb-NO" i="1">
                                      <a:latin typeface="Cambria Math" panose="02040503050406030204" pitchFamily="18" charset="0"/>
                                    </a:rPr>
                                    <m:t>1</m:t>
                                  </m:r>
                                </m:sub>
                              </m:sSub>
                            </m:e>
                          </m:mr>
                          <m:mr>
                            <m:e>
                              <m:r>
                                <a:rPr lang="nb-NO" i="1">
                                  <a:latin typeface="Cambria Math" panose="02040503050406030204" pitchFamily="18" charset="0"/>
                                </a:rPr>
                                <m:t>⋮</m:t>
                              </m:r>
                            </m:e>
                          </m:mr>
                          <m:mr>
                            <m:e>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𝑁</m:t>
                                  </m:r>
                                </m:sub>
                              </m:sSub>
                            </m:e>
                          </m:mr>
                        </m:m>
                      </m:e>
                    </m:d>
                    <m:r>
                      <a:rPr lang="nb-NO" b="0" i="1" smtClean="0">
                        <a:latin typeface="Cambria Math" panose="02040503050406030204" pitchFamily="18" charset="0"/>
                      </a:rPr>
                      <m:t>+2</m:t>
                    </m:r>
                    <m:r>
                      <a:rPr lang="nb-NO" b="0" i="1" smtClean="0">
                        <a:latin typeface="Cambria Math" panose="02040503050406030204" pitchFamily="18" charset="0"/>
                      </a:rPr>
                      <m:t>𝑏</m:t>
                    </m:r>
                  </m:oMath>
                </a14:m>
                <a:r>
                  <a:rPr lang="nb-NO"/>
                  <a:t> </a:t>
                </a:r>
                <a14:m>
                  <m:oMath xmlns:m="http://schemas.openxmlformats.org/officeDocument/2006/math">
                    <m:d>
                      <m:dPr>
                        <m:begChr m:val="["/>
                        <m:endChr m:val="]"/>
                        <m:ctrlPr>
                          <a:rPr lang="nb-NO" i="1">
                            <a:latin typeface="Cambria Math" panose="02040503050406030204" pitchFamily="18" charset="0"/>
                          </a:rPr>
                        </m:ctrlPr>
                      </m:dPr>
                      <m:e>
                        <m:m>
                          <m:mPr>
                            <m:mcs>
                              <m:mc>
                                <m:mcPr>
                                  <m:count m:val="3"/>
                                  <m:mcJc m:val="center"/>
                                </m:mcPr>
                              </m:mc>
                            </m:mcs>
                            <m:ctrlPr>
                              <a:rPr lang="nb-NO" i="1">
                                <a:latin typeface="Cambria Math" panose="02040503050406030204" pitchFamily="18" charset="0"/>
                              </a:rPr>
                            </m:ctrlPr>
                          </m:mPr>
                          <m:mr>
                            <m:e>
                              <m:r>
                                <a:rPr lang="nb-NO" b="0" i="1" smtClean="0">
                                  <a:latin typeface="Cambria Math" panose="02040503050406030204" pitchFamily="18" charset="0"/>
                                </a:rPr>
                                <m:t>1</m:t>
                              </m:r>
                            </m:e>
                            <m:e>
                              <m:r>
                                <a:rPr lang="nb-NO" i="1">
                                  <a:latin typeface="Cambria Math" panose="02040503050406030204" pitchFamily="18" charset="0"/>
                                </a:rPr>
                                <m:t>…</m:t>
                              </m:r>
                            </m:e>
                            <m:e>
                              <m:r>
                                <a:rPr lang="nb-NO" b="0" i="1" smtClean="0">
                                  <a:latin typeface="Cambria Math" panose="02040503050406030204" pitchFamily="18" charset="0"/>
                                </a:rPr>
                                <m:t>1</m:t>
                              </m:r>
                            </m:e>
                          </m:mr>
                        </m:m>
                      </m:e>
                    </m:d>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sSub>
                                <m:sSubPr>
                                  <m:ctrlPr>
                                    <a:rPr lang="nb-NO" i="1">
                                      <a:latin typeface="Cambria Math" panose="02040503050406030204" pitchFamily="18" charset="0"/>
                                    </a:rPr>
                                  </m:ctrlPr>
                                </m:sSubPr>
                                <m:e>
                                  <m:r>
                                    <a:rPr lang="nb-NO" i="1">
                                      <a:latin typeface="Cambria Math" panose="02040503050406030204" pitchFamily="18" charset="0"/>
                                    </a:rPr>
                                    <m:t>𝑥</m:t>
                                  </m:r>
                                </m:e>
                                <m:sub>
                                  <m:r>
                                    <m:rPr>
                                      <m:brk m:alnAt="7"/>
                                    </m:rPr>
                                    <a:rPr lang="nb-NO" i="1">
                                      <a:latin typeface="Cambria Math" panose="02040503050406030204" pitchFamily="18" charset="0"/>
                                    </a:rPr>
                                    <m:t>1</m:t>
                                  </m:r>
                                </m:sub>
                              </m:sSub>
                            </m:e>
                          </m:mr>
                          <m:mr>
                            <m:e>
                              <m:r>
                                <a:rPr lang="nb-NO" i="1">
                                  <a:latin typeface="Cambria Math" panose="02040503050406030204" pitchFamily="18" charset="0"/>
                                </a:rPr>
                                <m:t>⋮</m:t>
                              </m:r>
                            </m:e>
                          </m:mr>
                          <m:mr>
                            <m:e>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𝑁</m:t>
                                  </m:r>
                                </m:sub>
                              </m:sSub>
                            </m:e>
                          </m:mr>
                        </m:m>
                      </m:e>
                    </m:d>
                    <m:r>
                      <a:rPr lang="nb-NO" b="0" i="1" smtClean="0">
                        <a:latin typeface="Cambria Math" panose="02040503050406030204" pitchFamily="18" charset="0"/>
                      </a:rPr>
                      <m:t>=−</m:t>
                    </m:r>
                    <m:r>
                      <a:rPr lang="nb-NO" b="0" i="1" smtClean="0">
                        <a:latin typeface="Cambria Math" panose="02040503050406030204" pitchFamily="18" charset="0"/>
                      </a:rPr>
                      <m:t>𝑆</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e>
                    </m:d>
                    <m:r>
                      <a:rPr lang="nb-NO" b="0" i="1" smtClean="0">
                        <a:latin typeface="Cambria Math" panose="02040503050406030204" pitchFamily="18" charset="0"/>
                      </a:rPr>
                      <m:t>+2</m:t>
                    </m:r>
                    <m:r>
                      <a:rPr lang="nb-NO" b="0" i="1" smtClean="0">
                        <a:latin typeface="Cambria Math" panose="02040503050406030204" pitchFamily="18" charset="0"/>
                      </a:rPr>
                      <m:t>𝑎𝑆</m:t>
                    </m:r>
                    <m:d>
                      <m:dPr>
                        <m:ctrlPr>
                          <a:rPr lang="nb-NO" b="0" i="1" smtClean="0">
                            <a:latin typeface="Cambria Math" panose="02040503050406030204" pitchFamily="18" charset="0"/>
                          </a:rPr>
                        </m:ctrlPr>
                      </m:dPr>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𝑖</m:t>
                            </m:r>
                          </m:sub>
                          <m:sup>
                            <m:r>
                              <a:rPr lang="nb-NO" b="0" i="1" smtClean="0">
                                <a:latin typeface="Cambria Math" panose="02040503050406030204" pitchFamily="18" charset="0"/>
                              </a:rPr>
                              <m:t>2</m:t>
                            </m:r>
                          </m:sup>
                        </m:sSubSup>
                      </m:e>
                    </m:d>
                    <m:r>
                      <a:rPr lang="nb-NO" b="0" i="1" smtClean="0">
                        <a:latin typeface="Cambria Math" panose="02040503050406030204" pitchFamily="18" charset="0"/>
                      </a:rPr>
                      <m:t>+2</m:t>
                    </m:r>
                    <m:r>
                      <a:rPr lang="nb-NO" b="0" i="1" smtClean="0">
                        <a:latin typeface="Cambria Math" panose="02040503050406030204" pitchFamily="18" charset="0"/>
                      </a:rPr>
                      <m:t>𝑏𝑆</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r>
                      <a:rPr lang="nb-NO" b="0" i="1" smtClean="0">
                        <a:latin typeface="Cambria Math" panose="02040503050406030204" pitchFamily="18" charset="0"/>
                      </a:rPr>
                      <m:t>)</m:t>
                    </m:r>
                  </m:oMath>
                </a14:m>
                <a:r>
                  <a:rPr lang="nb-NO"/>
                  <a:t>m</a:t>
                </a:r>
              </a:p>
            </p:txBody>
          </p:sp>
        </mc:Choice>
        <mc:Fallback xmlns="">
          <p:sp>
            <p:nvSpPr>
              <p:cNvPr id="3" name="Plassholder for innhold 2">
                <a:extLst>
                  <a:ext uri="{FF2B5EF4-FFF2-40B4-BE49-F238E27FC236}">
                    <a16:creationId xmlns:a16="http://schemas.microsoft.com/office/drawing/2014/main" id="{96056030-C01B-538E-7F5C-40D8DE41ECC3}"/>
                  </a:ext>
                </a:extLst>
              </p:cNvPr>
              <p:cNvSpPr>
                <a:spLocks noGrp="1" noRot="1" noChangeAspect="1" noMove="1" noResize="1" noEditPoints="1" noAdjustHandles="1" noChangeArrowheads="1" noChangeShapeType="1" noTextEdit="1"/>
              </p:cNvSpPr>
              <p:nvPr>
                <p:ph idx="1"/>
              </p:nvPr>
            </p:nvSpPr>
            <p:spPr>
              <a:xfrm>
                <a:off x="695326" y="2032001"/>
                <a:ext cx="10801348" cy="4060824"/>
              </a:xfrm>
              <a:blipFill>
                <a:blip r:embed="rId2"/>
                <a:stretch>
                  <a:fillRect/>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BD728C9A-584F-D77F-A003-7B9BAFA66A9E}"/>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2FDB2ED8-84EE-29C3-443D-76CA05F8F0FD}"/>
              </a:ext>
            </a:extLst>
          </p:cNvPr>
          <p:cNvSpPr>
            <a:spLocks noGrp="1"/>
          </p:cNvSpPr>
          <p:nvPr>
            <p:ph type="sldNum" sz="quarter" idx="12"/>
          </p:nvPr>
        </p:nvSpPr>
        <p:spPr/>
        <p:txBody>
          <a:bodyPr/>
          <a:lstStyle/>
          <a:p>
            <a:fld id="{8ACEFDFC-287E-0A4D-81A7-6CC8C070690D}" type="slidenum">
              <a:rPr lang="nb-NO" smtClean="0"/>
              <a:t>148</a:t>
            </a:fld>
            <a:endParaRPr lang="nb-NO"/>
          </a:p>
        </p:txBody>
      </p:sp>
    </p:spTree>
    <p:extLst>
      <p:ext uri="{BB962C8B-B14F-4D97-AF65-F5344CB8AC3E}">
        <p14:creationId xmlns:p14="http://schemas.microsoft.com/office/powerpoint/2010/main" val="32815830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99CB7-3DEC-FC18-5B95-2E2430A13CAF}"/>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61EFAFF-7A88-042C-613B-AE2B6A8EBF02}"/>
              </a:ext>
            </a:extLst>
          </p:cNvPr>
          <p:cNvSpPr>
            <a:spLocks noGrp="1"/>
          </p:cNvSpPr>
          <p:nvPr>
            <p:ph type="title"/>
          </p:nvPr>
        </p:nvSpPr>
        <p:spPr/>
        <p:txBody>
          <a:bodyPr/>
          <a:lstStyle/>
          <a:p>
            <a:r>
              <a:rPr lang="nb-NO"/>
              <a:t>På matriseform:</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ECC8BD60-15AD-6881-0E1C-09EFA837A941}"/>
                  </a:ext>
                </a:extLst>
              </p:cNvPr>
              <p:cNvSpPr>
                <a:spLocks noGrp="1"/>
              </p:cNvSpPr>
              <p:nvPr>
                <p:ph idx="1"/>
              </p:nvPr>
            </p:nvSpPr>
            <p:spPr>
              <a:xfrm>
                <a:off x="695326" y="2032001"/>
                <a:ext cx="10801348" cy="4060824"/>
              </a:xfrm>
            </p:spPr>
            <p:txBody>
              <a:bodyPr>
                <a:normAutofit fontScale="92500"/>
              </a:bodyPr>
              <a:lstStyle/>
              <a:p>
                <a:r>
                  <a:rPr lang="nb-NO">
                    <a:sym typeface="Wingdings" panose="05000000000000000000" pitchFamily="2" charset="2"/>
                  </a:rPr>
                  <a:t>SKA</a:t>
                </a:r>
                <a:r>
                  <a:rPr lang="nb-NO" baseline="-25000" err="1">
                    <a:sym typeface="Wingdings" panose="05000000000000000000" pitchFamily="2" charset="2"/>
                  </a:rPr>
                  <a:t>b</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1" smtClean="0">
                        <a:latin typeface="Cambria Math" panose="02040503050406030204" pitchFamily="18" charset="0"/>
                        <a:ea typeface="Cambria Math" panose="02040503050406030204" pitchFamily="18" charset="0"/>
                        <a:sym typeface="Wingdings" panose="05000000000000000000" pitchFamily="2" charset="2"/>
                      </a:rPr>
                      <m:t>=2</m:t>
                    </m:r>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𝑁</m:t>
                        </m:r>
                      </m:sup>
                      <m:e>
                        <m:d>
                          <m:dPr>
                            <m:ctrlPr>
                              <a:rPr lang="nb-NO" i="1">
                                <a:latin typeface="Cambria Math" panose="02040503050406030204" pitchFamily="18" charset="0"/>
                              </a:rPr>
                            </m:ctrlPr>
                          </m:dPr>
                          <m:e>
                            <m:sSub>
                              <m:sSubPr>
                                <m:ctrlPr>
                                  <a:rPr lang="nb-NO" i="1">
                                    <a:latin typeface="Cambria Math" panose="02040503050406030204" pitchFamily="18" charset="0"/>
                                  </a:rPr>
                                </m:ctrlPr>
                              </m:sSubPr>
                              <m:e>
                                <m:r>
                                  <a:rPr lang="nb-NO" i="1">
                                    <a:latin typeface="Cambria Math" panose="02040503050406030204" pitchFamily="18" charset="0"/>
                                  </a:rPr>
                                  <m:t>𝑦</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𝑎</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𝑖</m:t>
                                </m:r>
                              </m:sub>
                            </m:sSub>
                            <m:r>
                              <a:rPr lang="nb-NO" i="1">
                                <a:latin typeface="Cambria Math" panose="02040503050406030204" pitchFamily="18" charset="0"/>
                              </a:rPr>
                              <m:t>−</m:t>
                            </m:r>
                            <m:r>
                              <a:rPr lang="nb-NO" i="1">
                                <a:latin typeface="Cambria Math" panose="02040503050406030204" pitchFamily="18" charset="0"/>
                              </a:rPr>
                              <m:t>𝑏</m:t>
                            </m:r>
                          </m:e>
                        </m:d>
                      </m:e>
                    </m:nary>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e>
                    </m:d>
                    <m:r>
                      <a:rPr lang="nb-NO" b="0" i="1" smtClean="0">
                        <a:latin typeface="Cambria Math" panose="02040503050406030204" pitchFamily="18" charset="0"/>
                      </a:rPr>
                      <m:t>=</m:t>
                    </m:r>
                  </m:oMath>
                </a14:m>
                <a:endParaRPr lang="nb-NO"/>
              </a:p>
              <a:p>
                <a14:m>
                  <m:oMath xmlns:m="http://schemas.openxmlformats.org/officeDocument/2006/math">
                    <m:r>
                      <a:rPr lang="nb-NO" i="1" smtClean="0">
                        <a:latin typeface="Cambria Math" panose="02040503050406030204" pitchFamily="18" charset="0"/>
                      </a:rPr>
                      <m:t>−</m:t>
                    </m:r>
                    <m:r>
                      <a:rPr lang="nb-NO" b="0" i="1" smtClean="0">
                        <a:latin typeface="Cambria Math" panose="02040503050406030204" pitchFamily="18" charset="0"/>
                      </a:rPr>
                      <m:t>2</m:t>
                    </m:r>
                    <m:d>
                      <m:dPr>
                        <m:begChr m:val="["/>
                        <m:endChr m:val="]"/>
                        <m:ctrlPr>
                          <a:rPr lang="nb-NO" i="1">
                            <a:latin typeface="Cambria Math" panose="02040503050406030204" pitchFamily="18" charset="0"/>
                          </a:rPr>
                        </m:ctrlPr>
                      </m:dPr>
                      <m:e>
                        <m:m>
                          <m:mPr>
                            <m:mcs>
                              <m:mc>
                                <m:mcPr>
                                  <m:count m:val="3"/>
                                  <m:mcJc m:val="center"/>
                                </m:mcPr>
                              </m:mc>
                            </m:mcs>
                            <m:ctrlPr>
                              <a:rPr lang="nb-NO" i="1" smtClean="0">
                                <a:latin typeface="Cambria Math" panose="02040503050406030204" pitchFamily="18" charset="0"/>
                              </a:rPr>
                            </m:ctrlPr>
                          </m:mPr>
                          <m:mr>
                            <m:e>
                              <m:sSub>
                                <m:sSubPr>
                                  <m:ctrlPr>
                                    <a:rPr lang="nb-NO" b="0" i="1" smtClean="0">
                                      <a:latin typeface="Cambria Math" panose="02040503050406030204" pitchFamily="18" charset="0"/>
                                    </a:rPr>
                                  </m:ctrlPr>
                                </m:sSubPr>
                                <m:e>
                                  <m:r>
                                    <m:rPr>
                                      <m:brk m:alnAt="7"/>
                                    </m:rPr>
                                    <a:rPr lang="nb-NO" b="0" i="1" smtClean="0">
                                      <a:latin typeface="Cambria Math" panose="02040503050406030204" pitchFamily="18" charset="0"/>
                                    </a:rPr>
                                    <m:t>𝑦</m:t>
                                  </m:r>
                                </m:e>
                                <m:sub>
                                  <m:r>
                                    <m:rPr>
                                      <m:brk m:alnAt="7"/>
                                    </m:rPr>
                                    <a:rPr lang="nb-NO" b="0" i="1" smtClean="0">
                                      <a:latin typeface="Cambria Math" panose="02040503050406030204" pitchFamily="18" charset="0"/>
                                    </a:rPr>
                                    <m:t>1</m:t>
                                  </m:r>
                                </m:sub>
                              </m:sSub>
                            </m:e>
                            <m:e>
                              <m:r>
                                <a:rPr lang="nb-NO" i="1" smtClean="0">
                                  <a:latin typeface="Cambria Math" panose="02040503050406030204" pitchFamily="18" charset="0"/>
                                </a:rPr>
                                <m:t>…</m:t>
                              </m:r>
                            </m:e>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𝑁</m:t>
                                  </m:r>
                                </m:sub>
                              </m:sSub>
                            </m:e>
                          </m:mr>
                        </m:m>
                      </m:e>
                    </m:d>
                    <m:d>
                      <m:dPr>
                        <m:begChr m:val="["/>
                        <m:endChr m:val="]"/>
                        <m:ctrlPr>
                          <a:rPr lang="nb-NO" b="0" i="1" smtClean="0">
                            <a:latin typeface="Cambria Math" panose="02040503050406030204" pitchFamily="18" charset="0"/>
                          </a:rPr>
                        </m:ctrlPr>
                      </m:dPr>
                      <m:e>
                        <m:m>
                          <m:mPr>
                            <m:mcs>
                              <m:mc>
                                <m:mcPr>
                                  <m:count m:val="1"/>
                                  <m:mcJc m:val="center"/>
                                </m:mcPr>
                              </m:mc>
                            </m:mcs>
                            <m:ctrlPr>
                              <a:rPr lang="nb-NO" b="0" i="1" smtClean="0">
                                <a:latin typeface="Cambria Math" panose="02040503050406030204" pitchFamily="18" charset="0"/>
                              </a:rPr>
                            </m:ctrlPr>
                          </m:mPr>
                          <m:mr>
                            <m:e>
                              <m:r>
                                <a:rPr lang="nb-NO" b="0" i="1" smtClean="0">
                                  <a:latin typeface="Cambria Math" panose="02040503050406030204" pitchFamily="18" charset="0"/>
                                </a:rPr>
                                <m:t>1</m:t>
                              </m:r>
                            </m:e>
                          </m:mr>
                          <m:mr>
                            <m:e>
                              <m:r>
                                <a:rPr lang="nb-NO" b="0" i="1" smtClean="0">
                                  <a:latin typeface="Cambria Math" panose="02040503050406030204" pitchFamily="18" charset="0"/>
                                </a:rPr>
                                <m:t>⋮</m:t>
                              </m:r>
                            </m:e>
                          </m:mr>
                          <m:mr>
                            <m:e>
                              <m:r>
                                <a:rPr lang="nb-NO" b="0" i="1" smtClean="0">
                                  <a:latin typeface="Cambria Math" panose="02040503050406030204" pitchFamily="18" charset="0"/>
                                </a:rPr>
                                <m:t>1</m:t>
                              </m:r>
                            </m:e>
                          </m:mr>
                        </m:m>
                      </m:e>
                    </m:d>
                    <m:r>
                      <a:rPr lang="nb-NO" b="0" i="1" smtClean="0">
                        <a:latin typeface="Cambria Math" panose="02040503050406030204" pitchFamily="18" charset="0"/>
                      </a:rPr>
                      <m:t>+2</m:t>
                    </m:r>
                    <m:r>
                      <a:rPr lang="nb-NO" b="0" i="1" smtClean="0">
                        <a:latin typeface="Cambria Math" panose="02040503050406030204" pitchFamily="18" charset="0"/>
                      </a:rPr>
                      <m:t>𝑎</m:t>
                    </m:r>
                  </m:oMath>
                </a14:m>
                <a:r>
                  <a:rPr lang="nb-NO"/>
                  <a:t> </a:t>
                </a:r>
                <a14:m>
                  <m:oMath xmlns:m="http://schemas.openxmlformats.org/officeDocument/2006/math">
                    <m:d>
                      <m:dPr>
                        <m:begChr m:val="["/>
                        <m:endChr m:val="]"/>
                        <m:ctrlPr>
                          <a:rPr lang="nb-NO" i="1">
                            <a:latin typeface="Cambria Math" panose="02040503050406030204" pitchFamily="18" charset="0"/>
                          </a:rPr>
                        </m:ctrlPr>
                      </m:dPr>
                      <m:e>
                        <m:m>
                          <m:mPr>
                            <m:mcs>
                              <m:mc>
                                <m:mcPr>
                                  <m:count m:val="3"/>
                                  <m:mcJc m:val="center"/>
                                </m:mcPr>
                              </m:mc>
                            </m:mcs>
                            <m:ctrlPr>
                              <a:rPr lang="nb-NO" i="1">
                                <a:latin typeface="Cambria Math" panose="02040503050406030204" pitchFamily="18" charset="0"/>
                              </a:rPr>
                            </m:ctrlPr>
                          </m:mPr>
                          <m:mr>
                            <m:e>
                              <m:sSub>
                                <m:sSubPr>
                                  <m:ctrlPr>
                                    <a:rPr lang="nb-NO" i="1" smtClean="0">
                                      <a:latin typeface="Cambria Math" panose="02040503050406030204" pitchFamily="18" charset="0"/>
                                    </a:rPr>
                                  </m:ctrlPr>
                                </m:sSubPr>
                                <m:e>
                                  <m:r>
                                    <a:rPr lang="nb-NO" b="0" i="1" smtClean="0">
                                      <a:latin typeface="Cambria Math" panose="02040503050406030204" pitchFamily="18" charset="0"/>
                                    </a:rPr>
                                    <m:t>𝑥</m:t>
                                  </m:r>
                                </m:e>
                                <m:sub>
                                  <m:r>
                                    <m:rPr>
                                      <m:brk m:alnAt="7"/>
                                    </m:rPr>
                                    <a:rPr lang="nb-NO" i="1">
                                      <a:latin typeface="Cambria Math" panose="02040503050406030204" pitchFamily="18" charset="0"/>
                                    </a:rPr>
                                    <m:t>1</m:t>
                                  </m:r>
                                </m:sub>
                              </m:sSub>
                            </m:e>
                            <m:e>
                              <m:r>
                                <a:rPr lang="nb-NO" i="1">
                                  <a:latin typeface="Cambria Math" panose="02040503050406030204" pitchFamily="18" charset="0"/>
                                </a:rPr>
                                <m:t>…</m:t>
                              </m:r>
                            </m:e>
                            <m:e>
                              <m:sSub>
                                <m:sSubPr>
                                  <m:ctrlPr>
                                    <a:rPr lang="nb-NO" i="1">
                                      <a:latin typeface="Cambria Math" panose="02040503050406030204" pitchFamily="18" charset="0"/>
                                    </a:rPr>
                                  </m:ctrlPr>
                                </m:sSubPr>
                                <m:e>
                                  <m:r>
                                    <a:rPr lang="nb-NO" b="0" i="1" smtClean="0">
                                      <a:latin typeface="Cambria Math" panose="02040503050406030204" pitchFamily="18" charset="0"/>
                                    </a:rPr>
                                    <m:t>𝑥</m:t>
                                  </m:r>
                                </m:e>
                                <m:sub>
                                  <m:r>
                                    <a:rPr lang="nb-NO" i="1">
                                      <a:latin typeface="Cambria Math" panose="02040503050406030204" pitchFamily="18" charset="0"/>
                                    </a:rPr>
                                    <m:t>𝑁</m:t>
                                  </m:r>
                                </m:sub>
                              </m:sSub>
                            </m:e>
                          </m:mr>
                        </m:m>
                      </m:e>
                    </m:d>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r>
                                <a:rPr lang="nb-NO" i="1">
                                  <a:latin typeface="Cambria Math" panose="02040503050406030204" pitchFamily="18" charset="0"/>
                                </a:rPr>
                                <m:t>1</m:t>
                              </m:r>
                            </m:e>
                          </m:mr>
                          <m:mr>
                            <m:e>
                              <m:r>
                                <a:rPr lang="nb-NO" i="1">
                                  <a:latin typeface="Cambria Math" panose="02040503050406030204" pitchFamily="18" charset="0"/>
                                </a:rPr>
                                <m:t>⋮</m:t>
                              </m:r>
                            </m:e>
                          </m:mr>
                          <m:mr>
                            <m:e>
                              <m:r>
                                <a:rPr lang="nb-NO" i="1">
                                  <a:latin typeface="Cambria Math" panose="02040503050406030204" pitchFamily="18" charset="0"/>
                                </a:rPr>
                                <m:t>1</m:t>
                              </m:r>
                            </m:e>
                          </m:mr>
                        </m:m>
                      </m:e>
                    </m:d>
                    <m:r>
                      <a:rPr lang="nb-NO" b="0" i="1" smtClean="0">
                        <a:latin typeface="Cambria Math" panose="02040503050406030204" pitchFamily="18" charset="0"/>
                      </a:rPr>
                      <m:t>+2</m:t>
                    </m:r>
                    <m:r>
                      <a:rPr lang="nb-NO" b="0" i="1" smtClean="0">
                        <a:latin typeface="Cambria Math" panose="02040503050406030204" pitchFamily="18" charset="0"/>
                      </a:rPr>
                      <m:t>𝑏</m:t>
                    </m:r>
                  </m:oMath>
                </a14:m>
                <a:r>
                  <a:rPr lang="nb-NO"/>
                  <a:t> </a:t>
                </a:r>
                <a14:m>
                  <m:oMath xmlns:m="http://schemas.openxmlformats.org/officeDocument/2006/math">
                    <m:d>
                      <m:dPr>
                        <m:begChr m:val="["/>
                        <m:endChr m:val="]"/>
                        <m:ctrlPr>
                          <a:rPr lang="nb-NO" i="1">
                            <a:latin typeface="Cambria Math" panose="02040503050406030204" pitchFamily="18" charset="0"/>
                          </a:rPr>
                        </m:ctrlPr>
                      </m:dPr>
                      <m:e>
                        <m:m>
                          <m:mPr>
                            <m:mcs>
                              <m:mc>
                                <m:mcPr>
                                  <m:count m:val="3"/>
                                  <m:mcJc m:val="center"/>
                                </m:mcPr>
                              </m:mc>
                            </m:mcs>
                            <m:ctrlPr>
                              <a:rPr lang="nb-NO" i="1">
                                <a:latin typeface="Cambria Math" panose="02040503050406030204" pitchFamily="18" charset="0"/>
                              </a:rPr>
                            </m:ctrlPr>
                          </m:mPr>
                          <m:mr>
                            <m:e>
                              <m:r>
                                <a:rPr lang="nb-NO" b="0" i="1" smtClean="0">
                                  <a:latin typeface="Cambria Math" panose="02040503050406030204" pitchFamily="18" charset="0"/>
                                </a:rPr>
                                <m:t>1</m:t>
                              </m:r>
                            </m:e>
                            <m:e>
                              <m:r>
                                <a:rPr lang="nb-NO" i="1">
                                  <a:latin typeface="Cambria Math" panose="02040503050406030204" pitchFamily="18" charset="0"/>
                                </a:rPr>
                                <m:t>…</m:t>
                              </m:r>
                            </m:e>
                            <m:e>
                              <m:r>
                                <a:rPr lang="nb-NO" b="0" i="1" smtClean="0">
                                  <a:latin typeface="Cambria Math" panose="02040503050406030204" pitchFamily="18" charset="0"/>
                                </a:rPr>
                                <m:t>1</m:t>
                              </m:r>
                            </m:e>
                          </m:mr>
                        </m:m>
                      </m:e>
                    </m:d>
                    <m:d>
                      <m:dPr>
                        <m:begChr m:val="["/>
                        <m:endChr m:val="]"/>
                        <m:ctrlPr>
                          <a:rPr lang="nb-NO" i="1">
                            <a:latin typeface="Cambria Math" panose="02040503050406030204" pitchFamily="18" charset="0"/>
                          </a:rPr>
                        </m:ctrlPr>
                      </m:dPr>
                      <m:e>
                        <m:m>
                          <m:mPr>
                            <m:mcs>
                              <m:mc>
                                <m:mcPr>
                                  <m:count m:val="1"/>
                                  <m:mcJc m:val="center"/>
                                </m:mcPr>
                              </m:mc>
                            </m:mcs>
                            <m:ctrlPr>
                              <a:rPr lang="nb-NO" i="1">
                                <a:latin typeface="Cambria Math" panose="02040503050406030204" pitchFamily="18" charset="0"/>
                              </a:rPr>
                            </m:ctrlPr>
                          </m:mPr>
                          <m:mr>
                            <m:e>
                              <m:r>
                                <a:rPr lang="nb-NO" i="1">
                                  <a:latin typeface="Cambria Math" panose="02040503050406030204" pitchFamily="18" charset="0"/>
                                </a:rPr>
                                <m:t>1</m:t>
                              </m:r>
                            </m:e>
                          </m:mr>
                          <m:mr>
                            <m:e>
                              <m:r>
                                <a:rPr lang="nb-NO" i="1">
                                  <a:latin typeface="Cambria Math" panose="02040503050406030204" pitchFamily="18" charset="0"/>
                                </a:rPr>
                                <m:t>⋮</m:t>
                              </m:r>
                            </m:e>
                          </m:mr>
                          <m:mr>
                            <m:e>
                              <m:r>
                                <a:rPr lang="nb-NO" i="1">
                                  <a:latin typeface="Cambria Math" panose="02040503050406030204" pitchFamily="18" charset="0"/>
                                </a:rPr>
                                <m:t>1</m:t>
                              </m:r>
                            </m:e>
                          </m:mr>
                        </m:m>
                      </m:e>
                    </m:d>
                    <m:r>
                      <a:rPr lang="nb-NO" b="0" i="1" smtClean="0">
                        <a:latin typeface="Cambria Math" panose="02040503050406030204" pitchFamily="18" charset="0"/>
                      </a:rPr>
                      <m:t>=−</m:t>
                    </m:r>
                    <m:r>
                      <a:rPr lang="nb-NO" b="0" i="1" smtClean="0">
                        <a:latin typeface="Cambria Math" panose="02040503050406030204" pitchFamily="18" charset="0"/>
                      </a:rPr>
                      <m:t>𝑆</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e>
                    </m:d>
                    <m:r>
                      <a:rPr lang="nb-NO" b="0" i="1" smtClean="0">
                        <a:latin typeface="Cambria Math" panose="02040503050406030204" pitchFamily="18" charset="0"/>
                      </a:rPr>
                      <m:t>+2</m:t>
                    </m:r>
                    <m:r>
                      <a:rPr lang="nb-NO" b="0" i="1" smtClean="0">
                        <a:latin typeface="Cambria Math" panose="02040503050406030204" pitchFamily="18" charset="0"/>
                      </a:rPr>
                      <m:t>𝑎𝑆</m:t>
                    </m:r>
                    <m:d>
                      <m:dPr>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𝑖</m:t>
                            </m:r>
                          </m:sub>
                        </m:sSub>
                      </m:e>
                    </m:d>
                    <m:r>
                      <a:rPr lang="nb-NO" b="0" i="1" smtClean="0">
                        <a:latin typeface="Cambria Math" panose="02040503050406030204" pitchFamily="18" charset="0"/>
                      </a:rPr>
                      <m:t>+2</m:t>
                    </m:r>
                    <m:r>
                      <a:rPr lang="nb-NO" b="0" i="1" smtClean="0">
                        <a:latin typeface="Cambria Math" panose="02040503050406030204" pitchFamily="18" charset="0"/>
                      </a:rPr>
                      <m:t>𝑏</m:t>
                    </m:r>
                    <m:r>
                      <a:rPr lang="nb-NO" b="0" i="1" smtClean="0">
                        <a:latin typeface="Cambria Math" panose="02040503050406030204" pitchFamily="18" charset="0"/>
                      </a:rPr>
                      <m:t>⋅</m:t>
                    </m:r>
                    <m:r>
                      <a:rPr lang="nb-NO" b="0" i="1" smtClean="0">
                        <a:latin typeface="Cambria Math" panose="02040503050406030204" pitchFamily="18" charset="0"/>
                      </a:rPr>
                      <m:t>𝑁</m:t>
                    </m:r>
                  </m:oMath>
                </a14:m>
                <a:endParaRPr lang="nb-NO"/>
              </a:p>
            </p:txBody>
          </p:sp>
        </mc:Choice>
        <mc:Fallback xmlns="">
          <p:sp>
            <p:nvSpPr>
              <p:cNvPr id="3" name="Plassholder for innhold 2">
                <a:extLst>
                  <a:ext uri="{FF2B5EF4-FFF2-40B4-BE49-F238E27FC236}">
                    <a16:creationId xmlns:a16="http://schemas.microsoft.com/office/drawing/2014/main" id="{ECC8BD60-15AD-6881-0E1C-09EFA837A941}"/>
                  </a:ext>
                </a:extLst>
              </p:cNvPr>
              <p:cNvSpPr>
                <a:spLocks noGrp="1" noRot="1" noChangeAspect="1" noMove="1" noResize="1" noEditPoints="1" noAdjustHandles="1" noChangeArrowheads="1" noChangeShapeType="1" noTextEdit="1"/>
              </p:cNvSpPr>
              <p:nvPr>
                <p:ph idx="1"/>
              </p:nvPr>
            </p:nvSpPr>
            <p:spPr>
              <a:xfrm>
                <a:off x="695326" y="2032001"/>
                <a:ext cx="10801348" cy="4060824"/>
              </a:xfrm>
              <a:blipFill>
                <a:blip r:embed="rId2"/>
                <a:stretch>
                  <a:fillRect/>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6E8A72E8-86F4-8613-1328-2FC0C9EEB223}"/>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9479CF6C-1B4A-36D9-71B3-6F512C2EA7DD}"/>
              </a:ext>
            </a:extLst>
          </p:cNvPr>
          <p:cNvSpPr>
            <a:spLocks noGrp="1"/>
          </p:cNvSpPr>
          <p:nvPr>
            <p:ph type="sldNum" sz="quarter" idx="12"/>
          </p:nvPr>
        </p:nvSpPr>
        <p:spPr/>
        <p:txBody>
          <a:bodyPr/>
          <a:lstStyle/>
          <a:p>
            <a:fld id="{8ACEFDFC-287E-0A4D-81A7-6CC8C070690D}" type="slidenum">
              <a:rPr lang="nb-NO" smtClean="0"/>
              <a:t>149</a:t>
            </a:fld>
            <a:endParaRPr lang="nb-NO"/>
          </a:p>
        </p:txBody>
      </p:sp>
    </p:spTree>
    <p:extLst>
      <p:ext uri="{BB962C8B-B14F-4D97-AF65-F5344CB8AC3E}">
        <p14:creationId xmlns:p14="http://schemas.microsoft.com/office/powerpoint/2010/main" val="3734287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C5A6844-A8FE-A80E-A0F5-66AC2AAA9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2" y="933450"/>
            <a:ext cx="8461294"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15</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Tree>
    <p:extLst>
      <p:ext uri="{BB962C8B-B14F-4D97-AF65-F5344CB8AC3E}">
        <p14:creationId xmlns:p14="http://schemas.microsoft.com/office/powerpoint/2010/main" val="13475184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1A1BB0E-258D-FDAA-40D7-038E5B77F594}"/>
              </a:ext>
            </a:extLst>
          </p:cNvPr>
          <p:cNvSpPr>
            <a:spLocks noGrp="1"/>
          </p:cNvSpPr>
          <p:nvPr>
            <p:ph type="title"/>
          </p:nvPr>
        </p:nvSpPr>
        <p:spPr/>
        <p:txBody>
          <a:bodyPr/>
          <a:lstStyle/>
          <a:p>
            <a:r>
              <a:rPr lang="nb-NO"/>
              <a:t>Oppsummert</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0768BDC0-295C-5EDF-2390-4FE28709E98A}"/>
                  </a:ext>
                </a:extLst>
              </p:cNvPr>
              <p:cNvSpPr>
                <a:spLocks noGrp="1"/>
              </p:cNvSpPr>
              <p:nvPr>
                <p:ph idx="1"/>
              </p:nvPr>
            </p:nvSpPr>
            <p:spPr/>
            <p:txBody>
              <a:bodyPr>
                <a:normAutofit lnSpcReduction="10000"/>
              </a:bodyPr>
              <a:lstStyle/>
              <a:p>
                <a:r>
                  <a:rPr lang="nb-NO"/>
                  <a:t>Løse systemet der de partiellderiverte har verdi null samtidig</a:t>
                </a:r>
              </a:p>
              <a:p>
                <a:r>
                  <a:rPr lang="nb-NO">
                    <a:sym typeface="Wingdings" panose="05000000000000000000" pitchFamily="2" charset="2"/>
                  </a:rPr>
                  <a:t>SKA</a:t>
                </a:r>
                <a:r>
                  <a:rPr lang="nb-NO" baseline="-25000" err="1">
                    <a:sym typeface="Wingdings" panose="05000000000000000000" pitchFamily="2" charset="2"/>
                  </a:rPr>
                  <a:t>a</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0" smtClean="0">
                        <a:latin typeface="Cambria Math" panose="02040503050406030204" pitchFamily="18" charset="0"/>
                        <a:ea typeface="Cambria Math" panose="02040503050406030204" pitchFamily="18" charset="0"/>
                        <a:sym typeface="Wingdings" panose="05000000000000000000" pitchFamily="2" charset="2"/>
                      </a:rPr>
                      <m:t>=0</m:t>
                    </m:r>
                  </m:oMath>
                </a14:m>
                <a:endParaRPr lang="nb-NO" b="0">
                  <a:ea typeface="Cambria Math" panose="02040503050406030204" pitchFamily="18" charset="0"/>
                  <a:sym typeface="Wingdings" panose="05000000000000000000" pitchFamily="2" charset="2"/>
                </a:endParaRPr>
              </a:p>
              <a:p>
                <a:r>
                  <a:rPr lang="nb-NO" err="1">
                    <a:sym typeface="Wingdings" panose="05000000000000000000" pitchFamily="2" charset="2"/>
                  </a:rPr>
                  <a:t>SKA</a:t>
                </a:r>
                <a:r>
                  <a:rPr lang="nb-NO" baseline="-25000" err="1">
                    <a:sym typeface="Wingdings" panose="05000000000000000000" pitchFamily="2" charset="2"/>
                  </a:rPr>
                  <a:t>b</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den>
                    </m:f>
                    <m:r>
                      <a:rPr lang="nb-NO" b="0" i="1" smtClean="0">
                        <a:latin typeface="Cambria Math" panose="02040503050406030204" pitchFamily="18" charset="0"/>
                        <a:ea typeface="Cambria Math" panose="02040503050406030204" pitchFamily="18" charset="0"/>
                        <a:sym typeface="Wingdings" panose="05000000000000000000" pitchFamily="2" charset="2"/>
                      </a:rPr>
                      <m:t>=0</m:t>
                    </m:r>
                  </m:oMath>
                </a14:m>
                <a:endParaRPr lang="nb-NO"/>
              </a:p>
            </p:txBody>
          </p:sp>
        </mc:Choice>
        <mc:Fallback xmlns="">
          <p:sp>
            <p:nvSpPr>
              <p:cNvPr id="3" name="Plassholder for innhold 2">
                <a:extLst>
                  <a:ext uri="{FF2B5EF4-FFF2-40B4-BE49-F238E27FC236}">
                    <a16:creationId xmlns:a16="http://schemas.microsoft.com/office/drawing/2014/main" id="{0768BDC0-295C-5EDF-2390-4FE28709E98A}"/>
                  </a:ext>
                </a:extLst>
              </p:cNvPr>
              <p:cNvSpPr>
                <a:spLocks noGrp="1" noRot="1" noChangeAspect="1" noMove="1" noResize="1" noEditPoints="1" noAdjustHandles="1" noChangeArrowheads="1" noChangeShapeType="1" noTextEdit="1"/>
              </p:cNvSpPr>
              <p:nvPr>
                <p:ph idx="1"/>
              </p:nvPr>
            </p:nvSpPr>
            <p:spPr>
              <a:blipFill>
                <a:blip r:embed="rId2"/>
                <a:stretch>
                  <a:fillRect l="-3220" t="-4805"/>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83BE3949-F2DD-9C2B-BDD3-8B1D38206561}"/>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285B330F-953F-6CAE-B3DB-2816D7136B4E}"/>
              </a:ext>
            </a:extLst>
          </p:cNvPr>
          <p:cNvSpPr>
            <a:spLocks noGrp="1"/>
          </p:cNvSpPr>
          <p:nvPr>
            <p:ph type="sldNum" sz="quarter" idx="12"/>
          </p:nvPr>
        </p:nvSpPr>
        <p:spPr/>
        <p:txBody>
          <a:bodyPr/>
          <a:lstStyle/>
          <a:p>
            <a:fld id="{8ACEFDFC-287E-0A4D-81A7-6CC8C070690D}" type="slidenum">
              <a:rPr lang="nb-NO" smtClean="0"/>
              <a:t>150</a:t>
            </a:fld>
            <a:endParaRPr lang="nb-NO"/>
          </a:p>
        </p:txBody>
      </p:sp>
    </p:spTree>
    <p:extLst>
      <p:ext uri="{BB962C8B-B14F-4D97-AF65-F5344CB8AC3E}">
        <p14:creationId xmlns:p14="http://schemas.microsoft.com/office/powerpoint/2010/main" val="9217760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044E9-778F-ACBA-BD82-5814384BE2C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57E8D72-7BAD-0407-BA04-85871A44050E}"/>
              </a:ext>
            </a:extLst>
          </p:cNvPr>
          <p:cNvSpPr>
            <a:spLocks noGrp="1"/>
          </p:cNvSpPr>
          <p:nvPr>
            <p:ph type="title"/>
          </p:nvPr>
        </p:nvSpPr>
        <p:spPr/>
        <p:txBody>
          <a:bodyPr/>
          <a:lstStyle/>
          <a:p>
            <a:r>
              <a:rPr lang="nb-NO"/>
              <a:t>Oppsummert</a:t>
            </a:r>
          </a:p>
        </p:txBody>
      </p:sp>
      <mc:AlternateContent xmlns:mc="http://schemas.openxmlformats.org/markup-compatibility/2006" xmlns:a14="http://schemas.microsoft.com/office/drawing/2010/main">
        <mc:Choice Requires="a14">
          <p:sp>
            <p:nvSpPr>
              <p:cNvPr id="3" name="Plassholder for innhold 2">
                <a:extLst>
                  <a:ext uri="{FF2B5EF4-FFF2-40B4-BE49-F238E27FC236}">
                    <a16:creationId xmlns:a16="http://schemas.microsoft.com/office/drawing/2014/main" id="{E784F047-8628-4132-49CF-E956D51F6D3E}"/>
                  </a:ext>
                </a:extLst>
              </p:cNvPr>
              <p:cNvSpPr>
                <a:spLocks noGrp="1"/>
              </p:cNvSpPr>
              <p:nvPr>
                <p:ph idx="1"/>
              </p:nvPr>
            </p:nvSpPr>
            <p:spPr/>
            <p:txBody>
              <a:bodyPr>
                <a:normAutofit lnSpcReduction="10000"/>
              </a:bodyPr>
              <a:lstStyle/>
              <a:p>
                <a:r>
                  <a:rPr lang="nb-NO"/>
                  <a:t>Løse systemet der de partiellderiverte har verdi null samtidig</a:t>
                </a:r>
              </a:p>
              <a:p>
                <a:r>
                  <a:rPr lang="nb-NO">
                    <a:sym typeface="Wingdings" panose="05000000000000000000" pitchFamily="2" charset="2"/>
                  </a:rPr>
                  <a:t>SKA</a:t>
                </a:r>
                <a:r>
                  <a:rPr lang="nb-NO" baseline="-25000" err="1">
                    <a:sym typeface="Wingdings" panose="05000000000000000000" pitchFamily="2" charset="2"/>
                  </a:rPr>
                  <a:t>a</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𝑎</m:t>
                        </m:r>
                      </m:den>
                    </m:f>
                    <m:r>
                      <a:rPr lang="nb-NO" b="0" i="0" smtClean="0">
                        <a:latin typeface="Cambria Math" panose="02040503050406030204" pitchFamily="18" charset="0"/>
                        <a:ea typeface="Cambria Math" panose="02040503050406030204" pitchFamily="18" charset="0"/>
                        <a:sym typeface="Wingdings" panose="05000000000000000000" pitchFamily="2" charset="2"/>
                      </a:rPr>
                      <m:t>=0</m:t>
                    </m:r>
                  </m:oMath>
                </a14:m>
                <a:endParaRPr lang="nb-NO" b="0">
                  <a:ea typeface="Cambria Math" panose="02040503050406030204" pitchFamily="18" charset="0"/>
                  <a:sym typeface="Wingdings" panose="05000000000000000000" pitchFamily="2" charset="2"/>
                </a:endParaRPr>
              </a:p>
              <a:p>
                <a:r>
                  <a:rPr lang="nb-NO" err="1">
                    <a:sym typeface="Wingdings" panose="05000000000000000000" pitchFamily="2" charset="2"/>
                  </a:rPr>
                  <a:t>SKA</a:t>
                </a:r>
                <a:r>
                  <a:rPr lang="nb-NO" baseline="-25000" err="1">
                    <a:sym typeface="Wingdings" panose="05000000000000000000" pitchFamily="2" charset="2"/>
                  </a:rPr>
                  <a:t>b</a:t>
                </a:r>
                <a:r>
                  <a:rPr lang="nb-NO">
                    <a:sym typeface="Wingdings" panose="05000000000000000000" pitchFamily="2" charset="2"/>
                  </a:rPr>
                  <a:t> = </a:t>
                </a:r>
                <a14:m>
                  <m:oMath xmlns:m="http://schemas.openxmlformats.org/officeDocument/2006/math">
                    <m:f>
                      <m:f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fPr>
                      <m:num>
                        <m:r>
                          <a:rPr lang="nb-NO"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𝑆𝐾𝐴</m:t>
                        </m:r>
                        <m:d>
                          <m:dPr>
                            <m:ctrlPr>
                              <a:rPr lang="nb-NO" b="0" i="1" smtClean="0">
                                <a:latin typeface="Cambria Math" panose="02040503050406030204" pitchFamily="18" charset="0"/>
                                <a:ea typeface="Cambria Math" panose="02040503050406030204" pitchFamily="18" charset="0"/>
                                <a:sym typeface="Wingdings" panose="05000000000000000000" pitchFamily="2" charset="2"/>
                              </a:rPr>
                            </m:ctrlPr>
                          </m:dPr>
                          <m:e>
                            <m:r>
                              <a:rPr lang="nb-NO" b="0" i="1" smtClean="0">
                                <a:latin typeface="Cambria Math" panose="02040503050406030204" pitchFamily="18" charset="0"/>
                                <a:ea typeface="Cambria Math" panose="02040503050406030204" pitchFamily="18" charset="0"/>
                                <a:sym typeface="Wingdings" panose="05000000000000000000" pitchFamily="2" charset="2"/>
                              </a:rPr>
                              <m:t>𝑎</m:t>
                            </m:r>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e>
                        </m:d>
                      </m:num>
                      <m:den>
                        <m:r>
                          <a:rPr lang="nb-NO" b="0" i="1" smtClean="0">
                            <a:latin typeface="Cambria Math" panose="02040503050406030204" pitchFamily="18" charset="0"/>
                            <a:ea typeface="Cambria Math" panose="02040503050406030204" pitchFamily="18" charset="0"/>
                            <a:sym typeface="Wingdings" panose="05000000000000000000" pitchFamily="2" charset="2"/>
                          </a:rPr>
                          <m:t>𝜕</m:t>
                        </m:r>
                        <m:r>
                          <a:rPr lang="nb-NO" b="0" i="1" smtClean="0">
                            <a:latin typeface="Cambria Math" panose="02040503050406030204" pitchFamily="18" charset="0"/>
                            <a:ea typeface="Cambria Math" panose="02040503050406030204" pitchFamily="18" charset="0"/>
                            <a:sym typeface="Wingdings" panose="05000000000000000000" pitchFamily="2" charset="2"/>
                          </a:rPr>
                          <m:t>𝑏</m:t>
                        </m:r>
                      </m:den>
                    </m:f>
                    <m:r>
                      <a:rPr lang="nb-NO" b="0" i="1" smtClean="0">
                        <a:latin typeface="Cambria Math" panose="02040503050406030204" pitchFamily="18" charset="0"/>
                        <a:ea typeface="Cambria Math" panose="02040503050406030204" pitchFamily="18" charset="0"/>
                        <a:sym typeface="Wingdings" panose="05000000000000000000" pitchFamily="2" charset="2"/>
                      </a:rPr>
                      <m:t>=0</m:t>
                    </m:r>
                  </m:oMath>
                </a14:m>
                <a:endParaRPr lang="nb-NO"/>
              </a:p>
            </p:txBody>
          </p:sp>
        </mc:Choice>
        <mc:Fallback xmlns="">
          <p:sp>
            <p:nvSpPr>
              <p:cNvPr id="3" name="Plassholder for innhold 2">
                <a:extLst>
                  <a:ext uri="{FF2B5EF4-FFF2-40B4-BE49-F238E27FC236}">
                    <a16:creationId xmlns:a16="http://schemas.microsoft.com/office/drawing/2014/main" id="{E784F047-8628-4132-49CF-E956D51F6D3E}"/>
                  </a:ext>
                </a:extLst>
              </p:cNvPr>
              <p:cNvSpPr>
                <a:spLocks noGrp="1" noRot="1" noChangeAspect="1" noMove="1" noResize="1" noEditPoints="1" noAdjustHandles="1" noChangeArrowheads="1" noChangeShapeType="1" noTextEdit="1"/>
              </p:cNvSpPr>
              <p:nvPr>
                <p:ph idx="1"/>
              </p:nvPr>
            </p:nvSpPr>
            <p:spPr>
              <a:blipFill>
                <a:blip r:embed="rId2"/>
                <a:stretch>
                  <a:fillRect l="-3220" t="-4805"/>
                </a:stretch>
              </a:blipFill>
            </p:spPr>
            <p:txBody>
              <a:bodyPr/>
              <a:lstStyle/>
              <a:p>
                <a:r>
                  <a:rPr lang="en-US">
                    <a:noFill/>
                  </a:rPr>
                  <a:t> </a:t>
                </a:r>
              </a:p>
            </p:txBody>
          </p:sp>
        </mc:Fallback>
      </mc:AlternateContent>
      <p:sp>
        <p:nvSpPr>
          <p:cNvPr id="4" name="Plassholder for dato 3">
            <a:extLst>
              <a:ext uri="{FF2B5EF4-FFF2-40B4-BE49-F238E27FC236}">
                <a16:creationId xmlns:a16="http://schemas.microsoft.com/office/drawing/2014/main" id="{8ABF866A-0F65-E59B-226F-78A3B6969662}"/>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E66CA598-2AD4-EFD4-4188-DBBEDDC59167}"/>
              </a:ext>
            </a:extLst>
          </p:cNvPr>
          <p:cNvSpPr>
            <a:spLocks noGrp="1"/>
          </p:cNvSpPr>
          <p:nvPr>
            <p:ph type="sldNum" sz="quarter" idx="12"/>
          </p:nvPr>
        </p:nvSpPr>
        <p:spPr/>
        <p:txBody>
          <a:bodyPr/>
          <a:lstStyle/>
          <a:p>
            <a:fld id="{8ACEFDFC-287E-0A4D-81A7-6CC8C070690D}" type="slidenum">
              <a:rPr lang="nb-NO" smtClean="0"/>
              <a:t>151</a:t>
            </a:fld>
            <a:endParaRPr lang="nb-NO"/>
          </a:p>
        </p:txBody>
      </p:sp>
    </p:spTree>
    <p:extLst>
      <p:ext uri="{BB962C8B-B14F-4D97-AF65-F5344CB8AC3E}">
        <p14:creationId xmlns:p14="http://schemas.microsoft.com/office/powerpoint/2010/main" val="39849230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45C17FA-91CD-57A7-1CCD-9022D9E84573}"/>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53A2F769-5EDC-51D6-7995-49FED19F2444}"/>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F2B5EA1C-E8ED-591B-DE2C-381D4A10C3E0}"/>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D1BE849A-1FD3-2510-57B6-576CC0B7BCBA}"/>
              </a:ext>
            </a:extLst>
          </p:cNvPr>
          <p:cNvSpPr>
            <a:spLocks noGrp="1"/>
          </p:cNvSpPr>
          <p:nvPr>
            <p:ph type="sldNum" sz="quarter" idx="12"/>
          </p:nvPr>
        </p:nvSpPr>
        <p:spPr/>
        <p:txBody>
          <a:bodyPr/>
          <a:lstStyle/>
          <a:p>
            <a:fld id="{8ACEFDFC-287E-0A4D-81A7-6CC8C070690D}" type="slidenum">
              <a:rPr lang="nb-NO" smtClean="0"/>
              <a:t>152</a:t>
            </a:fld>
            <a:endParaRPr lang="nb-NO"/>
          </a:p>
        </p:txBody>
      </p:sp>
    </p:spTree>
    <p:extLst>
      <p:ext uri="{BB962C8B-B14F-4D97-AF65-F5344CB8AC3E}">
        <p14:creationId xmlns:p14="http://schemas.microsoft.com/office/powerpoint/2010/main" val="5261469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F6F1BFE3-82CD-9E07-1438-2C85EFFC3178}"/>
              </a:ext>
            </a:extLst>
          </p:cNvPr>
          <p:cNvSpPr>
            <a:spLocks noGrp="1"/>
          </p:cNvSpPr>
          <p:nvPr>
            <p:ph type="title"/>
          </p:nvPr>
        </p:nvSpPr>
        <p:spPr>
          <a:xfrm>
            <a:off x="695325" y="720001"/>
            <a:ext cx="5400675" cy="1311999"/>
          </a:xfrm>
        </p:spPr>
        <p:txBody>
          <a:bodyPr anchor="t">
            <a:normAutofit/>
          </a:bodyPr>
          <a:lstStyle/>
          <a:p>
            <a:r>
              <a:rPr lang="nb-NO"/>
              <a:t>Workshop 2</a:t>
            </a:r>
          </a:p>
        </p:txBody>
      </p:sp>
      <p:sp>
        <p:nvSpPr>
          <p:cNvPr id="2" name="Plassholder for dato 1">
            <a:extLst>
              <a:ext uri="{FF2B5EF4-FFF2-40B4-BE49-F238E27FC236}">
                <a16:creationId xmlns:a16="http://schemas.microsoft.com/office/drawing/2014/main" id="{7AE29C65-0573-4BFA-F488-780B3132CE2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16.01.2025</a:t>
            </a:fld>
            <a:endParaRPr lang="nb-NO"/>
          </a:p>
        </p:txBody>
      </p:sp>
      <p:sp>
        <p:nvSpPr>
          <p:cNvPr id="3" name="Plassholder for lysbildenummer 2">
            <a:extLst>
              <a:ext uri="{FF2B5EF4-FFF2-40B4-BE49-F238E27FC236}">
                <a16:creationId xmlns:a16="http://schemas.microsoft.com/office/drawing/2014/main" id="{52F75D36-393A-F4E9-23E2-D7682639080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153</a:t>
            </a:fld>
            <a:endParaRPr lang="nb-NO"/>
          </a:p>
        </p:txBody>
      </p:sp>
      <p:pic>
        <p:nvPicPr>
          <p:cNvPr id="9" name="Plassholder for innhold 6" descr="Et bilde som inneholder himmel, utendørs, tegnefilm, sky&#10;&#10;Automatisk generert beskrivelse">
            <a:extLst>
              <a:ext uri="{FF2B5EF4-FFF2-40B4-BE49-F238E27FC236}">
                <a16:creationId xmlns:a16="http://schemas.microsoft.com/office/drawing/2014/main" id="{EE55678D-1527-5FD0-0D53-7DEC02ECDAB5}"/>
              </a:ext>
            </a:extLst>
          </p:cNvPr>
          <p:cNvPicPr>
            <a:picLocks noGrp="1" noChangeAspect="1"/>
          </p:cNvPicPr>
          <p:nvPr>
            <p:ph type="pic" sz="quarter" idx="13"/>
          </p:nvPr>
        </p:nvPicPr>
        <p:blipFill rotWithShape="1">
          <a:blip r:embed="rId3"/>
          <a:srcRect l="11181"/>
          <a:stretch/>
        </p:blipFill>
        <p:spPr>
          <a:xfrm>
            <a:off x="6091200" y="10"/>
            <a:ext cx="6091200" cy="6857990"/>
          </a:xfrm>
          <a:noFill/>
        </p:spPr>
      </p:pic>
    </p:spTree>
    <p:extLst>
      <p:ext uri="{BB962C8B-B14F-4D97-AF65-F5344CB8AC3E}">
        <p14:creationId xmlns:p14="http://schemas.microsoft.com/office/powerpoint/2010/main" val="32226812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B379B16-46CA-4313-FECB-B5D891A334C1}"/>
              </a:ext>
            </a:extLst>
          </p:cNvPr>
          <p:cNvSpPr>
            <a:spLocks noGrp="1"/>
          </p:cNvSpPr>
          <p:nvPr>
            <p:ph type="title"/>
          </p:nvPr>
        </p:nvSpPr>
        <p:spPr/>
        <p:txBody>
          <a:bodyPr/>
          <a:lstStyle/>
          <a:p>
            <a:endParaRPr lang="nb-NO"/>
          </a:p>
        </p:txBody>
      </p:sp>
      <p:sp>
        <p:nvSpPr>
          <p:cNvPr id="3" name="Plassholder for tekst 2">
            <a:extLst>
              <a:ext uri="{FF2B5EF4-FFF2-40B4-BE49-F238E27FC236}">
                <a16:creationId xmlns:a16="http://schemas.microsoft.com/office/drawing/2014/main" id="{EF5BCD96-6AB7-675C-9DA6-CA64D2DB1C77}"/>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C10D83D4-5534-298B-E2C2-69A5DA13AC59}"/>
              </a:ext>
            </a:extLst>
          </p:cNvPr>
          <p:cNvSpPr>
            <a:spLocks noGrp="1"/>
          </p:cNvSpPr>
          <p:nvPr>
            <p:ph type="dt" sz="half" idx="10"/>
          </p:nvPr>
        </p:nvSpPr>
        <p:spPr/>
        <p:txBody>
          <a:bodyPr/>
          <a:lstStyle/>
          <a:p>
            <a:fld id="{71071AEC-201A-8A4F-97DA-3ABA5F34A6DD}" type="datetime1">
              <a:rPr lang="nb-NO" smtClean="0"/>
              <a:t>16.01.2025</a:t>
            </a:fld>
            <a:endParaRPr lang="nb-NO"/>
          </a:p>
        </p:txBody>
      </p:sp>
      <p:sp>
        <p:nvSpPr>
          <p:cNvPr id="5" name="Plassholder for lysbildenummer 4">
            <a:extLst>
              <a:ext uri="{FF2B5EF4-FFF2-40B4-BE49-F238E27FC236}">
                <a16:creationId xmlns:a16="http://schemas.microsoft.com/office/drawing/2014/main" id="{3F6515E7-268D-F518-1E1D-51E7A0891939}"/>
              </a:ext>
            </a:extLst>
          </p:cNvPr>
          <p:cNvSpPr>
            <a:spLocks noGrp="1"/>
          </p:cNvSpPr>
          <p:nvPr>
            <p:ph type="sldNum" sz="quarter" idx="12"/>
          </p:nvPr>
        </p:nvSpPr>
        <p:spPr/>
        <p:txBody>
          <a:bodyPr/>
          <a:lstStyle/>
          <a:p>
            <a:fld id="{09C020DA-48BB-BA49-A10E-0DA718F220D6}" type="slidenum">
              <a:rPr lang="nb-NO" smtClean="0"/>
              <a:pPr/>
              <a:t>154</a:t>
            </a:fld>
            <a:endParaRPr lang="nb-NO"/>
          </a:p>
        </p:txBody>
      </p:sp>
      <p:pic>
        <p:nvPicPr>
          <p:cNvPr id="7" name="Bilde 6">
            <a:extLst>
              <a:ext uri="{FF2B5EF4-FFF2-40B4-BE49-F238E27FC236}">
                <a16:creationId xmlns:a16="http://schemas.microsoft.com/office/drawing/2014/main" id="{083E876E-9AD1-1C16-EE23-8F44BF0F0079}"/>
              </a:ext>
            </a:extLst>
          </p:cNvPr>
          <p:cNvPicPr>
            <a:picLocks noChangeAspect="1"/>
          </p:cNvPicPr>
          <p:nvPr/>
        </p:nvPicPr>
        <p:blipFill>
          <a:blip r:embed="rId2"/>
          <a:stretch>
            <a:fillRect/>
          </a:stretch>
        </p:blipFill>
        <p:spPr>
          <a:xfrm>
            <a:off x="0" y="-401501"/>
            <a:ext cx="12349033" cy="7463701"/>
          </a:xfrm>
          <a:prstGeom prst="rect">
            <a:avLst/>
          </a:prstGeom>
        </p:spPr>
      </p:pic>
    </p:spTree>
    <p:extLst>
      <p:ext uri="{BB962C8B-B14F-4D97-AF65-F5344CB8AC3E}">
        <p14:creationId xmlns:p14="http://schemas.microsoft.com/office/powerpoint/2010/main" val="18961309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e 8" descr="Et bilde som inneholder tekst, skjermbilde, programvare, Nettside&#10;&#10;Automatisk generert beskrivelse">
            <a:extLst>
              <a:ext uri="{FF2B5EF4-FFF2-40B4-BE49-F238E27FC236}">
                <a16:creationId xmlns:a16="http://schemas.microsoft.com/office/drawing/2014/main" id="{EE9CD282-E386-3C09-8D32-3CA3F7232B77}"/>
              </a:ext>
            </a:extLst>
          </p:cNvPr>
          <p:cNvPicPr>
            <a:picLocks noChangeAspect="1"/>
          </p:cNvPicPr>
          <p:nvPr/>
        </p:nvPicPr>
        <p:blipFill>
          <a:blip r:embed="rId3"/>
          <a:stretch>
            <a:fillRect/>
          </a:stretch>
        </p:blipFill>
        <p:spPr>
          <a:xfrm>
            <a:off x="0" y="502632"/>
            <a:ext cx="12193200" cy="5852736"/>
          </a:xfrm>
          <a:prstGeom prst="rect">
            <a:avLst/>
          </a:prstGeom>
          <a:noFill/>
        </p:spPr>
      </p:pic>
      <p:sp>
        <p:nvSpPr>
          <p:cNvPr id="3" name="Plassholder for dato 2">
            <a:extLst>
              <a:ext uri="{FF2B5EF4-FFF2-40B4-BE49-F238E27FC236}">
                <a16:creationId xmlns:a16="http://schemas.microsoft.com/office/drawing/2014/main" id="{D7021444-7F0D-9687-8A10-77B9E3D7A1DE}"/>
              </a:ext>
            </a:extLst>
          </p:cNvPr>
          <p:cNvSpPr>
            <a:spLocks noGrp="1"/>
          </p:cNvSpPr>
          <p:nvPr>
            <p:ph type="dt" sz="half" idx="10"/>
          </p:nvPr>
        </p:nvSpPr>
        <p:spPr>
          <a:xfrm>
            <a:off x="10156825" y="6292352"/>
            <a:ext cx="1339850" cy="365125"/>
          </a:xfrm>
        </p:spPr>
        <p:txBody>
          <a:bodyPr anchor="ctr">
            <a:normAutofit/>
          </a:bodyPr>
          <a:lstStyle/>
          <a:p>
            <a:pPr>
              <a:spcAft>
                <a:spcPts val="600"/>
              </a:spcAft>
            </a:pPr>
            <a:fld id="{10D617A1-83E2-5344-8976-17361E42FD8B}" type="datetime1">
              <a:rPr lang="nb-NO" smtClean="0"/>
              <a:pPr>
                <a:spcAft>
                  <a:spcPts val="600"/>
                </a:spcAft>
              </a:pPr>
              <a:t>16.01.2025</a:t>
            </a:fld>
            <a:endParaRPr lang="nb-NO"/>
          </a:p>
        </p:txBody>
      </p:sp>
      <p:sp>
        <p:nvSpPr>
          <p:cNvPr id="4" name="Plassholder for lysbildenummer 3">
            <a:extLst>
              <a:ext uri="{FF2B5EF4-FFF2-40B4-BE49-F238E27FC236}">
                <a16:creationId xmlns:a16="http://schemas.microsoft.com/office/drawing/2014/main" id="{18C2D908-DED0-4F2A-A7CB-385689D009D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155</a:t>
            </a:fld>
            <a:endParaRPr lang="nb-NO"/>
          </a:p>
        </p:txBody>
      </p:sp>
      <p:sp>
        <p:nvSpPr>
          <p:cNvPr id="14" name="Text Placeholder 4">
            <a:extLst>
              <a:ext uri="{FF2B5EF4-FFF2-40B4-BE49-F238E27FC236}">
                <a16:creationId xmlns:a16="http://schemas.microsoft.com/office/drawing/2014/main" id="{DB7BEB81-91E4-87D4-A5A9-1065259DD5E3}"/>
              </a:ext>
            </a:extLst>
          </p:cNvPr>
          <p:cNvSpPr>
            <a:spLocks noGrp="1"/>
          </p:cNvSpPr>
          <p:nvPr>
            <p:ph type="body" sz="quarter" idx="21"/>
          </p:nvPr>
        </p:nvSpPr>
        <p:spPr>
          <a:xfrm>
            <a:off x="331200" y="6296400"/>
            <a:ext cx="687600" cy="360000"/>
          </a:xfrm>
        </p:spPr>
        <p:txBody>
          <a:bodyPr/>
          <a:lstStyle/>
          <a:p>
            <a:endParaRPr lang="en-US"/>
          </a:p>
        </p:txBody>
      </p:sp>
      <p:sp>
        <p:nvSpPr>
          <p:cNvPr id="10" name="Rektangel 9">
            <a:extLst>
              <a:ext uri="{FF2B5EF4-FFF2-40B4-BE49-F238E27FC236}">
                <a16:creationId xmlns:a16="http://schemas.microsoft.com/office/drawing/2014/main" id="{A057E448-F120-FD2D-4F44-8A2EB46F6E9D}"/>
              </a:ext>
            </a:extLst>
          </p:cNvPr>
          <p:cNvSpPr/>
          <p:nvPr/>
        </p:nvSpPr>
        <p:spPr>
          <a:xfrm>
            <a:off x="838200" y="4735286"/>
            <a:ext cx="1513114" cy="36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7" name="Bilde 16">
            <a:extLst>
              <a:ext uri="{FF2B5EF4-FFF2-40B4-BE49-F238E27FC236}">
                <a16:creationId xmlns:a16="http://schemas.microsoft.com/office/drawing/2014/main" id="{F585112B-A35E-3480-2BCF-DC40AB877903}"/>
              </a:ext>
            </a:extLst>
          </p:cNvPr>
          <p:cNvPicPr>
            <a:picLocks noChangeAspect="1"/>
          </p:cNvPicPr>
          <p:nvPr/>
        </p:nvPicPr>
        <p:blipFill>
          <a:blip r:embed="rId4"/>
          <a:stretch>
            <a:fillRect/>
          </a:stretch>
        </p:blipFill>
        <p:spPr>
          <a:xfrm>
            <a:off x="117167" y="422120"/>
            <a:ext cx="11957665" cy="6013759"/>
          </a:xfrm>
          <a:prstGeom prst="rect">
            <a:avLst/>
          </a:prstGeom>
        </p:spPr>
      </p:pic>
      <p:sp>
        <p:nvSpPr>
          <p:cNvPr id="18" name="Rektangel 17">
            <a:extLst>
              <a:ext uri="{FF2B5EF4-FFF2-40B4-BE49-F238E27FC236}">
                <a16:creationId xmlns:a16="http://schemas.microsoft.com/office/drawing/2014/main" id="{4E615D33-6F7A-8A9E-4682-E28567B0E8AA}"/>
              </a:ext>
            </a:extLst>
          </p:cNvPr>
          <p:cNvSpPr/>
          <p:nvPr/>
        </p:nvSpPr>
        <p:spPr>
          <a:xfrm>
            <a:off x="7064828" y="542888"/>
            <a:ext cx="1001485" cy="477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Bilde 1">
            <a:extLst>
              <a:ext uri="{FF2B5EF4-FFF2-40B4-BE49-F238E27FC236}">
                <a16:creationId xmlns:a16="http://schemas.microsoft.com/office/drawing/2014/main" id="{8E0DED6C-B006-88B1-1F7A-D0EFC0791B7F}"/>
              </a:ext>
            </a:extLst>
          </p:cNvPr>
          <p:cNvPicPr>
            <a:picLocks noChangeAspect="1"/>
          </p:cNvPicPr>
          <p:nvPr/>
        </p:nvPicPr>
        <p:blipFill>
          <a:blip r:embed="rId5"/>
          <a:stretch>
            <a:fillRect/>
          </a:stretch>
        </p:blipFill>
        <p:spPr>
          <a:xfrm>
            <a:off x="9830799" y="5461669"/>
            <a:ext cx="2361200" cy="1427099"/>
          </a:xfrm>
          <a:prstGeom prst="rect">
            <a:avLst/>
          </a:prstGeom>
        </p:spPr>
      </p:pic>
    </p:spTree>
    <p:extLst>
      <p:ext uri="{BB962C8B-B14F-4D97-AF65-F5344CB8AC3E}">
        <p14:creationId xmlns:p14="http://schemas.microsoft.com/office/powerpoint/2010/main" val="1501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F6F1BFE3-82CD-9E07-1438-2C85EFFC3178}"/>
              </a:ext>
            </a:extLst>
          </p:cNvPr>
          <p:cNvSpPr>
            <a:spLocks noGrp="1"/>
          </p:cNvSpPr>
          <p:nvPr>
            <p:ph type="title"/>
          </p:nvPr>
        </p:nvSpPr>
        <p:spPr>
          <a:xfrm>
            <a:off x="695325" y="720001"/>
            <a:ext cx="5400675" cy="1311999"/>
          </a:xfrm>
        </p:spPr>
        <p:txBody>
          <a:bodyPr anchor="t">
            <a:normAutofit/>
          </a:bodyPr>
          <a:lstStyle/>
          <a:p>
            <a:r>
              <a:rPr lang="nb-NO"/>
              <a:t>Oppsummering og spørsmål til ettertanke</a:t>
            </a:r>
          </a:p>
        </p:txBody>
      </p:sp>
      <p:sp>
        <p:nvSpPr>
          <p:cNvPr id="5" name="Plassholder for innhold 4">
            <a:extLst>
              <a:ext uri="{FF2B5EF4-FFF2-40B4-BE49-F238E27FC236}">
                <a16:creationId xmlns:a16="http://schemas.microsoft.com/office/drawing/2014/main" id="{C7401D85-B64E-F7DE-88F1-CC87607AA0EC}"/>
              </a:ext>
            </a:extLst>
          </p:cNvPr>
          <p:cNvSpPr>
            <a:spLocks noGrp="1"/>
          </p:cNvSpPr>
          <p:nvPr>
            <p:ph idx="1"/>
          </p:nvPr>
        </p:nvSpPr>
        <p:spPr>
          <a:xfrm>
            <a:off x="695326" y="2032001"/>
            <a:ext cx="5400674" cy="4060824"/>
          </a:xfrm>
        </p:spPr>
        <p:txBody>
          <a:bodyPr/>
          <a:lstStyle/>
          <a:p>
            <a:r>
              <a:rPr lang="nb-NO" sz="2400"/>
              <a:t>KI er en forsterker</a:t>
            </a:r>
          </a:p>
          <a:p>
            <a:r>
              <a:rPr lang="nb-NO" sz="2400"/>
              <a:t>Fokus på hensiktsmessig bruk</a:t>
            </a:r>
          </a:p>
          <a:p>
            <a:r>
              <a:rPr lang="nb-NO" sz="2400"/>
              <a:t>Anerkjenne utfordringer rundt vurdering i en KI-hverdag</a:t>
            </a:r>
          </a:p>
          <a:p>
            <a:r>
              <a:rPr lang="nb-NO" sz="2400"/>
              <a:t>«Hvordan kan jeg best støtte elevenes opplæring i en tid der «alle» har KI i lomma?»</a:t>
            </a:r>
          </a:p>
          <a:p>
            <a:endParaRPr lang="nb-NO" sz="2400"/>
          </a:p>
        </p:txBody>
      </p:sp>
      <p:sp>
        <p:nvSpPr>
          <p:cNvPr id="2" name="Plassholder for dato 1">
            <a:extLst>
              <a:ext uri="{FF2B5EF4-FFF2-40B4-BE49-F238E27FC236}">
                <a16:creationId xmlns:a16="http://schemas.microsoft.com/office/drawing/2014/main" id="{7AE29C65-0573-4BFA-F488-780B3132CE2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16.01.2025</a:t>
            </a:fld>
            <a:endParaRPr lang="nb-NO"/>
          </a:p>
        </p:txBody>
      </p:sp>
      <p:sp>
        <p:nvSpPr>
          <p:cNvPr id="3" name="Plassholder for lysbildenummer 2">
            <a:extLst>
              <a:ext uri="{FF2B5EF4-FFF2-40B4-BE49-F238E27FC236}">
                <a16:creationId xmlns:a16="http://schemas.microsoft.com/office/drawing/2014/main" id="{52F75D36-393A-F4E9-23E2-D7682639080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156</a:t>
            </a:fld>
            <a:endParaRPr lang="nb-NO"/>
          </a:p>
        </p:txBody>
      </p:sp>
      <p:pic>
        <p:nvPicPr>
          <p:cNvPr id="9" name="Plassholder for innhold 6" descr="Et bilde som inneholder himmel, utendørs, tegnefilm, sky&#10;&#10;Automatisk generert beskrivelse">
            <a:extLst>
              <a:ext uri="{FF2B5EF4-FFF2-40B4-BE49-F238E27FC236}">
                <a16:creationId xmlns:a16="http://schemas.microsoft.com/office/drawing/2014/main" id="{EE55678D-1527-5FD0-0D53-7DEC02ECDAB5}"/>
              </a:ext>
            </a:extLst>
          </p:cNvPr>
          <p:cNvPicPr>
            <a:picLocks noGrp="1" noChangeAspect="1"/>
          </p:cNvPicPr>
          <p:nvPr>
            <p:ph type="pic" sz="quarter" idx="13"/>
          </p:nvPr>
        </p:nvPicPr>
        <p:blipFill rotWithShape="1">
          <a:blip r:embed="rId2"/>
          <a:srcRect l="11181"/>
          <a:stretch/>
        </p:blipFill>
        <p:spPr>
          <a:xfrm>
            <a:off x="6091200" y="10"/>
            <a:ext cx="6091200" cy="6857990"/>
          </a:xfrm>
          <a:noFill/>
        </p:spPr>
      </p:pic>
    </p:spTree>
    <p:extLst>
      <p:ext uri="{BB962C8B-B14F-4D97-AF65-F5344CB8AC3E}">
        <p14:creationId xmlns:p14="http://schemas.microsoft.com/office/powerpoint/2010/main" val="25092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75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B379B16-46CA-4313-FECB-B5D891A334C1}"/>
              </a:ext>
            </a:extLst>
          </p:cNvPr>
          <p:cNvSpPr>
            <a:spLocks noGrp="1"/>
          </p:cNvSpPr>
          <p:nvPr>
            <p:ph type="title"/>
          </p:nvPr>
        </p:nvSpPr>
        <p:spPr/>
        <p:txBody>
          <a:bodyPr/>
          <a:lstStyle/>
          <a:p>
            <a:endParaRPr lang="nb-NO"/>
          </a:p>
        </p:txBody>
      </p:sp>
      <p:sp>
        <p:nvSpPr>
          <p:cNvPr id="3" name="Plassholder for tekst 2">
            <a:extLst>
              <a:ext uri="{FF2B5EF4-FFF2-40B4-BE49-F238E27FC236}">
                <a16:creationId xmlns:a16="http://schemas.microsoft.com/office/drawing/2014/main" id="{EF5BCD96-6AB7-675C-9DA6-CA64D2DB1C77}"/>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C10D83D4-5534-298B-E2C2-69A5DA13AC59}"/>
              </a:ext>
            </a:extLst>
          </p:cNvPr>
          <p:cNvSpPr>
            <a:spLocks noGrp="1"/>
          </p:cNvSpPr>
          <p:nvPr>
            <p:ph type="dt" sz="half" idx="10"/>
          </p:nvPr>
        </p:nvSpPr>
        <p:spPr/>
        <p:txBody>
          <a:bodyPr/>
          <a:lstStyle/>
          <a:p>
            <a:fld id="{71071AEC-201A-8A4F-97DA-3ABA5F34A6DD}" type="datetime1">
              <a:rPr lang="nb-NO" smtClean="0"/>
              <a:t>16.01.2025</a:t>
            </a:fld>
            <a:endParaRPr lang="nb-NO"/>
          </a:p>
        </p:txBody>
      </p:sp>
      <p:sp>
        <p:nvSpPr>
          <p:cNvPr id="5" name="Plassholder for lysbildenummer 4">
            <a:extLst>
              <a:ext uri="{FF2B5EF4-FFF2-40B4-BE49-F238E27FC236}">
                <a16:creationId xmlns:a16="http://schemas.microsoft.com/office/drawing/2014/main" id="{3F6515E7-268D-F518-1E1D-51E7A0891939}"/>
              </a:ext>
            </a:extLst>
          </p:cNvPr>
          <p:cNvSpPr>
            <a:spLocks noGrp="1"/>
          </p:cNvSpPr>
          <p:nvPr>
            <p:ph type="sldNum" sz="quarter" idx="12"/>
          </p:nvPr>
        </p:nvSpPr>
        <p:spPr/>
        <p:txBody>
          <a:bodyPr/>
          <a:lstStyle/>
          <a:p>
            <a:fld id="{09C020DA-48BB-BA49-A10E-0DA718F220D6}" type="slidenum">
              <a:rPr lang="nb-NO" smtClean="0"/>
              <a:pPr/>
              <a:t>157</a:t>
            </a:fld>
            <a:endParaRPr lang="nb-NO"/>
          </a:p>
        </p:txBody>
      </p:sp>
      <p:pic>
        <p:nvPicPr>
          <p:cNvPr id="7" name="Bilde 6">
            <a:extLst>
              <a:ext uri="{FF2B5EF4-FFF2-40B4-BE49-F238E27FC236}">
                <a16:creationId xmlns:a16="http://schemas.microsoft.com/office/drawing/2014/main" id="{083E876E-9AD1-1C16-EE23-8F44BF0F0079}"/>
              </a:ext>
            </a:extLst>
          </p:cNvPr>
          <p:cNvPicPr>
            <a:picLocks noChangeAspect="1"/>
          </p:cNvPicPr>
          <p:nvPr/>
        </p:nvPicPr>
        <p:blipFill>
          <a:blip r:embed="rId2"/>
          <a:stretch>
            <a:fillRect/>
          </a:stretch>
        </p:blipFill>
        <p:spPr>
          <a:xfrm>
            <a:off x="0" y="-401501"/>
            <a:ext cx="12349033" cy="7463701"/>
          </a:xfrm>
          <a:prstGeom prst="rect">
            <a:avLst/>
          </a:prstGeom>
        </p:spPr>
      </p:pic>
    </p:spTree>
    <p:extLst>
      <p:ext uri="{BB962C8B-B14F-4D97-AF65-F5344CB8AC3E}">
        <p14:creationId xmlns:p14="http://schemas.microsoft.com/office/powerpoint/2010/main" val="38537937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e 8" descr="Et bilde som inneholder tekst, skjermbilde, programvare, Nettside&#10;&#10;Automatisk generert beskrivelse">
            <a:extLst>
              <a:ext uri="{FF2B5EF4-FFF2-40B4-BE49-F238E27FC236}">
                <a16:creationId xmlns:a16="http://schemas.microsoft.com/office/drawing/2014/main" id="{EE9CD282-E386-3C09-8D32-3CA3F7232B77}"/>
              </a:ext>
            </a:extLst>
          </p:cNvPr>
          <p:cNvPicPr>
            <a:picLocks noChangeAspect="1"/>
          </p:cNvPicPr>
          <p:nvPr/>
        </p:nvPicPr>
        <p:blipFill>
          <a:blip r:embed="rId3"/>
          <a:stretch>
            <a:fillRect/>
          </a:stretch>
        </p:blipFill>
        <p:spPr>
          <a:xfrm>
            <a:off x="0" y="502632"/>
            <a:ext cx="12193200" cy="5852736"/>
          </a:xfrm>
          <a:prstGeom prst="rect">
            <a:avLst/>
          </a:prstGeom>
          <a:noFill/>
        </p:spPr>
      </p:pic>
      <p:sp>
        <p:nvSpPr>
          <p:cNvPr id="3" name="Plassholder for dato 2">
            <a:extLst>
              <a:ext uri="{FF2B5EF4-FFF2-40B4-BE49-F238E27FC236}">
                <a16:creationId xmlns:a16="http://schemas.microsoft.com/office/drawing/2014/main" id="{D7021444-7F0D-9687-8A10-77B9E3D7A1DE}"/>
              </a:ext>
            </a:extLst>
          </p:cNvPr>
          <p:cNvSpPr>
            <a:spLocks noGrp="1"/>
          </p:cNvSpPr>
          <p:nvPr>
            <p:ph type="dt" sz="half" idx="10"/>
          </p:nvPr>
        </p:nvSpPr>
        <p:spPr>
          <a:xfrm>
            <a:off x="10156825" y="6292352"/>
            <a:ext cx="1339850" cy="365125"/>
          </a:xfrm>
        </p:spPr>
        <p:txBody>
          <a:bodyPr anchor="ctr">
            <a:normAutofit/>
          </a:bodyPr>
          <a:lstStyle/>
          <a:p>
            <a:pPr>
              <a:spcAft>
                <a:spcPts val="600"/>
              </a:spcAft>
            </a:pPr>
            <a:fld id="{10D617A1-83E2-5344-8976-17361E42FD8B}" type="datetime1">
              <a:rPr lang="nb-NO" smtClean="0"/>
              <a:pPr>
                <a:spcAft>
                  <a:spcPts val="600"/>
                </a:spcAft>
              </a:pPr>
              <a:t>16.01.2025</a:t>
            </a:fld>
            <a:endParaRPr lang="nb-NO"/>
          </a:p>
        </p:txBody>
      </p:sp>
      <p:sp>
        <p:nvSpPr>
          <p:cNvPr id="4" name="Plassholder for lysbildenummer 3">
            <a:extLst>
              <a:ext uri="{FF2B5EF4-FFF2-40B4-BE49-F238E27FC236}">
                <a16:creationId xmlns:a16="http://schemas.microsoft.com/office/drawing/2014/main" id="{18C2D908-DED0-4F2A-A7CB-385689D009D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158</a:t>
            </a:fld>
            <a:endParaRPr lang="nb-NO"/>
          </a:p>
        </p:txBody>
      </p:sp>
      <p:sp>
        <p:nvSpPr>
          <p:cNvPr id="14" name="Text Placeholder 4">
            <a:extLst>
              <a:ext uri="{FF2B5EF4-FFF2-40B4-BE49-F238E27FC236}">
                <a16:creationId xmlns:a16="http://schemas.microsoft.com/office/drawing/2014/main" id="{DB7BEB81-91E4-87D4-A5A9-1065259DD5E3}"/>
              </a:ext>
            </a:extLst>
          </p:cNvPr>
          <p:cNvSpPr>
            <a:spLocks noGrp="1"/>
          </p:cNvSpPr>
          <p:nvPr>
            <p:ph type="body" sz="quarter" idx="21"/>
          </p:nvPr>
        </p:nvSpPr>
        <p:spPr>
          <a:xfrm>
            <a:off x="331200" y="6296400"/>
            <a:ext cx="687600" cy="360000"/>
          </a:xfrm>
        </p:spPr>
        <p:txBody>
          <a:bodyPr/>
          <a:lstStyle/>
          <a:p>
            <a:endParaRPr lang="en-US"/>
          </a:p>
        </p:txBody>
      </p:sp>
      <p:sp>
        <p:nvSpPr>
          <p:cNvPr id="10" name="Rektangel 9">
            <a:extLst>
              <a:ext uri="{FF2B5EF4-FFF2-40B4-BE49-F238E27FC236}">
                <a16:creationId xmlns:a16="http://schemas.microsoft.com/office/drawing/2014/main" id="{A057E448-F120-FD2D-4F44-8A2EB46F6E9D}"/>
              </a:ext>
            </a:extLst>
          </p:cNvPr>
          <p:cNvSpPr/>
          <p:nvPr/>
        </p:nvSpPr>
        <p:spPr>
          <a:xfrm>
            <a:off x="838200" y="4735286"/>
            <a:ext cx="1513114" cy="36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7" name="Bilde 16">
            <a:extLst>
              <a:ext uri="{FF2B5EF4-FFF2-40B4-BE49-F238E27FC236}">
                <a16:creationId xmlns:a16="http://schemas.microsoft.com/office/drawing/2014/main" id="{F585112B-A35E-3480-2BCF-DC40AB877903}"/>
              </a:ext>
            </a:extLst>
          </p:cNvPr>
          <p:cNvPicPr>
            <a:picLocks noChangeAspect="1"/>
          </p:cNvPicPr>
          <p:nvPr/>
        </p:nvPicPr>
        <p:blipFill>
          <a:blip r:embed="rId4"/>
          <a:stretch>
            <a:fillRect/>
          </a:stretch>
        </p:blipFill>
        <p:spPr>
          <a:xfrm>
            <a:off x="117167" y="422120"/>
            <a:ext cx="11957665" cy="6013759"/>
          </a:xfrm>
          <a:prstGeom prst="rect">
            <a:avLst/>
          </a:prstGeom>
        </p:spPr>
      </p:pic>
      <p:sp>
        <p:nvSpPr>
          <p:cNvPr id="18" name="Rektangel 17">
            <a:extLst>
              <a:ext uri="{FF2B5EF4-FFF2-40B4-BE49-F238E27FC236}">
                <a16:creationId xmlns:a16="http://schemas.microsoft.com/office/drawing/2014/main" id="{4E615D33-6F7A-8A9E-4682-E28567B0E8AA}"/>
              </a:ext>
            </a:extLst>
          </p:cNvPr>
          <p:cNvSpPr/>
          <p:nvPr/>
        </p:nvSpPr>
        <p:spPr>
          <a:xfrm>
            <a:off x="7064828" y="542888"/>
            <a:ext cx="1001485" cy="477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Bilde 1">
            <a:extLst>
              <a:ext uri="{FF2B5EF4-FFF2-40B4-BE49-F238E27FC236}">
                <a16:creationId xmlns:a16="http://schemas.microsoft.com/office/drawing/2014/main" id="{8E0DED6C-B006-88B1-1F7A-D0EFC0791B7F}"/>
              </a:ext>
            </a:extLst>
          </p:cNvPr>
          <p:cNvPicPr>
            <a:picLocks noChangeAspect="1"/>
          </p:cNvPicPr>
          <p:nvPr/>
        </p:nvPicPr>
        <p:blipFill>
          <a:blip r:embed="rId5"/>
          <a:stretch>
            <a:fillRect/>
          </a:stretch>
        </p:blipFill>
        <p:spPr>
          <a:xfrm>
            <a:off x="9830799" y="5461669"/>
            <a:ext cx="2361200" cy="1427099"/>
          </a:xfrm>
          <a:prstGeom prst="rect">
            <a:avLst/>
          </a:prstGeom>
        </p:spPr>
      </p:pic>
    </p:spTree>
    <p:extLst>
      <p:ext uri="{BB962C8B-B14F-4D97-AF65-F5344CB8AC3E}">
        <p14:creationId xmlns:p14="http://schemas.microsoft.com/office/powerpoint/2010/main" val="6558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BC82AAB-EA02-60C6-4B4A-7CBD10360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636408"/>
            <a:ext cx="9115425" cy="5130682"/>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16</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3" name="TekstSylinder 2">
            <a:extLst>
              <a:ext uri="{FF2B5EF4-FFF2-40B4-BE49-F238E27FC236}">
                <a16:creationId xmlns:a16="http://schemas.microsoft.com/office/drawing/2014/main" id="{A274A405-EEB9-7332-BF70-96B7677F283B}"/>
              </a:ext>
            </a:extLst>
          </p:cNvPr>
          <p:cNvSpPr txBox="1"/>
          <p:nvPr/>
        </p:nvSpPr>
        <p:spPr>
          <a:xfrm>
            <a:off x="5365214" y="947451"/>
            <a:ext cx="3073706" cy="646331"/>
          </a:xfrm>
          <a:prstGeom prst="rect">
            <a:avLst/>
          </a:prstGeom>
          <a:noFill/>
        </p:spPr>
        <p:txBody>
          <a:bodyPr wrap="square" rtlCol="0">
            <a:spAutoFit/>
          </a:bodyPr>
          <a:lstStyle/>
          <a:p>
            <a:pPr algn="l"/>
            <a:r>
              <a:rPr lang="nb-NO"/>
              <a:t>Språkmodellen har temperatur på 0</a:t>
            </a:r>
          </a:p>
        </p:txBody>
      </p:sp>
    </p:spTree>
    <p:extLst>
      <p:ext uri="{BB962C8B-B14F-4D97-AF65-F5344CB8AC3E}">
        <p14:creationId xmlns:p14="http://schemas.microsoft.com/office/powerpoint/2010/main" val="37209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C5A6844-A8FE-A80E-A0F5-66AC2AAA9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2" y="933450"/>
            <a:ext cx="8461294"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17</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Tree>
    <p:extLst>
      <p:ext uri="{BB962C8B-B14F-4D97-AF65-F5344CB8AC3E}">
        <p14:creationId xmlns:p14="http://schemas.microsoft.com/office/powerpoint/2010/main" val="1061689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CBF11B0-BB97-F697-64D5-A6F0CB1E9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3" y="819141"/>
            <a:ext cx="8790772" cy="4947949"/>
          </a:xfrm>
          <a:prstGeom prst="rect">
            <a:avLst/>
          </a:prstGeom>
          <a:noFill/>
          <a:extLst>
            <a:ext uri="{909E8E84-426E-40DD-AFC4-6F175D3DCCD1}">
              <a14:hiddenFill xmlns:a14="http://schemas.microsoft.com/office/drawing/2010/main">
                <a:solidFill>
                  <a:srgbClr val="FFFFFF"/>
                </a:solidFill>
              </a14:hiddenFill>
            </a:ext>
          </a:extLst>
        </p:spPr>
      </p:pic>
      <p:pic>
        <p:nvPicPr>
          <p:cNvPr id="6" name="Plassholder for innhold 20" descr="Et bilde som inneholder klær, innendørs, tekst, møbler&#10;&#10;Automatisk generert beskrivelse">
            <a:extLst>
              <a:ext uri="{FF2B5EF4-FFF2-40B4-BE49-F238E27FC236}">
                <a16:creationId xmlns:a16="http://schemas.microsoft.com/office/drawing/2014/main" id="{4DDA2A69-1ABB-C42A-A581-3F5407FB7877}"/>
              </a:ext>
            </a:extLst>
          </p:cNvPr>
          <p:cNvPicPr>
            <a:picLocks noChangeAspect="1"/>
          </p:cNvPicPr>
          <p:nvPr/>
        </p:nvPicPr>
        <p:blipFill>
          <a:blip r:embed="rId3"/>
          <a:stretch/>
        </p:blipFill>
        <p:spPr>
          <a:xfrm>
            <a:off x="8839200" y="0"/>
            <a:ext cx="6858000" cy="6858000"/>
          </a:xfrm>
          <a:prstGeom prst="rect">
            <a:avLst/>
          </a:prstGeom>
          <a:noFill/>
        </p:spPr>
      </p:pic>
      <p:sp>
        <p:nvSpPr>
          <p:cNvPr id="4" name="Plassholder for dato 3">
            <a:extLst>
              <a:ext uri="{FF2B5EF4-FFF2-40B4-BE49-F238E27FC236}">
                <a16:creationId xmlns:a16="http://schemas.microsoft.com/office/drawing/2014/main" id="{CD84F1DB-0816-196A-2275-63BE2F9A7079}"/>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DB4569A7-C011-CF01-49A5-88B78DC94A92}"/>
              </a:ext>
            </a:extLst>
          </p:cNvPr>
          <p:cNvSpPr>
            <a:spLocks noGrp="1"/>
          </p:cNvSpPr>
          <p:nvPr>
            <p:ph type="sldNum" sz="quarter" idx="12"/>
          </p:nvPr>
        </p:nvSpPr>
        <p:spPr/>
        <p:txBody>
          <a:bodyPr/>
          <a:lstStyle/>
          <a:p>
            <a:fld id="{8ACEFDFC-287E-0A4D-81A7-6CC8C070690D}" type="slidenum">
              <a:rPr lang="nb-NO" smtClean="0"/>
              <a:t>18</a:t>
            </a:fld>
            <a:endParaRPr lang="nb-NO"/>
          </a:p>
        </p:txBody>
      </p:sp>
      <p:sp>
        <p:nvSpPr>
          <p:cNvPr id="2" name="TekstSylinder 1">
            <a:extLst>
              <a:ext uri="{FF2B5EF4-FFF2-40B4-BE49-F238E27FC236}">
                <a16:creationId xmlns:a16="http://schemas.microsoft.com/office/drawing/2014/main" id="{AB9D8196-FF41-1457-29DE-245F7629F2F1}"/>
              </a:ext>
            </a:extLst>
          </p:cNvPr>
          <p:cNvSpPr txBox="1"/>
          <p:nvPr/>
        </p:nvSpPr>
        <p:spPr>
          <a:xfrm>
            <a:off x="2338939" y="6292352"/>
            <a:ext cx="6405011" cy="461665"/>
          </a:xfrm>
          <a:prstGeom prst="rect">
            <a:avLst/>
          </a:prstGeom>
          <a:noFill/>
        </p:spPr>
        <p:txBody>
          <a:bodyPr wrap="square" rtlCol="0">
            <a:spAutoFit/>
          </a:bodyPr>
          <a:lstStyle/>
          <a:p>
            <a:pPr algn="l"/>
            <a:r>
              <a:rPr lang="en-US" sz="1200"/>
              <a:t>Demystifying the Temperature Parameter: A Visual Guide to Understanding its Role in Large Language Models - </a:t>
            </a:r>
            <a:r>
              <a:rPr lang="en-US" sz="1200">
                <a:hlinkClick r:id="rId4"/>
              </a:rPr>
              <a:t>medium</a:t>
            </a:r>
            <a:endParaRPr lang="nb-NO" sz="1200"/>
          </a:p>
        </p:txBody>
      </p:sp>
      <p:sp>
        <p:nvSpPr>
          <p:cNvPr id="3" name="TekstSylinder 2">
            <a:extLst>
              <a:ext uri="{FF2B5EF4-FFF2-40B4-BE49-F238E27FC236}">
                <a16:creationId xmlns:a16="http://schemas.microsoft.com/office/drawing/2014/main" id="{40A84B29-5FD8-00C7-FA18-1F21BF50CE18}"/>
              </a:ext>
            </a:extLst>
          </p:cNvPr>
          <p:cNvSpPr txBox="1"/>
          <p:nvPr/>
        </p:nvSpPr>
        <p:spPr>
          <a:xfrm>
            <a:off x="5449881" y="485786"/>
            <a:ext cx="3073706" cy="923330"/>
          </a:xfrm>
          <a:prstGeom prst="rect">
            <a:avLst/>
          </a:prstGeom>
          <a:noFill/>
        </p:spPr>
        <p:txBody>
          <a:bodyPr wrap="square" rtlCol="0">
            <a:spAutoFit/>
          </a:bodyPr>
          <a:lstStyle/>
          <a:p>
            <a:pPr algn="l"/>
            <a:r>
              <a:rPr lang="nb-NO"/>
              <a:t>Språkmodellen har en temperatur som er høyere enn 0</a:t>
            </a:r>
          </a:p>
        </p:txBody>
      </p:sp>
    </p:spTree>
    <p:extLst>
      <p:ext uri="{BB962C8B-B14F-4D97-AF65-F5344CB8AC3E}">
        <p14:creationId xmlns:p14="http://schemas.microsoft.com/office/powerpoint/2010/main" val="417975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7977C79-9673-0E52-E3D2-339E82F2B446}"/>
              </a:ext>
            </a:extLst>
          </p:cNvPr>
          <p:cNvSpPr>
            <a:spLocks noGrp="1"/>
          </p:cNvSpPr>
          <p:nvPr>
            <p:ph type="title"/>
          </p:nvPr>
        </p:nvSpPr>
        <p:spPr/>
        <p:txBody>
          <a:bodyPr/>
          <a:lstStyle/>
          <a:p>
            <a:r>
              <a:rPr lang="nb-NO"/>
              <a:t>Hva er KI i Osloskolen</a:t>
            </a:r>
          </a:p>
        </p:txBody>
      </p:sp>
      <p:sp>
        <p:nvSpPr>
          <p:cNvPr id="3" name="Plassholder for tekst 2">
            <a:extLst>
              <a:ext uri="{FF2B5EF4-FFF2-40B4-BE49-F238E27FC236}">
                <a16:creationId xmlns:a16="http://schemas.microsoft.com/office/drawing/2014/main" id="{36A2C0E1-508D-1148-3AA6-A62C45746DAC}"/>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67A9598B-9E44-7143-B6DB-C5AD9F3FE683}"/>
              </a:ext>
            </a:extLst>
          </p:cNvPr>
          <p:cNvSpPr>
            <a:spLocks noGrp="1"/>
          </p:cNvSpPr>
          <p:nvPr>
            <p:ph type="dt" sz="half" idx="10"/>
          </p:nvPr>
        </p:nvSpPr>
        <p:spPr/>
        <p:txBody>
          <a:bodyPr/>
          <a:lstStyle/>
          <a:p>
            <a:fld id="{D041A6F0-0B8A-9444-BB6E-70C7E9D9BBE0}" type="datetime1">
              <a:rPr lang="nb-NO" smtClean="0"/>
              <a:t>16.01.2025</a:t>
            </a:fld>
            <a:endParaRPr lang="nb-NO"/>
          </a:p>
        </p:txBody>
      </p:sp>
      <p:sp>
        <p:nvSpPr>
          <p:cNvPr id="5" name="Plassholder for lysbildenummer 4">
            <a:extLst>
              <a:ext uri="{FF2B5EF4-FFF2-40B4-BE49-F238E27FC236}">
                <a16:creationId xmlns:a16="http://schemas.microsoft.com/office/drawing/2014/main" id="{53F8FEA3-78BF-9380-49E7-670AD08A2ACC}"/>
              </a:ext>
            </a:extLst>
          </p:cNvPr>
          <p:cNvSpPr>
            <a:spLocks noGrp="1"/>
          </p:cNvSpPr>
          <p:nvPr>
            <p:ph type="sldNum" sz="quarter" idx="12"/>
          </p:nvPr>
        </p:nvSpPr>
        <p:spPr/>
        <p:txBody>
          <a:bodyPr/>
          <a:lstStyle/>
          <a:p>
            <a:pPr algn="l"/>
            <a:fld id="{8ACEFDFC-287E-0A4D-81A7-6CC8C070690D}" type="slidenum">
              <a:rPr lang="nb-NO" smtClean="0"/>
              <a:pPr algn="l"/>
              <a:t>19</a:t>
            </a:fld>
            <a:endParaRPr lang="nb-NO"/>
          </a:p>
        </p:txBody>
      </p:sp>
      <p:pic>
        <p:nvPicPr>
          <p:cNvPr id="6" name="Bilde 5">
            <a:extLst>
              <a:ext uri="{FF2B5EF4-FFF2-40B4-BE49-F238E27FC236}">
                <a16:creationId xmlns:a16="http://schemas.microsoft.com/office/drawing/2014/main" id="{AE138875-2718-5CFF-CFE1-A8CC96BB6A2C}"/>
              </a:ext>
            </a:extLst>
          </p:cNvPr>
          <p:cNvPicPr>
            <a:picLocks noChangeAspect="1"/>
          </p:cNvPicPr>
          <p:nvPr/>
        </p:nvPicPr>
        <p:blipFill>
          <a:blip r:embed="rId2"/>
          <a:stretch>
            <a:fillRect/>
          </a:stretch>
        </p:blipFill>
        <p:spPr>
          <a:xfrm>
            <a:off x="10571832" y="4402878"/>
            <a:ext cx="1191543" cy="1349459"/>
          </a:xfrm>
          <a:prstGeom prst="rect">
            <a:avLst/>
          </a:prstGeom>
        </p:spPr>
      </p:pic>
    </p:spTree>
    <p:extLst>
      <p:ext uri="{BB962C8B-B14F-4D97-AF65-F5344CB8AC3E}">
        <p14:creationId xmlns:p14="http://schemas.microsoft.com/office/powerpoint/2010/main" val="334859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B79444CA-5152-7E1B-0EEB-F3A8172765DF}"/>
              </a:ext>
            </a:extLst>
          </p:cNvPr>
          <p:cNvSpPr>
            <a:spLocks noGrp="1"/>
          </p:cNvSpPr>
          <p:nvPr>
            <p:ph idx="1"/>
          </p:nvPr>
        </p:nvSpPr>
        <p:spPr>
          <a:xfrm>
            <a:off x="695326" y="1616765"/>
            <a:ext cx="10801348" cy="4476060"/>
          </a:xfrm>
        </p:spPr>
        <p:txBody>
          <a:bodyPr numCol="2"/>
          <a:lstStyle/>
          <a:p>
            <a:r>
              <a:rPr lang="nb-NO"/>
              <a:t>12:30 - Innledning, her er </a:t>
            </a:r>
            <a:r>
              <a:rPr lang="nb-NO" err="1"/>
              <a:t>ki.osloskolen</a:t>
            </a:r>
            <a:r>
              <a:rPr lang="nb-NO"/>
              <a:t>. Nina hoved.</a:t>
            </a:r>
            <a:br>
              <a:rPr lang="nb-NO"/>
            </a:br>
            <a:r>
              <a:rPr lang="nb-NO"/>
              <a:t>13:00 - </a:t>
            </a:r>
            <a:r>
              <a:rPr lang="nb-NO" err="1"/>
              <a:t>Botverksted</a:t>
            </a:r>
            <a:r>
              <a:rPr lang="nb-NO"/>
              <a:t>, med et par didaktiske eksempler til Realfag</a:t>
            </a:r>
            <a:br>
              <a:rPr lang="nb-NO"/>
            </a:br>
            <a:r>
              <a:rPr lang="nb-NO"/>
              <a:t>  - De urutinerte: Her er test-bot-biblioteket</a:t>
            </a:r>
            <a:br>
              <a:rPr lang="nb-NO"/>
            </a:br>
            <a:r>
              <a:rPr lang="nb-NO"/>
              <a:t>  - De litt viderekomne: Lag din egen bot</a:t>
            </a:r>
            <a:br>
              <a:rPr lang="nb-NO"/>
            </a:br>
            <a:r>
              <a:rPr lang="nb-NO"/>
              <a:t>  - De drevne: Avanserte innstillinger</a:t>
            </a:r>
            <a:br>
              <a:rPr lang="nb-NO"/>
            </a:br>
            <a:r>
              <a:rPr lang="nb-NO"/>
              <a:t>    - Spørsmål</a:t>
            </a:r>
            <a:br>
              <a:rPr lang="nb-NO"/>
            </a:br>
            <a:r>
              <a:rPr lang="nb-NO"/>
              <a:t>    - Kan du gjøre noe gøy med lyd inn/ut?</a:t>
            </a:r>
            <a:br>
              <a:rPr lang="nb-NO"/>
            </a:br>
            <a:endParaRPr lang="nb-NO"/>
          </a:p>
          <a:p>
            <a:r>
              <a:rPr lang="nb-NO"/>
              <a:t>13:45 - Vis hva du har lagd</a:t>
            </a:r>
          </a:p>
          <a:p>
            <a:r>
              <a:rPr lang="nb-NO"/>
              <a:t>14:00 – Pause</a:t>
            </a:r>
          </a:p>
          <a:p>
            <a:r>
              <a:rPr lang="nb-NO"/>
              <a:t>14:15 - Algoritmisk tenking</a:t>
            </a:r>
          </a:p>
          <a:p>
            <a:pPr lvl="1"/>
            <a:r>
              <a:rPr lang="nb-NO"/>
              <a:t>Vaffeloppskrift, randomisert</a:t>
            </a:r>
          </a:p>
          <a:p>
            <a:pPr lvl="1"/>
            <a:r>
              <a:rPr lang="nb-NO"/>
              <a:t>Genetisk algoritme, hva er det?</a:t>
            </a:r>
          </a:p>
          <a:p>
            <a:pPr lvl="1"/>
            <a:r>
              <a:rPr lang="nb-NO"/>
              <a:t>Python-program som </a:t>
            </a:r>
            <a:r>
              <a:rPr lang="nb-NO" err="1"/>
              <a:t>scrambler</a:t>
            </a:r>
            <a:r>
              <a:rPr lang="nb-NO"/>
              <a:t> ingredienser til vaffeloppskriften</a:t>
            </a:r>
          </a:p>
          <a:p>
            <a:pPr lvl="1"/>
            <a:r>
              <a:rPr lang="nb-NO"/>
              <a:t>Papirfly: lag, send og </a:t>
            </a:r>
            <a:r>
              <a:rPr lang="nb-NO" err="1"/>
              <a:t>mutér</a:t>
            </a:r>
            <a:br>
              <a:rPr lang="nb-NO"/>
            </a:br>
            <a:endParaRPr lang="nb-NO"/>
          </a:p>
          <a:p>
            <a:pPr marL="216000" lvl="1" indent="0">
              <a:buNone/>
            </a:pPr>
            <a:r>
              <a:rPr lang="nb-NO" sz="2000"/>
              <a:t>15:00 - Oppsummering</a:t>
            </a:r>
            <a:br>
              <a:rPr lang="nb-NO" sz="2000"/>
            </a:br>
            <a:r>
              <a:rPr lang="nb-NO" sz="2000"/>
              <a:t>15:15 - Ferdig</a:t>
            </a:r>
          </a:p>
          <a:p>
            <a:endParaRPr lang="nb-NO" sz="1800"/>
          </a:p>
        </p:txBody>
      </p:sp>
      <p:sp>
        <p:nvSpPr>
          <p:cNvPr id="4" name="Plassholder for dato 3">
            <a:extLst>
              <a:ext uri="{FF2B5EF4-FFF2-40B4-BE49-F238E27FC236}">
                <a16:creationId xmlns:a16="http://schemas.microsoft.com/office/drawing/2014/main" id="{D0712753-4836-6CD8-7282-7B57F31EA883}"/>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97F85447-CF4E-B0A1-A45F-3C7BC37B0118}"/>
              </a:ext>
            </a:extLst>
          </p:cNvPr>
          <p:cNvSpPr>
            <a:spLocks noGrp="1"/>
          </p:cNvSpPr>
          <p:nvPr>
            <p:ph type="sldNum" sz="quarter" idx="12"/>
          </p:nvPr>
        </p:nvSpPr>
        <p:spPr/>
        <p:txBody>
          <a:bodyPr/>
          <a:lstStyle/>
          <a:p>
            <a:fld id="{8ACEFDFC-287E-0A4D-81A7-6CC8C070690D}" type="slidenum">
              <a:rPr lang="nb-NO" smtClean="0"/>
              <a:t>2</a:t>
            </a:fld>
            <a:endParaRPr lang="nb-NO"/>
          </a:p>
        </p:txBody>
      </p:sp>
    </p:spTree>
    <p:extLst>
      <p:ext uri="{BB962C8B-B14F-4D97-AF65-F5344CB8AC3E}">
        <p14:creationId xmlns:p14="http://schemas.microsoft.com/office/powerpoint/2010/main" val="4138237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F6B336D-AEF7-0042-53A3-FEFF76DC1523}"/>
              </a:ext>
            </a:extLst>
          </p:cNvPr>
          <p:cNvSpPr>
            <a:spLocks noGrp="1"/>
          </p:cNvSpPr>
          <p:nvPr>
            <p:ph type="title"/>
          </p:nvPr>
        </p:nvSpPr>
        <p:spPr>
          <a:xfrm>
            <a:off x="695325" y="720001"/>
            <a:ext cx="5400675" cy="1311999"/>
          </a:xfrm>
        </p:spPr>
        <p:txBody>
          <a:bodyPr anchor="t">
            <a:normAutofit/>
          </a:bodyPr>
          <a:lstStyle/>
          <a:p>
            <a:r>
              <a:rPr lang="nb-NO"/>
              <a:t>KI.osloskolen.no</a:t>
            </a:r>
          </a:p>
        </p:txBody>
      </p:sp>
      <p:sp>
        <p:nvSpPr>
          <p:cNvPr id="3" name="Plassholder for innhold 2">
            <a:extLst>
              <a:ext uri="{FF2B5EF4-FFF2-40B4-BE49-F238E27FC236}">
                <a16:creationId xmlns:a16="http://schemas.microsoft.com/office/drawing/2014/main" id="{3A680159-0D4D-4AFC-87BB-472E4243FF56}"/>
              </a:ext>
            </a:extLst>
          </p:cNvPr>
          <p:cNvSpPr>
            <a:spLocks noGrp="1"/>
          </p:cNvSpPr>
          <p:nvPr>
            <p:ph idx="1"/>
          </p:nvPr>
        </p:nvSpPr>
        <p:spPr>
          <a:xfrm>
            <a:off x="695325" y="2032001"/>
            <a:ext cx="5400675" cy="3924272"/>
          </a:xfrm>
        </p:spPr>
        <p:txBody>
          <a:bodyPr anchor="t">
            <a:normAutofit/>
          </a:bodyPr>
          <a:lstStyle/>
          <a:p>
            <a:r>
              <a:rPr lang="nb-NO" sz="2700"/>
              <a:t>Osloskolens egen KI-løsning</a:t>
            </a:r>
          </a:p>
          <a:p>
            <a:r>
              <a:rPr lang="nb-NO" sz="2700"/>
              <a:t>GPT 4.0 mini</a:t>
            </a:r>
          </a:p>
          <a:p>
            <a:r>
              <a:rPr lang="nb-NO" sz="2700"/>
              <a:t>Personvernet er ivaretatt</a:t>
            </a:r>
          </a:p>
        </p:txBody>
      </p:sp>
      <p:sp>
        <p:nvSpPr>
          <p:cNvPr id="4" name="Plassholder for dato 3">
            <a:extLst>
              <a:ext uri="{FF2B5EF4-FFF2-40B4-BE49-F238E27FC236}">
                <a16:creationId xmlns:a16="http://schemas.microsoft.com/office/drawing/2014/main" id="{84BA9CED-A3C7-D108-9FBE-60A064CF457D}"/>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E4333F99-4647-82B5-6E0D-A6EA972B0FD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20</a:t>
            </a:fld>
            <a:endParaRPr lang="nb-NO"/>
          </a:p>
        </p:txBody>
      </p:sp>
      <p:pic>
        <p:nvPicPr>
          <p:cNvPr id="9" name="Bilde 8" descr="Et bilde som inneholder tekst, Font, Grafikk, grafisk design&#10;&#10;Automatisk generert beskrivelse">
            <a:extLst>
              <a:ext uri="{FF2B5EF4-FFF2-40B4-BE49-F238E27FC236}">
                <a16:creationId xmlns:a16="http://schemas.microsoft.com/office/drawing/2014/main" id="{22904598-B5E0-A3C9-006D-B58C2D30C336}"/>
              </a:ext>
            </a:extLst>
          </p:cNvPr>
          <p:cNvPicPr>
            <a:picLocks noChangeAspect="1"/>
          </p:cNvPicPr>
          <p:nvPr/>
        </p:nvPicPr>
        <p:blipFill>
          <a:blip r:embed="rId2"/>
          <a:stretch>
            <a:fillRect/>
          </a:stretch>
        </p:blipFill>
        <p:spPr>
          <a:xfrm>
            <a:off x="7171834" y="3122968"/>
            <a:ext cx="4302857" cy="4302857"/>
          </a:xfrm>
          <a:prstGeom prst="rect">
            <a:avLst/>
          </a:prstGeom>
        </p:spPr>
      </p:pic>
      <p:pic>
        <p:nvPicPr>
          <p:cNvPr id="8" name="Grafikk 7">
            <a:extLst>
              <a:ext uri="{FF2B5EF4-FFF2-40B4-BE49-F238E27FC236}">
                <a16:creationId xmlns:a16="http://schemas.microsoft.com/office/drawing/2014/main" id="{F7255A58-568B-B58F-C66A-EA7E651249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5513" y="714505"/>
            <a:ext cx="4635501" cy="2979964"/>
          </a:xfrm>
          <a:prstGeom prst="rect">
            <a:avLst/>
          </a:prstGeom>
        </p:spPr>
      </p:pic>
    </p:spTree>
    <p:extLst>
      <p:ext uri="{BB962C8B-B14F-4D97-AF65-F5344CB8AC3E}">
        <p14:creationId xmlns:p14="http://schemas.microsoft.com/office/powerpoint/2010/main" val="241678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036FF79B-20E5-B1BD-76D6-4D9649DE893A}"/>
              </a:ext>
            </a:extLst>
          </p:cNvPr>
          <p:cNvSpPr>
            <a:spLocks noGrp="1"/>
          </p:cNvSpPr>
          <p:nvPr>
            <p:ph type="title"/>
          </p:nvPr>
        </p:nvSpPr>
        <p:spPr>
          <a:xfrm>
            <a:off x="695325" y="720001"/>
            <a:ext cx="5400675" cy="1311999"/>
          </a:xfrm>
        </p:spPr>
        <p:txBody>
          <a:bodyPr anchor="t">
            <a:normAutofit/>
          </a:bodyPr>
          <a:lstStyle/>
          <a:p>
            <a:r>
              <a:rPr lang="nn-NO" err="1"/>
              <a:t>Hvorfor</a:t>
            </a:r>
            <a:r>
              <a:rPr lang="nn-NO"/>
              <a:t> </a:t>
            </a:r>
            <a:r>
              <a:rPr lang="nn-NO" err="1"/>
              <a:t>gjør</a:t>
            </a:r>
            <a:r>
              <a:rPr lang="nn-NO"/>
              <a:t> Osloskolen dette?</a:t>
            </a:r>
            <a:endParaRPr lang="nb-NO"/>
          </a:p>
        </p:txBody>
      </p:sp>
      <p:sp>
        <p:nvSpPr>
          <p:cNvPr id="5" name="Plassholder for innhold 4">
            <a:extLst>
              <a:ext uri="{FF2B5EF4-FFF2-40B4-BE49-F238E27FC236}">
                <a16:creationId xmlns:a16="http://schemas.microsoft.com/office/drawing/2014/main" id="{2AC48E4D-94E0-CE39-8CE2-AD202C997BAF}"/>
              </a:ext>
            </a:extLst>
          </p:cNvPr>
          <p:cNvSpPr>
            <a:spLocks noGrp="1"/>
          </p:cNvSpPr>
          <p:nvPr>
            <p:ph idx="1"/>
          </p:nvPr>
        </p:nvSpPr>
        <p:spPr>
          <a:xfrm>
            <a:off x="695325" y="2032001"/>
            <a:ext cx="5400675" cy="3924272"/>
          </a:xfrm>
        </p:spPr>
        <p:txBody>
          <a:bodyPr anchor="t">
            <a:normAutofit/>
          </a:bodyPr>
          <a:lstStyle/>
          <a:p>
            <a:r>
              <a:rPr lang="nn-NO" sz="2800"/>
              <a:t>Lik tilgang</a:t>
            </a:r>
          </a:p>
          <a:p>
            <a:r>
              <a:rPr lang="nn-NO" sz="2800"/>
              <a:t>Trygg bruk</a:t>
            </a:r>
          </a:p>
          <a:p>
            <a:r>
              <a:rPr lang="nn-NO" sz="2800"/>
              <a:t>Digital kompetanse</a:t>
            </a:r>
          </a:p>
          <a:p>
            <a:endParaRPr lang="nb-NO"/>
          </a:p>
        </p:txBody>
      </p:sp>
      <p:sp>
        <p:nvSpPr>
          <p:cNvPr id="2" name="Plassholder for dato 1">
            <a:extLst>
              <a:ext uri="{FF2B5EF4-FFF2-40B4-BE49-F238E27FC236}">
                <a16:creationId xmlns:a16="http://schemas.microsoft.com/office/drawing/2014/main" id="{5E814600-200D-0E7E-35C1-7D76EC9B71CD}"/>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16.01.2025</a:t>
            </a:fld>
            <a:endParaRPr lang="nb-NO"/>
          </a:p>
        </p:txBody>
      </p:sp>
      <p:sp>
        <p:nvSpPr>
          <p:cNvPr id="3" name="Plassholder for lysbildenummer 2">
            <a:extLst>
              <a:ext uri="{FF2B5EF4-FFF2-40B4-BE49-F238E27FC236}">
                <a16:creationId xmlns:a16="http://schemas.microsoft.com/office/drawing/2014/main" id="{716D395D-B74C-6DFF-C123-61A3A109C4FA}"/>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21</a:t>
            </a:fld>
            <a:endParaRPr lang="nb-NO"/>
          </a:p>
        </p:txBody>
      </p:sp>
      <p:pic>
        <p:nvPicPr>
          <p:cNvPr id="2050" name="Picture 2" descr=" en kunstig intelligens som som forklarer lærere hvorfor osloskolen har laget en chatbot i en forelesningssal cinematic style">
            <a:extLst>
              <a:ext uri="{FF2B5EF4-FFF2-40B4-BE49-F238E27FC236}">
                <a16:creationId xmlns:a16="http://schemas.microsoft.com/office/drawing/2014/main" id="{023F08EB-4FFF-A1C5-41A8-E3B98717AD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7" r="9715"/>
          <a:stretch/>
        </p:blipFill>
        <p:spPr bwMode="auto">
          <a:xfrm>
            <a:off x="6091200" y="10"/>
            <a:ext cx="6091200" cy="6857990"/>
          </a:xfrm>
          <a:prstGeom prst="rect">
            <a:avLst/>
          </a:prstGeom>
          <a:noFill/>
        </p:spPr>
      </p:pic>
    </p:spTree>
    <p:extLst>
      <p:ext uri="{BB962C8B-B14F-4D97-AF65-F5344CB8AC3E}">
        <p14:creationId xmlns:p14="http://schemas.microsoft.com/office/powerpoint/2010/main" val="412913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lassholder for bilde 11">
            <a:extLst>
              <a:ext uri="{FF2B5EF4-FFF2-40B4-BE49-F238E27FC236}">
                <a16:creationId xmlns:a16="http://schemas.microsoft.com/office/drawing/2014/main" id="{43CF7748-13DC-0D96-111D-2F58FE525815}"/>
              </a:ext>
            </a:extLst>
          </p:cNvPr>
          <p:cNvPicPr>
            <a:picLocks noChangeAspect="1"/>
          </p:cNvPicPr>
          <p:nvPr/>
        </p:nvPicPr>
        <p:blipFill>
          <a:blip r:embed="rId3"/>
          <a:stretch/>
        </p:blipFill>
        <p:spPr>
          <a:xfrm>
            <a:off x="6431720" y="448518"/>
            <a:ext cx="4583245" cy="5950740"/>
          </a:xfrm>
          <a:prstGeom prst="rect">
            <a:avLst/>
          </a:prstGeom>
          <a:noFill/>
        </p:spPr>
      </p:pic>
      <p:pic>
        <p:nvPicPr>
          <p:cNvPr id="6" name="Plassholder for bilde 11">
            <a:extLst>
              <a:ext uri="{FF2B5EF4-FFF2-40B4-BE49-F238E27FC236}">
                <a16:creationId xmlns:a16="http://schemas.microsoft.com/office/drawing/2014/main" id="{49F9C455-CF2F-F98C-CB88-5635EA6B1441}"/>
              </a:ext>
            </a:extLst>
          </p:cNvPr>
          <p:cNvPicPr>
            <a:picLocks noGrp="1" noChangeAspect="1"/>
          </p:cNvPicPr>
          <p:nvPr>
            <p:ph sz="half" idx="2"/>
          </p:nvPr>
        </p:nvPicPr>
        <p:blipFill>
          <a:blip r:embed="rId3"/>
          <a:stretch/>
        </p:blipFill>
        <p:spPr>
          <a:xfrm>
            <a:off x="6243505" y="261786"/>
            <a:ext cx="4583245" cy="5950740"/>
          </a:xfrm>
          <a:noFill/>
        </p:spPr>
      </p:pic>
      <p:sp>
        <p:nvSpPr>
          <p:cNvPr id="17" name="Title 1">
            <a:extLst>
              <a:ext uri="{FF2B5EF4-FFF2-40B4-BE49-F238E27FC236}">
                <a16:creationId xmlns:a16="http://schemas.microsoft.com/office/drawing/2014/main" id="{BF7B8ACA-E7F7-DD74-2C7C-CBFEEE53CAC1}"/>
              </a:ext>
            </a:extLst>
          </p:cNvPr>
          <p:cNvSpPr>
            <a:spLocks noGrp="1"/>
          </p:cNvSpPr>
          <p:nvPr>
            <p:ph type="title"/>
          </p:nvPr>
        </p:nvSpPr>
        <p:spPr>
          <a:xfrm>
            <a:off x="695325" y="720001"/>
            <a:ext cx="6646729" cy="1311999"/>
          </a:xfrm>
        </p:spPr>
        <p:txBody>
          <a:bodyPr/>
          <a:lstStyle/>
          <a:p>
            <a:r>
              <a:rPr lang="en-US" err="1"/>
              <a:t>Hva</a:t>
            </a:r>
            <a:r>
              <a:rPr lang="en-US"/>
              <a:t> </a:t>
            </a:r>
            <a:r>
              <a:rPr lang="en-US" err="1"/>
              <a:t>gjør</a:t>
            </a:r>
            <a:r>
              <a:rPr lang="en-US"/>
              <a:t> ki.osloskolen.no</a:t>
            </a:r>
          </a:p>
        </p:txBody>
      </p:sp>
      <p:sp>
        <p:nvSpPr>
          <p:cNvPr id="19" name="Content Placeholder 2">
            <a:extLst>
              <a:ext uri="{FF2B5EF4-FFF2-40B4-BE49-F238E27FC236}">
                <a16:creationId xmlns:a16="http://schemas.microsoft.com/office/drawing/2014/main" id="{5C716BF6-5E57-EF91-50E8-F26F7701477F}"/>
              </a:ext>
            </a:extLst>
          </p:cNvPr>
          <p:cNvSpPr>
            <a:spLocks noGrp="1"/>
          </p:cNvSpPr>
          <p:nvPr>
            <p:ph sz="half" idx="1"/>
          </p:nvPr>
        </p:nvSpPr>
        <p:spPr>
          <a:xfrm>
            <a:off x="582114" y="1509486"/>
            <a:ext cx="5181600" cy="4060826"/>
          </a:xfrm>
        </p:spPr>
        <p:txBody>
          <a:bodyPr/>
          <a:lstStyle/>
          <a:p>
            <a:r>
              <a:rPr lang="en-US" err="1"/>
              <a:t>Lærer</a:t>
            </a:r>
            <a:r>
              <a:rPr lang="en-US"/>
              <a:t> </a:t>
            </a:r>
            <a:r>
              <a:rPr lang="en-US" err="1"/>
              <a:t>kan</a:t>
            </a:r>
            <a:r>
              <a:rPr lang="en-US"/>
              <a:t> </a:t>
            </a:r>
            <a:r>
              <a:rPr lang="en-US" err="1"/>
              <a:t>lage</a:t>
            </a:r>
            <a:r>
              <a:rPr lang="en-US"/>
              <a:t> </a:t>
            </a:r>
            <a:r>
              <a:rPr lang="en-US" err="1"/>
              <a:t>og</a:t>
            </a:r>
            <a:r>
              <a:rPr lang="en-US"/>
              <a:t> </a:t>
            </a:r>
            <a:r>
              <a:rPr lang="en-US" err="1"/>
              <a:t>lagre</a:t>
            </a:r>
            <a:r>
              <a:rPr lang="en-US"/>
              <a:t> </a:t>
            </a:r>
            <a:r>
              <a:rPr lang="en-US" err="1"/>
              <a:t>boter</a:t>
            </a:r>
            <a:r>
              <a:rPr lang="en-US"/>
              <a:t> for </a:t>
            </a:r>
            <a:r>
              <a:rPr lang="en-US" err="1"/>
              <a:t>eget</a:t>
            </a:r>
            <a:r>
              <a:rPr lang="en-US"/>
              <a:t> bruk </a:t>
            </a:r>
            <a:r>
              <a:rPr lang="en-US" err="1"/>
              <a:t>og</a:t>
            </a:r>
            <a:r>
              <a:rPr lang="en-US"/>
              <a:t> </a:t>
            </a:r>
            <a:r>
              <a:rPr lang="en-US" err="1"/>
              <a:t>distribuering</a:t>
            </a:r>
            <a:r>
              <a:rPr lang="en-US"/>
              <a:t> av </a:t>
            </a:r>
            <a:r>
              <a:rPr lang="en-US" err="1"/>
              <a:t>boter</a:t>
            </a:r>
            <a:r>
              <a:rPr lang="en-US"/>
              <a:t> </a:t>
            </a:r>
            <a:r>
              <a:rPr lang="en-US" err="1"/>
              <a:t>direkte</a:t>
            </a:r>
            <a:r>
              <a:rPr lang="en-US"/>
              <a:t> </a:t>
            </a:r>
            <a:r>
              <a:rPr lang="en-US" err="1"/>
              <a:t>til</a:t>
            </a:r>
            <a:r>
              <a:rPr lang="en-US"/>
              <a:t> </a:t>
            </a:r>
            <a:r>
              <a:rPr lang="en-US" err="1"/>
              <a:t>elevene</a:t>
            </a:r>
            <a:endParaRPr lang="en-US"/>
          </a:p>
          <a:p>
            <a:r>
              <a:rPr lang="en-US" err="1"/>
              <a:t>Muliggjør</a:t>
            </a:r>
            <a:r>
              <a:rPr lang="en-US"/>
              <a:t> </a:t>
            </a:r>
            <a:r>
              <a:rPr lang="en-US" err="1"/>
              <a:t>undervisning</a:t>
            </a:r>
            <a:r>
              <a:rPr lang="en-US"/>
              <a:t> om </a:t>
            </a:r>
            <a:r>
              <a:rPr lang="en-US" err="1"/>
              <a:t>og</a:t>
            </a:r>
            <a:r>
              <a:rPr lang="en-US"/>
              <a:t> med KI </a:t>
            </a:r>
            <a:r>
              <a:rPr lang="en-US" err="1"/>
              <a:t>på</a:t>
            </a:r>
            <a:r>
              <a:rPr lang="en-US"/>
              <a:t> </a:t>
            </a:r>
            <a:r>
              <a:rPr lang="en-US" err="1"/>
              <a:t>en</a:t>
            </a:r>
            <a:r>
              <a:rPr lang="en-US"/>
              <a:t> </a:t>
            </a:r>
            <a:r>
              <a:rPr lang="en-US" err="1"/>
              <a:t>effektiv</a:t>
            </a:r>
            <a:r>
              <a:rPr lang="en-US"/>
              <a:t> </a:t>
            </a:r>
            <a:r>
              <a:rPr lang="en-US" err="1"/>
              <a:t>måte</a:t>
            </a:r>
            <a:endParaRPr lang="en-US"/>
          </a:p>
          <a:p>
            <a:r>
              <a:rPr lang="en-US" err="1"/>
              <a:t>Elevene</a:t>
            </a:r>
            <a:r>
              <a:rPr lang="en-US"/>
              <a:t> </a:t>
            </a:r>
            <a:r>
              <a:rPr lang="en-US" err="1"/>
              <a:t>kan</a:t>
            </a:r>
            <a:r>
              <a:rPr lang="en-US"/>
              <a:t> </a:t>
            </a:r>
            <a:r>
              <a:rPr lang="en-US" err="1"/>
              <a:t>ikke</a:t>
            </a:r>
            <a:r>
              <a:rPr lang="en-US"/>
              <a:t> </a:t>
            </a:r>
            <a:r>
              <a:rPr lang="en-US" err="1"/>
              <a:t>lage</a:t>
            </a:r>
            <a:r>
              <a:rPr lang="en-US"/>
              <a:t> </a:t>
            </a:r>
            <a:r>
              <a:rPr lang="en-US" err="1"/>
              <a:t>eller</a:t>
            </a:r>
            <a:r>
              <a:rPr lang="en-US"/>
              <a:t> </a:t>
            </a:r>
            <a:r>
              <a:rPr lang="en-US" err="1"/>
              <a:t>distribuere</a:t>
            </a:r>
            <a:r>
              <a:rPr lang="en-US"/>
              <a:t> </a:t>
            </a:r>
            <a:r>
              <a:rPr lang="en-US" err="1"/>
              <a:t>boter</a:t>
            </a:r>
            <a:r>
              <a:rPr lang="en-US"/>
              <a:t> </a:t>
            </a:r>
            <a:r>
              <a:rPr lang="en-US" err="1"/>
              <a:t>selv</a:t>
            </a:r>
            <a:endParaRPr lang="en-US"/>
          </a:p>
          <a:p>
            <a:r>
              <a:rPr lang="en-US" err="1"/>
              <a:t>Hver</a:t>
            </a:r>
            <a:r>
              <a:rPr lang="en-US"/>
              <a:t> bot “</a:t>
            </a:r>
            <a:r>
              <a:rPr lang="en-US" err="1"/>
              <a:t>varer</a:t>
            </a:r>
            <a:r>
              <a:rPr lang="en-US"/>
              <a:t>” </a:t>
            </a:r>
            <a:r>
              <a:rPr lang="en-US" err="1"/>
              <a:t>i</a:t>
            </a:r>
            <a:r>
              <a:rPr lang="en-US"/>
              <a:t> 24 timer</a:t>
            </a:r>
          </a:p>
          <a:p>
            <a:r>
              <a:rPr lang="en-US" err="1"/>
              <a:t>Botbibliotek</a:t>
            </a:r>
            <a:r>
              <a:rPr lang="en-US"/>
              <a:t> – du </a:t>
            </a:r>
            <a:r>
              <a:rPr lang="en-US" err="1"/>
              <a:t>kan</a:t>
            </a:r>
            <a:r>
              <a:rPr lang="en-US"/>
              <a:t> </a:t>
            </a:r>
            <a:r>
              <a:rPr lang="en-US" err="1"/>
              <a:t>nå</a:t>
            </a:r>
            <a:r>
              <a:rPr lang="en-US"/>
              <a:t> </a:t>
            </a:r>
            <a:r>
              <a:rPr lang="en-US" err="1"/>
              <a:t>hente</a:t>
            </a:r>
            <a:r>
              <a:rPr lang="en-US"/>
              <a:t> </a:t>
            </a:r>
            <a:r>
              <a:rPr lang="en-US" err="1"/>
              <a:t>forhåndsinstruerte</a:t>
            </a:r>
            <a:r>
              <a:rPr lang="en-US"/>
              <a:t> </a:t>
            </a:r>
            <a:r>
              <a:rPr lang="en-US" err="1"/>
              <a:t>boter</a:t>
            </a:r>
            <a:r>
              <a:rPr lang="en-US"/>
              <a:t> </a:t>
            </a:r>
          </a:p>
          <a:p>
            <a:r>
              <a:rPr lang="en-US"/>
              <a:t>Disse </a:t>
            </a:r>
            <a:r>
              <a:rPr lang="en-US" err="1"/>
              <a:t>kan</a:t>
            </a:r>
            <a:r>
              <a:rPr lang="en-US"/>
              <a:t> du </a:t>
            </a:r>
            <a:r>
              <a:rPr lang="en-US" err="1"/>
              <a:t>distribuere</a:t>
            </a:r>
            <a:r>
              <a:rPr lang="en-US"/>
              <a:t> </a:t>
            </a:r>
            <a:r>
              <a:rPr lang="en-US" err="1"/>
              <a:t>direkte</a:t>
            </a:r>
            <a:r>
              <a:rPr lang="en-US"/>
              <a:t> </a:t>
            </a:r>
            <a:r>
              <a:rPr lang="en-US" err="1"/>
              <a:t>til</a:t>
            </a:r>
            <a:r>
              <a:rPr lang="en-US"/>
              <a:t> </a:t>
            </a:r>
            <a:r>
              <a:rPr lang="en-US" err="1"/>
              <a:t>elevene</a:t>
            </a:r>
            <a:r>
              <a:rPr lang="en-US"/>
              <a:t> </a:t>
            </a:r>
            <a:r>
              <a:rPr lang="en-US" err="1"/>
              <a:t>eller</a:t>
            </a:r>
            <a:r>
              <a:rPr lang="en-US"/>
              <a:t> ta </a:t>
            </a:r>
            <a:r>
              <a:rPr lang="en-US" err="1"/>
              <a:t>i</a:t>
            </a:r>
            <a:r>
              <a:rPr lang="en-US"/>
              <a:t> bruk </a:t>
            </a:r>
            <a:r>
              <a:rPr lang="en-US" err="1"/>
              <a:t>selv</a:t>
            </a:r>
            <a:endParaRPr lang="en-US"/>
          </a:p>
          <a:p>
            <a:endParaRPr lang="en-US"/>
          </a:p>
          <a:p>
            <a:endParaRPr lang="en-US"/>
          </a:p>
          <a:p>
            <a:endParaRPr lang="en-US"/>
          </a:p>
        </p:txBody>
      </p:sp>
      <p:sp>
        <p:nvSpPr>
          <p:cNvPr id="4" name="Plassholder for dato 3">
            <a:extLst>
              <a:ext uri="{FF2B5EF4-FFF2-40B4-BE49-F238E27FC236}">
                <a16:creationId xmlns:a16="http://schemas.microsoft.com/office/drawing/2014/main" id="{9EC8F1FA-C37D-4612-90A4-73A03724A7AA}"/>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28FB2397-49C8-31A5-3112-CAE5450AE9E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22</a:t>
            </a:fld>
            <a:endParaRPr lang="nb-NO"/>
          </a:p>
        </p:txBody>
      </p:sp>
      <p:pic>
        <p:nvPicPr>
          <p:cNvPr id="3" name="Bilde 2">
            <a:extLst>
              <a:ext uri="{FF2B5EF4-FFF2-40B4-BE49-F238E27FC236}">
                <a16:creationId xmlns:a16="http://schemas.microsoft.com/office/drawing/2014/main" id="{85D28630-B675-46A2-6D92-A29B6B82AF76}"/>
              </a:ext>
            </a:extLst>
          </p:cNvPr>
          <p:cNvPicPr>
            <a:picLocks noChangeAspect="1"/>
          </p:cNvPicPr>
          <p:nvPr/>
        </p:nvPicPr>
        <p:blipFill>
          <a:blip r:embed="rId4"/>
          <a:stretch>
            <a:fillRect/>
          </a:stretch>
        </p:blipFill>
        <p:spPr>
          <a:xfrm>
            <a:off x="5948496" y="275521"/>
            <a:ext cx="6835700" cy="5874762"/>
          </a:xfrm>
          <a:prstGeom prst="rect">
            <a:avLst/>
          </a:prstGeom>
        </p:spPr>
      </p:pic>
      <p:pic>
        <p:nvPicPr>
          <p:cNvPr id="2" name="Bilde 1" descr="Et bilde som inneholder skjermbilde, tekst, diagram, kvadrat&#10;&#10;Automatisk generert beskrivelse">
            <a:extLst>
              <a:ext uri="{FF2B5EF4-FFF2-40B4-BE49-F238E27FC236}">
                <a16:creationId xmlns:a16="http://schemas.microsoft.com/office/drawing/2014/main" id="{CA4C6BE9-4570-A84D-CA7D-E8D530B9B351}"/>
              </a:ext>
            </a:extLst>
          </p:cNvPr>
          <p:cNvPicPr>
            <a:picLocks noChangeAspect="1"/>
          </p:cNvPicPr>
          <p:nvPr/>
        </p:nvPicPr>
        <p:blipFill rotWithShape="1">
          <a:blip r:embed="rId5"/>
          <a:srcRect r="18746"/>
          <a:stretch/>
        </p:blipFill>
        <p:spPr>
          <a:xfrm>
            <a:off x="5761038" y="1497724"/>
            <a:ext cx="6646728" cy="4498727"/>
          </a:xfrm>
          <a:prstGeom prst="rect">
            <a:avLst/>
          </a:prstGeom>
          <a:noFill/>
        </p:spPr>
      </p:pic>
    </p:spTree>
    <p:extLst>
      <p:ext uri="{BB962C8B-B14F-4D97-AF65-F5344CB8AC3E}">
        <p14:creationId xmlns:p14="http://schemas.microsoft.com/office/powerpoint/2010/main" val="348861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4" end="4"/>
                                            </p:txEl>
                                          </p:spTgt>
                                        </p:tgtEl>
                                        <p:attrNameLst>
                                          <p:attrName>style.visibility</p:attrName>
                                        </p:attrNameLst>
                                      </p:cBhvr>
                                      <p:to>
                                        <p:strVal val="visible"/>
                                      </p:to>
                                    </p:set>
                                    <p:animEffect transition="in" filter="fade">
                                      <p:cBhvr>
                                        <p:cTn id="28" dur="500"/>
                                        <p:tgtEl>
                                          <p:spTgt spid="19">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Effect transition="in" filter="fade">
                                      <p:cBhvr>
                                        <p:cTn id="33"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4DD2FA2-ADF1-5846-C590-856991958281}"/>
              </a:ext>
            </a:extLst>
          </p:cNvPr>
          <p:cNvSpPr>
            <a:spLocks noGrp="1"/>
          </p:cNvSpPr>
          <p:nvPr>
            <p:ph type="title"/>
          </p:nvPr>
        </p:nvSpPr>
        <p:spPr/>
        <p:txBody>
          <a:bodyPr/>
          <a:lstStyle/>
          <a:p>
            <a:r>
              <a:rPr lang="nb-NO"/>
              <a:t>Vi har også tilgang til KI integrert i Edge</a:t>
            </a:r>
          </a:p>
        </p:txBody>
      </p:sp>
      <p:sp>
        <p:nvSpPr>
          <p:cNvPr id="3" name="Plassholder for innhold 2">
            <a:extLst>
              <a:ext uri="{FF2B5EF4-FFF2-40B4-BE49-F238E27FC236}">
                <a16:creationId xmlns:a16="http://schemas.microsoft.com/office/drawing/2014/main" id="{8984FDFC-9AC4-B744-AE30-13D8C2B8E71C}"/>
              </a:ext>
            </a:extLst>
          </p:cNvPr>
          <p:cNvSpPr>
            <a:spLocks noGrp="1"/>
          </p:cNvSpPr>
          <p:nvPr>
            <p:ph idx="1"/>
          </p:nvPr>
        </p:nvSpPr>
        <p:spPr/>
        <p:txBody>
          <a:bodyPr/>
          <a:lstStyle/>
          <a:p>
            <a:r>
              <a:rPr lang="nb-NO"/>
              <a:t>Tidligere Bing Chat, nå </a:t>
            </a:r>
            <a:r>
              <a:rPr lang="nb-NO" err="1"/>
              <a:t>Copilot</a:t>
            </a:r>
            <a:endParaRPr lang="nb-NO"/>
          </a:p>
          <a:p>
            <a:r>
              <a:rPr lang="nb-NO"/>
              <a:t>Kjører GPT 4.0</a:t>
            </a:r>
          </a:p>
          <a:p>
            <a:r>
              <a:rPr lang="nb-NO"/>
              <a:t>Tilgang til Bildegenerering i DALL-E 3</a:t>
            </a:r>
          </a:p>
          <a:p>
            <a:r>
              <a:rPr lang="nb-NO"/>
              <a:t>Personvernsgodkjent</a:t>
            </a:r>
          </a:p>
          <a:p>
            <a:endParaRPr lang="nb-NO"/>
          </a:p>
        </p:txBody>
      </p:sp>
      <p:sp>
        <p:nvSpPr>
          <p:cNvPr id="4" name="Plassholder for dato 3">
            <a:extLst>
              <a:ext uri="{FF2B5EF4-FFF2-40B4-BE49-F238E27FC236}">
                <a16:creationId xmlns:a16="http://schemas.microsoft.com/office/drawing/2014/main" id="{30CAE225-EB8C-6C6C-6B5F-4746704BF76B}"/>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5D1FC986-4599-9681-84C2-FF2FB4EDB62A}"/>
              </a:ext>
            </a:extLst>
          </p:cNvPr>
          <p:cNvSpPr>
            <a:spLocks noGrp="1"/>
          </p:cNvSpPr>
          <p:nvPr>
            <p:ph type="sldNum" sz="quarter" idx="12"/>
          </p:nvPr>
        </p:nvSpPr>
        <p:spPr/>
        <p:txBody>
          <a:bodyPr/>
          <a:lstStyle/>
          <a:p>
            <a:fld id="{8ACEFDFC-287E-0A4D-81A7-6CC8C070690D}" type="slidenum">
              <a:rPr lang="nb-NO" smtClean="0"/>
              <a:t>23</a:t>
            </a:fld>
            <a:endParaRPr lang="nb-NO"/>
          </a:p>
        </p:txBody>
      </p:sp>
      <p:pic>
        <p:nvPicPr>
          <p:cNvPr id="6" name="Bilde 5">
            <a:extLst>
              <a:ext uri="{FF2B5EF4-FFF2-40B4-BE49-F238E27FC236}">
                <a16:creationId xmlns:a16="http://schemas.microsoft.com/office/drawing/2014/main" id="{3F494BFD-7095-71EA-F8F5-A744B24EC7C7}"/>
              </a:ext>
            </a:extLst>
          </p:cNvPr>
          <p:cNvPicPr>
            <a:picLocks noChangeAspect="1"/>
          </p:cNvPicPr>
          <p:nvPr/>
        </p:nvPicPr>
        <p:blipFill rotWithShape="1">
          <a:blip r:embed="rId2"/>
          <a:srcRect l="77024" t="83851"/>
          <a:stretch/>
        </p:blipFill>
        <p:spPr>
          <a:xfrm>
            <a:off x="695326" y="4062413"/>
            <a:ext cx="5342596" cy="2030412"/>
          </a:xfrm>
          <a:prstGeom prst="rect">
            <a:avLst/>
          </a:prstGeom>
        </p:spPr>
      </p:pic>
    </p:spTree>
    <p:extLst>
      <p:ext uri="{BB962C8B-B14F-4D97-AF65-F5344CB8AC3E}">
        <p14:creationId xmlns:p14="http://schemas.microsoft.com/office/powerpoint/2010/main" val="178080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E420965-6421-7DF3-E1DE-0D41447C1835}"/>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78F3F9C5-2B45-A07E-F480-148BE8B2B117}"/>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E9E36F7C-4376-D865-E100-6B29EA8129A6}"/>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7327FEDF-2110-7141-006E-3310A1BB9371}"/>
              </a:ext>
            </a:extLst>
          </p:cNvPr>
          <p:cNvSpPr>
            <a:spLocks noGrp="1"/>
          </p:cNvSpPr>
          <p:nvPr>
            <p:ph type="sldNum" sz="quarter" idx="12"/>
          </p:nvPr>
        </p:nvSpPr>
        <p:spPr/>
        <p:txBody>
          <a:bodyPr/>
          <a:lstStyle/>
          <a:p>
            <a:fld id="{8ACEFDFC-287E-0A4D-81A7-6CC8C070690D}" type="slidenum">
              <a:rPr lang="nb-NO" smtClean="0"/>
              <a:t>24</a:t>
            </a:fld>
            <a:endParaRPr lang="nb-NO"/>
          </a:p>
        </p:txBody>
      </p:sp>
      <p:pic>
        <p:nvPicPr>
          <p:cNvPr id="7" name="Bilde 6">
            <a:extLst>
              <a:ext uri="{FF2B5EF4-FFF2-40B4-BE49-F238E27FC236}">
                <a16:creationId xmlns:a16="http://schemas.microsoft.com/office/drawing/2014/main" id="{6522FBAE-64BD-C248-D914-A81DD59193AF}"/>
              </a:ext>
            </a:extLst>
          </p:cNvPr>
          <p:cNvPicPr>
            <a:picLocks noChangeAspect="1"/>
          </p:cNvPicPr>
          <p:nvPr/>
        </p:nvPicPr>
        <p:blipFill>
          <a:blip r:embed="rId2"/>
          <a:stretch>
            <a:fillRect/>
          </a:stretch>
        </p:blipFill>
        <p:spPr>
          <a:xfrm>
            <a:off x="0" y="132833"/>
            <a:ext cx="12192000" cy="6592334"/>
          </a:xfrm>
          <a:prstGeom prst="rect">
            <a:avLst/>
          </a:prstGeom>
        </p:spPr>
      </p:pic>
    </p:spTree>
    <p:extLst>
      <p:ext uri="{BB962C8B-B14F-4D97-AF65-F5344CB8AC3E}">
        <p14:creationId xmlns:p14="http://schemas.microsoft.com/office/powerpoint/2010/main" val="65877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8FD6237-3FE3-6883-9369-44D6D1539A92}"/>
              </a:ext>
            </a:extLst>
          </p:cNvPr>
          <p:cNvSpPr>
            <a:spLocks noGrp="1"/>
          </p:cNvSpPr>
          <p:nvPr>
            <p:ph type="title"/>
          </p:nvPr>
        </p:nvSpPr>
        <p:spPr/>
        <p:txBody>
          <a:bodyPr/>
          <a:lstStyle/>
          <a:p>
            <a:r>
              <a:rPr lang="nb-NO" err="1"/>
              <a:t>Copilot</a:t>
            </a:r>
            <a:r>
              <a:rPr lang="nb-NO"/>
              <a:t> i Edge	</a:t>
            </a:r>
          </a:p>
        </p:txBody>
      </p:sp>
      <p:sp>
        <p:nvSpPr>
          <p:cNvPr id="3" name="Plassholder for innhold 2">
            <a:extLst>
              <a:ext uri="{FF2B5EF4-FFF2-40B4-BE49-F238E27FC236}">
                <a16:creationId xmlns:a16="http://schemas.microsoft.com/office/drawing/2014/main" id="{615D434A-7A28-9F4C-1852-CA53F2944406}"/>
              </a:ext>
            </a:extLst>
          </p:cNvPr>
          <p:cNvSpPr>
            <a:spLocks noGrp="1"/>
          </p:cNvSpPr>
          <p:nvPr>
            <p:ph idx="1"/>
          </p:nvPr>
        </p:nvSpPr>
        <p:spPr>
          <a:xfrm>
            <a:off x="695326" y="2032001"/>
            <a:ext cx="8738960" cy="4060824"/>
          </a:xfrm>
        </p:spPr>
        <p:txBody>
          <a:bodyPr/>
          <a:lstStyle/>
          <a:p>
            <a:r>
              <a:rPr lang="nb-NO"/>
              <a:t>Behandle innhold direkte i nettleseren</a:t>
            </a:r>
          </a:p>
          <a:p>
            <a:r>
              <a:rPr lang="nb-NO"/>
              <a:t>Kan oversette, søke, lage sammendrag</a:t>
            </a:r>
          </a:p>
          <a:p>
            <a:r>
              <a:rPr lang="nb-NO"/>
              <a:t>Analysere bilder og skjermutklipp </a:t>
            </a:r>
          </a:p>
          <a:p>
            <a:r>
              <a:rPr lang="nb-NO"/>
              <a:t>Viser kilder og nettsider den har brukt</a:t>
            </a:r>
          </a:p>
        </p:txBody>
      </p:sp>
      <p:sp>
        <p:nvSpPr>
          <p:cNvPr id="4" name="Plassholder for dato 3">
            <a:extLst>
              <a:ext uri="{FF2B5EF4-FFF2-40B4-BE49-F238E27FC236}">
                <a16:creationId xmlns:a16="http://schemas.microsoft.com/office/drawing/2014/main" id="{B358D367-F402-04F9-15AC-9B47AD01AD80}"/>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DCC7A67F-7883-06F6-5996-C24713C15F95}"/>
              </a:ext>
            </a:extLst>
          </p:cNvPr>
          <p:cNvSpPr>
            <a:spLocks noGrp="1"/>
          </p:cNvSpPr>
          <p:nvPr>
            <p:ph type="sldNum" sz="quarter" idx="12"/>
          </p:nvPr>
        </p:nvSpPr>
        <p:spPr/>
        <p:txBody>
          <a:bodyPr/>
          <a:lstStyle/>
          <a:p>
            <a:fld id="{8ACEFDFC-287E-0A4D-81A7-6CC8C070690D}" type="slidenum">
              <a:rPr lang="nb-NO" smtClean="0"/>
              <a:t>25</a:t>
            </a:fld>
            <a:endParaRPr lang="nb-NO"/>
          </a:p>
        </p:txBody>
      </p:sp>
      <p:pic>
        <p:nvPicPr>
          <p:cNvPr id="6" name="Bilde 5">
            <a:extLst>
              <a:ext uri="{FF2B5EF4-FFF2-40B4-BE49-F238E27FC236}">
                <a16:creationId xmlns:a16="http://schemas.microsoft.com/office/drawing/2014/main" id="{5291D3FA-1EBC-68E2-3A62-8B4F10EF829E}"/>
              </a:ext>
            </a:extLst>
          </p:cNvPr>
          <p:cNvPicPr>
            <a:picLocks noChangeAspect="1"/>
          </p:cNvPicPr>
          <p:nvPr/>
        </p:nvPicPr>
        <p:blipFill rotWithShape="1">
          <a:blip r:embed="rId2"/>
          <a:srcRect l="77381" t="8907" r="1905"/>
          <a:stretch/>
        </p:blipFill>
        <p:spPr>
          <a:xfrm>
            <a:off x="8821784" y="720001"/>
            <a:ext cx="3137988" cy="7461592"/>
          </a:xfrm>
          <a:prstGeom prst="rect">
            <a:avLst/>
          </a:prstGeom>
        </p:spPr>
      </p:pic>
    </p:spTree>
    <p:extLst>
      <p:ext uri="{BB962C8B-B14F-4D97-AF65-F5344CB8AC3E}">
        <p14:creationId xmlns:p14="http://schemas.microsoft.com/office/powerpoint/2010/main" val="1522651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6C58582-E223-B3D1-AAEA-C07132EFC9DB}"/>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BAFA505F-9453-5068-E623-8BFC074D4718}"/>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A59C5B2E-1527-B123-6B8D-A8813696D8C1}"/>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C5DBD813-B508-5DB1-1AFB-E3890A8F5B48}"/>
              </a:ext>
            </a:extLst>
          </p:cNvPr>
          <p:cNvSpPr>
            <a:spLocks noGrp="1"/>
          </p:cNvSpPr>
          <p:nvPr>
            <p:ph type="sldNum" sz="quarter" idx="12"/>
          </p:nvPr>
        </p:nvSpPr>
        <p:spPr/>
        <p:txBody>
          <a:bodyPr/>
          <a:lstStyle/>
          <a:p>
            <a:fld id="{8ACEFDFC-287E-0A4D-81A7-6CC8C070690D}" type="slidenum">
              <a:rPr lang="nb-NO" smtClean="0"/>
              <a:t>26</a:t>
            </a:fld>
            <a:endParaRPr lang="nb-NO"/>
          </a:p>
        </p:txBody>
      </p:sp>
      <p:pic>
        <p:nvPicPr>
          <p:cNvPr id="7" name="Bilde 6">
            <a:extLst>
              <a:ext uri="{FF2B5EF4-FFF2-40B4-BE49-F238E27FC236}">
                <a16:creationId xmlns:a16="http://schemas.microsoft.com/office/drawing/2014/main" id="{FB5A3676-F31E-05E9-A7BB-7BE22164F2C6}"/>
              </a:ext>
            </a:extLst>
          </p:cNvPr>
          <p:cNvPicPr>
            <a:picLocks noChangeAspect="1"/>
          </p:cNvPicPr>
          <p:nvPr/>
        </p:nvPicPr>
        <p:blipFill>
          <a:blip r:embed="rId2"/>
          <a:stretch>
            <a:fillRect/>
          </a:stretch>
        </p:blipFill>
        <p:spPr>
          <a:xfrm>
            <a:off x="0" y="142158"/>
            <a:ext cx="12192000" cy="6573683"/>
          </a:xfrm>
          <a:prstGeom prst="rect">
            <a:avLst/>
          </a:prstGeom>
        </p:spPr>
      </p:pic>
    </p:spTree>
    <p:extLst>
      <p:ext uri="{BB962C8B-B14F-4D97-AF65-F5344CB8AC3E}">
        <p14:creationId xmlns:p14="http://schemas.microsoft.com/office/powerpoint/2010/main" val="1432277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FB5944C-10D8-9745-02DD-63C37BBB1352}"/>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84152326-9C88-1FC8-1FDC-E226C0F1CA99}"/>
              </a:ext>
            </a:extLst>
          </p:cNvPr>
          <p:cNvSpPr>
            <a:spLocks noGrp="1"/>
          </p:cNvSpPr>
          <p:nvPr>
            <p:ph idx="1"/>
          </p:nvPr>
        </p:nvSpPr>
        <p:spPr/>
        <p:txBody>
          <a:bodyPr/>
          <a:lstStyle/>
          <a:p>
            <a:endParaRPr lang="nb-NO"/>
          </a:p>
        </p:txBody>
      </p:sp>
      <p:sp>
        <p:nvSpPr>
          <p:cNvPr id="4" name="Plassholder for dato 3">
            <a:extLst>
              <a:ext uri="{FF2B5EF4-FFF2-40B4-BE49-F238E27FC236}">
                <a16:creationId xmlns:a16="http://schemas.microsoft.com/office/drawing/2014/main" id="{578F5C87-CDA7-25AF-DD60-B97A59FD722D}"/>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76FD45AB-85FC-177D-6718-35E6E2D49F0D}"/>
              </a:ext>
            </a:extLst>
          </p:cNvPr>
          <p:cNvSpPr>
            <a:spLocks noGrp="1"/>
          </p:cNvSpPr>
          <p:nvPr>
            <p:ph type="sldNum" sz="quarter" idx="12"/>
          </p:nvPr>
        </p:nvSpPr>
        <p:spPr/>
        <p:txBody>
          <a:bodyPr/>
          <a:lstStyle/>
          <a:p>
            <a:fld id="{8ACEFDFC-287E-0A4D-81A7-6CC8C070690D}" type="slidenum">
              <a:rPr lang="nb-NO" smtClean="0"/>
              <a:t>27</a:t>
            </a:fld>
            <a:endParaRPr lang="nb-NO"/>
          </a:p>
        </p:txBody>
      </p:sp>
      <p:pic>
        <p:nvPicPr>
          <p:cNvPr id="7" name="Bilde 6">
            <a:extLst>
              <a:ext uri="{FF2B5EF4-FFF2-40B4-BE49-F238E27FC236}">
                <a16:creationId xmlns:a16="http://schemas.microsoft.com/office/drawing/2014/main" id="{FAB748CF-ABE3-ACD9-DCD2-1ED940696032}"/>
              </a:ext>
            </a:extLst>
          </p:cNvPr>
          <p:cNvPicPr>
            <a:picLocks noChangeAspect="1"/>
          </p:cNvPicPr>
          <p:nvPr/>
        </p:nvPicPr>
        <p:blipFill>
          <a:blip r:embed="rId2"/>
          <a:stretch>
            <a:fillRect/>
          </a:stretch>
        </p:blipFill>
        <p:spPr>
          <a:xfrm>
            <a:off x="0" y="135576"/>
            <a:ext cx="12192000" cy="6586847"/>
          </a:xfrm>
          <a:prstGeom prst="rect">
            <a:avLst/>
          </a:prstGeom>
        </p:spPr>
      </p:pic>
    </p:spTree>
    <p:extLst>
      <p:ext uri="{BB962C8B-B14F-4D97-AF65-F5344CB8AC3E}">
        <p14:creationId xmlns:p14="http://schemas.microsoft.com/office/powerpoint/2010/main" val="636958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F98894F-43C3-BEEC-EACF-33B7E984E72F}"/>
              </a:ext>
            </a:extLst>
          </p:cNvPr>
          <p:cNvSpPr>
            <a:spLocks noGrp="1"/>
          </p:cNvSpPr>
          <p:nvPr>
            <p:ph type="title"/>
          </p:nvPr>
        </p:nvSpPr>
        <p:spPr/>
        <p:txBody>
          <a:bodyPr/>
          <a:lstStyle/>
          <a:p>
            <a:r>
              <a:rPr lang="nb-NO"/>
              <a:t>KI fra et elevperspektiv</a:t>
            </a:r>
          </a:p>
        </p:txBody>
      </p:sp>
      <p:sp>
        <p:nvSpPr>
          <p:cNvPr id="3" name="Plassholder for tekst 2">
            <a:extLst>
              <a:ext uri="{FF2B5EF4-FFF2-40B4-BE49-F238E27FC236}">
                <a16:creationId xmlns:a16="http://schemas.microsoft.com/office/drawing/2014/main" id="{EC22CD16-37A1-A4BF-BE4D-61CFE3B6913C}"/>
              </a:ext>
            </a:extLst>
          </p:cNvPr>
          <p:cNvSpPr>
            <a:spLocks noGrp="1"/>
          </p:cNvSpPr>
          <p:nvPr>
            <p:ph type="body" idx="1"/>
          </p:nvPr>
        </p:nvSpPr>
        <p:spPr/>
        <p:txBody>
          <a:bodyPr/>
          <a:lstStyle/>
          <a:p>
            <a:endParaRPr lang="nb-NO"/>
          </a:p>
        </p:txBody>
      </p:sp>
      <p:sp>
        <p:nvSpPr>
          <p:cNvPr id="4" name="Plassholder for dato 3">
            <a:extLst>
              <a:ext uri="{FF2B5EF4-FFF2-40B4-BE49-F238E27FC236}">
                <a16:creationId xmlns:a16="http://schemas.microsoft.com/office/drawing/2014/main" id="{51D0FA4A-5751-701F-C327-67F891E6E705}"/>
              </a:ext>
            </a:extLst>
          </p:cNvPr>
          <p:cNvSpPr>
            <a:spLocks noGrp="1"/>
          </p:cNvSpPr>
          <p:nvPr>
            <p:ph type="dt" sz="half" idx="10"/>
          </p:nvPr>
        </p:nvSpPr>
        <p:spPr/>
        <p:txBody>
          <a:bodyPr/>
          <a:lstStyle/>
          <a:p>
            <a:fld id="{D041A6F0-0B8A-9444-BB6E-70C7E9D9BBE0}" type="datetime1">
              <a:rPr lang="nb-NO" smtClean="0"/>
              <a:t>16.01.2025</a:t>
            </a:fld>
            <a:endParaRPr lang="nb-NO"/>
          </a:p>
        </p:txBody>
      </p:sp>
      <p:sp>
        <p:nvSpPr>
          <p:cNvPr id="5" name="Plassholder for lysbildenummer 4">
            <a:extLst>
              <a:ext uri="{FF2B5EF4-FFF2-40B4-BE49-F238E27FC236}">
                <a16:creationId xmlns:a16="http://schemas.microsoft.com/office/drawing/2014/main" id="{ADF17AC3-6A26-F100-CBCD-EAA8B423E47C}"/>
              </a:ext>
            </a:extLst>
          </p:cNvPr>
          <p:cNvSpPr>
            <a:spLocks noGrp="1"/>
          </p:cNvSpPr>
          <p:nvPr>
            <p:ph type="sldNum" sz="quarter" idx="12"/>
          </p:nvPr>
        </p:nvSpPr>
        <p:spPr/>
        <p:txBody>
          <a:bodyPr/>
          <a:lstStyle/>
          <a:p>
            <a:pPr algn="l"/>
            <a:fld id="{8ACEFDFC-287E-0A4D-81A7-6CC8C070690D}" type="slidenum">
              <a:rPr lang="nb-NO" smtClean="0"/>
              <a:pPr algn="l"/>
              <a:t>28</a:t>
            </a:fld>
            <a:endParaRPr lang="nb-NO"/>
          </a:p>
        </p:txBody>
      </p:sp>
    </p:spTree>
    <p:extLst>
      <p:ext uri="{BB962C8B-B14F-4D97-AF65-F5344CB8AC3E}">
        <p14:creationId xmlns:p14="http://schemas.microsoft.com/office/powerpoint/2010/main" val="1232266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603E6560-78DE-3EA3-4DB8-226CAA7275CD}"/>
              </a:ext>
            </a:extLst>
          </p:cNvPr>
          <p:cNvSpPr>
            <a:spLocks noGrp="1"/>
          </p:cNvSpPr>
          <p:nvPr>
            <p:ph type="title"/>
          </p:nvPr>
        </p:nvSpPr>
        <p:spPr/>
        <p:txBody>
          <a:bodyPr/>
          <a:lstStyle/>
          <a:p>
            <a:endParaRPr lang="nb-NO"/>
          </a:p>
        </p:txBody>
      </p:sp>
      <p:sp>
        <p:nvSpPr>
          <p:cNvPr id="6" name="Plassholder for innhold 5">
            <a:extLst>
              <a:ext uri="{FF2B5EF4-FFF2-40B4-BE49-F238E27FC236}">
                <a16:creationId xmlns:a16="http://schemas.microsoft.com/office/drawing/2014/main" id="{7463899D-14F6-577F-5B56-B13387009C85}"/>
              </a:ext>
            </a:extLst>
          </p:cNvPr>
          <p:cNvSpPr>
            <a:spLocks noGrp="1"/>
          </p:cNvSpPr>
          <p:nvPr>
            <p:ph idx="1"/>
          </p:nvPr>
        </p:nvSpPr>
        <p:spPr/>
        <p:txBody>
          <a:bodyPr/>
          <a:lstStyle/>
          <a:p>
            <a:r>
              <a:rPr lang="nb-NO"/>
              <a:t>«</a:t>
            </a:r>
            <a:r>
              <a:rPr lang="nb-NO" err="1"/>
              <a:t>ChatGPT</a:t>
            </a:r>
            <a:r>
              <a:rPr lang="nb-NO"/>
              <a:t> var liksom så mye morsommere før lærerne oppdaga hva det var. Da følte jeg at jeg hadde </a:t>
            </a:r>
            <a:r>
              <a:rPr lang="nb-NO" err="1"/>
              <a:t>the</a:t>
            </a:r>
            <a:r>
              <a:rPr lang="nb-NO"/>
              <a:t> </a:t>
            </a:r>
            <a:r>
              <a:rPr lang="nb-NO" err="1"/>
              <a:t>upper</a:t>
            </a:r>
            <a:r>
              <a:rPr lang="nb-NO"/>
              <a:t> hand, liksom»</a:t>
            </a:r>
          </a:p>
        </p:txBody>
      </p:sp>
      <p:sp>
        <p:nvSpPr>
          <p:cNvPr id="3" name="Plassholder for dato 2">
            <a:extLst>
              <a:ext uri="{FF2B5EF4-FFF2-40B4-BE49-F238E27FC236}">
                <a16:creationId xmlns:a16="http://schemas.microsoft.com/office/drawing/2014/main" id="{5FEB2AA0-298C-056D-B57C-C0D5CDDBD861}"/>
              </a:ext>
            </a:extLst>
          </p:cNvPr>
          <p:cNvSpPr>
            <a:spLocks noGrp="1"/>
          </p:cNvSpPr>
          <p:nvPr>
            <p:ph type="dt" sz="half" idx="10"/>
          </p:nvPr>
        </p:nvSpPr>
        <p:spPr/>
        <p:txBody>
          <a:bodyPr/>
          <a:lstStyle/>
          <a:p>
            <a:fld id="{1DACB5AB-EE98-7240-B90A-DDEECBA67681}" type="datetime1">
              <a:rPr lang="nb-NO" smtClean="0"/>
              <a:t>16.01.2025</a:t>
            </a:fld>
            <a:endParaRPr lang="nb-NO"/>
          </a:p>
        </p:txBody>
      </p:sp>
      <p:sp>
        <p:nvSpPr>
          <p:cNvPr id="4" name="Plassholder for lysbildenummer 3">
            <a:extLst>
              <a:ext uri="{FF2B5EF4-FFF2-40B4-BE49-F238E27FC236}">
                <a16:creationId xmlns:a16="http://schemas.microsoft.com/office/drawing/2014/main" id="{36FC06A7-A799-9E07-06CD-CE7A164E320C}"/>
              </a:ext>
            </a:extLst>
          </p:cNvPr>
          <p:cNvSpPr>
            <a:spLocks noGrp="1"/>
          </p:cNvSpPr>
          <p:nvPr>
            <p:ph type="sldNum" sz="quarter" idx="12"/>
          </p:nvPr>
        </p:nvSpPr>
        <p:spPr/>
        <p:txBody>
          <a:bodyPr/>
          <a:lstStyle/>
          <a:p>
            <a:fld id="{8ACEFDFC-287E-0A4D-81A7-6CC8C070690D}" type="slidenum">
              <a:rPr lang="nb-NO" smtClean="0"/>
              <a:t>29</a:t>
            </a:fld>
            <a:endParaRPr lang="nb-NO"/>
          </a:p>
        </p:txBody>
      </p:sp>
    </p:spTree>
    <p:extLst>
      <p:ext uri="{BB962C8B-B14F-4D97-AF65-F5344CB8AC3E}">
        <p14:creationId xmlns:p14="http://schemas.microsoft.com/office/powerpoint/2010/main" val="1195653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6E78825-E03E-0554-71AD-CD1392A61EDB}"/>
              </a:ext>
            </a:extLst>
          </p:cNvPr>
          <p:cNvSpPr>
            <a:spLocks noGrp="1"/>
          </p:cNvSpPr>
          <p:nvPr>
            <p:ph type="title"/>
          </p:nvPr>
        </p:nvSpPr>
        <p:spPr/>
        <p:txBody>
          <a:bodyPr/>
          <a:lstStyle/>
          <a:p>
            <a:r>
              <a:rPr lang="nb-NO"/>
              <a:t>Pitch: </a:t>
            </a:r>
            <a:r>
              <a:rPr lang="nb-NO" sz="3200" b="1"/>
              <a:t>Kunstig intelligens i skolekontekst</a:t>
            </a:r>
            <a:endParaRPr lang="nb-NO"/>
          </a:p>
        </p:txBody>
      </p:sp>
      <p:sp>
        <p:nvSpPr>
          <p:cNvPr id="3" name="Plassholder for innhold 2">
            <a:extLst>
              <a:ext uri="{FF2B5EF4-FFF2-40B4-BE49-F238E27FC236}">
                <a16:creationId xmlns:a16="http://schemas.microsoft.com/office/drawing/2014/main" id="{77234E06-3D35-73A2-6DED-87F85A09B0E8}"/>
              </a:ext>
            </a:extLst>
          </p:cNvPr>
          <p:cNvSpPr>
            <a:spLocks noGrp="1"/>
          </p:cNvSpPr>
          <p:nvPr>
            <p:ph idx="1"/>
          </p:nvPr>
        </p:nvSpPr>
        <p:spPr>
          <a:xfrm>
            <a:off x="799829" y="1709783"/>
            <a:ext cx="9469438" cy="4060824"/>
          </a:xfrm>
        </p:spPr>
        <p:txBody>
          <a:bodyPr/>
          <a:lstStyle/>
          <a:p>
            <a:pPr marL="0" indent="0">
              <a:buNone/>
            </a:pPr>
            <a:r>
              <a:rPr lang="nb-NO"/>
              <a:t>I denne sesjonen vil deltakerne få innsikt i hvordan KI.Osloskolen.no og </a:t>
            </a:r>
            <a:r>
              <a:rPr lang="nb-NO" err="1"/>
              <a:t>Copilot</a:t>
            </a:r>
            <a:r>
              <a:rPr lang="nb-NO"/>
              <a:t> kan brukes i undervisningsplanlegging og til å støtte og bygge opp under læringsituasjoner. </a:t>
            </a:r>
          </a:p>
          <a:p>
            <a:pPr marL="0" indent="0">
              <a:buNone/>
            </a:pPr>
            <a:r>
              <a:rPr lang="nb-NO" err="1"/>
              <a:t>Workshoppen</a:t>
            </a:r>
            <a:r>
              <a:rPr lang="nb-NO"/>
              <a:t> inkluderer praktiske økter der du får muligheten til å eksperimentere med KI-verktøy i realfagsundervisningen, samt lære hvordan algoritmer kan bidra til å skape engasjerende læringsopplevelser.</a:t>
            </a:r>
          </a:p>
          <a:p>
            <a:pPr marL="0" indent="0">
              <a:buNone/>
            </a:pPr>
            <a:r>
              <a:rPr lang="nb-NO"/>
              <a:t>Denne økten passer for alle realfagslærere, både i grunnskolen og videregående skole. Gled deg til å bli utfordret, inspirert og få et ekstra verktøy i verktøykassa!</a:t>
            </a:r>
          </a:p>
        </p:txBody>
      </p:sp>
      <p:sp>
        <p:nvSpPr>
          <p:cNvPr id="4" name="Plassholder for dato 3">
            <a:extLst>
              <a:ext uri="{FF2B5EF4-FFF2-40B4-BE49-F238E27FC236}">
                <a16:creationId xmlns:a16="http://schemas.microsoft.com/office/drawing/2014/main" id="{3E5F60C5-9BF8-8D60-699F-AEA2D5081586}"/>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73713236-AEA2-4A9E-463C-2C0B8C80C63A}"/>
              </a:ext>
            </a:extLst>
          </p:cNvPr>
          <p:cNvSpPr>
            <a:spLocks noGrp="1"/>
          </p:cNvSpPr>
          <p:nvPr>
            <p:ph type="sldNum" sz="quarter" idx="12"/>
          </p:nvPr>
        </p:nvSpPr>
        <p:spPr/>
        <p:txBody>
          <a:bodyPr/>
          <a:lstStyle/>
          <a:p>
            <a:fld id="{8ACEFDFC-287E-0A4D-81A7-6CC8C070690D}" type="slidenum">
              <a:rPr lang="nb-NO" smtClean="0"/>
              <a:t>3</a:t>
            </a:fld>
            <a:endParaRPr lang="nb-NO"/>
          </a:p>
        </p:txBody>
      </p:sp>
    </p:spTree>
    <p:extLst>
      <p:ext uri="{BB962C8B-B14F-4D97-AF65-F5344CB8AC3E}">
        <p14:creationId xmlns:p14="http://schemas.microsoft.com/office/powerpoint/2010/main" val="331124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9F10149-8D20-12B4-73B5-95D058E39DEF}"/>
              </a:ext>
            </a:extLst>
          </p:cNvPr>
          <p:cNvSpPr>
            <a:spLocks noGrp="1"/>
          </p:cNvSpPr>
          <p:nvPr>
            <p:ph type="title"/>
          </p:nvPr>
        </p:nvSpPr>
        <p:spPr/>
        <p:txBody>
          <a:bodyPr/>
          <a:lstStyle/>
          <a:p>
            <a:r>
              <a:rPr lang="nb-NO"/>
              <a:t>Noen få bruddstykker fra elevstemmen</a:t>
            </a:r>
          </a:p>
        </p:txBody>
      </p:sp>
      <p:sp>
        <p:nvSpPr>
          <p:cNvPr id="3" name="Plassholder for innhold 2">
            <a:extLst>
              <a:ext uri="{FF2B5EF4-FFF2-40B4-BE49-F238E27FC236}">
                <a16:creationId xmlns:a16="http://schemas.microsoft.com/office/drawing/2014/main" id="{B10D8064-7B84-9DFE-63A7-DB712785B3FC}"/>
              </a:ext>
            </a:extLst>
          </p:cNvPr>
          <p:cNvSpPr>
            <a:spLocks noGrp="1"/>
          </p:cNvSpPr>
          <p:nvPr>
            <p:ph idx="1"/>
          </p:nvPr>
        </p:nvSpPr>
        <p:spPr>
          <a:xfrm>
            <a:off x="623407" y="1376000"/>
            <a:ext cx="5797984" cy="4060824"/>
          </a:xfrm>
        </p:spPr>
        <p:txBody>
          <a:bodyPr/>
          <a:lstStyle/>
          <a:p>
            <a:pPr marL="215900" indent="-215900"/>
            <a:r>
              <a:rPr lang="nb-NO" i="1"/>
              <a:t>"</a:t>
            </a:r>
            <a:r>
              <a:rPr lang="nb-NO" i="1">
                <a:ea typeface="+mn-lt"/>
                <a:cs typeface="+mn-lt"/>
              </a:rPr>
              <a:t>Folk som jobber veldig hardt på en oppgave og noen som bruker GPT kan lett ende opp på samme karakter."</a:t>
            </a:r>
            <a:endParaRPr lang="nb-NO" i="1"/>
          </a:p>
          <a:p>
            <a:pPr marL="215900" indent="-215900"/>
            <a:r>
              <a:rPr lang="nb-NO" i="1"/>
              <a:t>"Hvordan skal vi unngå å falle for fristelsen når det finnes programmer som kan løse oppgavene for oss?"</a:t>
            </a:r>
          </a:p>
          <a:p>
            <a:pPr>
              <a:lnSpc>
                <a:spcPct val="90000"/>
              </a:lnSpc>
              <a:buFont typeface="Arial" panose="020B0604020202020204" pitchFamily="34" charset="0"/>
              <a:buChar char="•"/>
            </a:pPr>
            <a:r>
              <a:rPr lang="nb-NO" i="1"/>
              <a:t>"Bruk av KI er en digital kompetanse og en del av de grunnleggende ferdighetene."</a:t>
            </a:r>
            <a:endParaRPr lang="nb-NO"/>
          </a:p>
          <a:p>
            <a:pPr>
              <a:lnSpc>
                <a:spcPct val="90000"/>
              </a:lnSpc>
              <a:buFont typeface="Arial" panose="020B0604020202020204" pitchFamily="34" charset="0"/>
              <a:buChar char="•"/>
            </a:pPr>
            <a:r>
              <a:rPr lang="nb-NO" i="1"/>
              <a:t>"Vi må læres opp skikkelig, hvis ikke bruker vi det selv på en dårlig måte."</a:t>
            </a:r>
            <a:endParaRPr lang="nb-NO"/>
          </a:p>
        </p:txBody>
      </p:sp>
      <p:sp>
        <p:nvSpPr>
          <p:cNvPr id="4" name="Plassholder for dato 3">
            <a:extLst>
              <a:ext uri="{FF2B5EF4-FFF2-40B4-BE49-F238E27FC236}">
                <a16:creationId xmlns:a16="http://schemas.microsoft.com/office/drawing/2014/main" id="{D1BBE102-B788-1591-8F60-0041D04C4053}"/>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0DE0DF-BE6B-D248-92A9-54242D212695}" type="datetime1">
              <a:rPr kumimoji="0" lang="nb-NO" sz="900" b="0" i="0" u="none" strike="noStrike" kern="1200" cap="none" spc="0" normalizeH="0" baseline="0" noProof="0" smtClean="0">
                <a:ln>
                  <a:noFill/>
                </a:ln>
                <a:solidFill>
                  <a:srgbClr val="000000"/>
                </a:solidFill>
                <a:effectLst/>
                <a:uLnTx/>
                <a:uFillTx/>
                <a:latin typeface="Oslo Sans Offic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16.01.2025</a:t>
            </a:fld>
            <a:endParaRPr kumimoji="0" lang="nb-NO" sz="900" b="0" i="0" u="none" strike="noStrike" kern="1200" cap="none" spc="0" normalizeH="0" baseline="0" noProof="0">
              <a:ln>
                <a:noFill/>
              </a:ln>
              <a:solidFill>
                <a:srgbClr val="000000"/>
              </a:solidFill>
              <a:effectLst/>
              <a:uLnTx/>
              <a:uFillTx/>
              <a:latin typeface="Oslo Sans Office"/>
              <a:ea typeface="+mn-ea"/>
              <a:cs typeface="+mn-cs"/>
            </a:endParaRPr>
          </a:p>
        </p:txBody>
      </p:sp>
      <p:sp>
        <p:nvSpPr>
          <p:cNvPr id="5" name="Plassholder for lysbildenummer 4">
            <a:extLst>
              <a:ext uri="{FF2B5EF4-FFF2-40B4-BE49-F238E27FC236}">
                <a16:creationId xmlns:a16="http://schemas.microsoft.com/office/drawing/2014/main" id="{040CC42C-11A5-CC9B-3E5F-9B7ED8CCF138}"/>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CEFDFC-287E-0A4D-81A7-6CC8C070690D}" type="slidenum">
              <a:rPr kumimoji="0" lang="nb-NO" sz="900" b="0" i="0" u="none" strike="noStrike" kern="1200" cap="none" spc="0" normalizeH="0" baseline="0" noProof="0" smtClean="0">
                <a:ln>
                  <a:noFill/>
                </a:ln>
                <a:solidFill>
                  <a:srgbClr val="000000"/>
                </a:solidFill>
                <a:effectLst/>
                <a:uLnTx/>
                <a:uFillTx/>
                <a:latin typeface="Oslo Sans Office"/>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nb-NO" sz="900" b="0" i="0" u="none" strike="noStrike" kern="1200" cap="none" spc="0" normalizeH="0" baseline="0" noProof="0">
              <a:ln>
                <a:noFill/>
              </a:ln>
              <a:solidFill>
                <a:srgbClr val="000000"/>
              </a:solidFill>
              <a:effectLst/>
              <a:uLnTx/>
              <a:uFillTx/>
              <a:latin typeface="Oslo Sans Office"/>
              <a:ea typeface="+mn-ea"/>
              <a:cs typeface="+mn-cs"/>
            </a:endParaRPr>
          </a:p>
        </p:txBody>
      </p:sp>
      <p:pic>
        <p:nvPicPr>
          <p:cNvPr id="6" name="Bilde 5" descr="Et bilde som inneholder Menneskeansikt, tekst, bok, tegnefilm&#10;&#10;Automatisk generert beskrivelse">
            <a:extLst>
              <a:ext uri="{FF2B5EF4-FFF2-40B4-BE49-F238E27FC236}">
                <a16:creationId xmlns:a16="http://schemas.microsoft.com/office/drawing/2014/main" id="{9C999E8A-45C0-C997-0E86-2EB8798FC28A}"/>
              </a:ext>
            </a:extLst>
          </p:cNvPr>
          <p:cNvPicPr>
            <a:picLocks noChangeAspect="1"/>
          </p:cNvPicPr>
          <p:nvPr/>
        </p:nvPicPr>
        <p:blipFill>
          <a:blip r:embed="rId2"/>
          <a:stretch>
            <a:fillRect/>
          </a:stretch>
        </p:blipFill>
        <p:spPr>
          <a:xfrm>
            <a:off x="7398328" y="1711037"/>
            <a:ext cx="4447309" cy="4461163"/>
          </a:xfrm>
          <a:prstGeom prst="rect">
            <a:avLst/>
          </a:prstGeom>
        </p:spPr>
      </p:pic>
    </p:spTree>
    <p:extLst>
      <p:ext uri="{BB962C8B-B14F-4D97-AF65-F5344CB8AC3E}">
        <p14:creationId xmlns:p14="http://schemas.microsoft.com/office/powerpoint/2010/main" val="289951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B129B39-1A1D-9DA5-2C66-8092CC6FF07B}"/>
              </a:ext>
            </a:extLst>
          </p:cNvPr>
          <p:cNvSpPr>
            <a:spLocks noGrp="1"/>
          </p:cNvSpPr>
          <p:nvPr>
            <p:ph type="title"/>
          </p:nvPr>
        </p:nvSpPr>
        <p:spPr>
          <a:xfrm>
            <a:off x="1015201" y="-1"/>
            <a:ext cx="5080800" cy="3049200"/>
          </a:xfrm>
        </p:spPr>
        <p:txBody>
          <a:bodyPr/>
          <a:lstStyle/>
          <a:p>
            <a:r>
              <a:rPr lang="nb-NO"/>
              <a:t>KI i en skolekontekst</a:t>
            </a:r>
          </a:p>
        </p:txBody>
      </p:sp>
      <p:sp>
        <p:nvSpPr>
          <p:cNvPr id="4" name="Plassholder for dato 3">
            <a:extLst>
              <a:ext uri="{FF2B5EF4-FFF2-40B4-BE49-F238E27FC236}">
                <a16:creationId xmlns:a16="http://schemas.microsoft.com/office/drawing/2014/main" id="{DEA12DBD-BDC9-BCE9-5DFA-FEE1909574D3}"/>
              </a:ext>
            </a:extLst>
          </p:cNvPr>
          <p:cNvSpPr>
            <a:spLocks noGrp="1"/>
          </p:cNvSpPr>
          <p:nvPr>
            <p:ph type="dt" sz="half" idx="10"/>
          </p:nvPr>
        </p:nvSpPr>
        <p:spPr/>
        <p:txBody>
          <a:bodyPr/>
          <a:lstStyle/>
          <a:p>
            <a:fld id="{D041A6F0-0B8A-9444-BB6E-70C7E9D9BBE0}" type="datetime1">
              <a:rPr lang="nb-NO" smtClean="0"/>
              <a:t>16.01.2025</a:t>
            </a:fld>
            <a:endParaRPr lang="nb-NO"/>
          </a:p>
        </p:txBody>
      </p:sp>
      <p:sp>
        <p:nvSpPr>
          <p:cNvPr id="5" name="Plassholder for lysbildenummer 4">
            <a:extLst>
              <a:ext uri="{FF2B5EF4-FFF2-40B4-BE49-F238E27FC236}">
                <a16:creationId xmlns:a16="http://schemas.microsoft.com/office/drawing/2014/main" id="{1B7A04AA-7A69-99C1-2E29-73B85FEAE275}"/>
              </a:ext>
            </a:extLst>
          </p:cNvPr>
          <p:cNvSpPr>
            <a:spLocks noGrp="1"/>
          </p:cNvSpPr>
          <p:nvPr>
            <p:ph type="sldNum" sz="quarter" idx="12"/>
          </p:nvPr>
        </p:nvSpPr>
        <p:spPr/>
        <p:txBody>
          <a:bodyPr/>
          <a:lstStyle/>
          <a:p>
            <a:pPr algn="l"/>
            <a:fld id="{8ACEFDFC-287E-0A4D-81A7-6CC8C070690D}" type="slidenum">
              <a:rPr lang="nb-NO" smtClean="0"/>
              <a:pPr algn="l"/>
              <a:t>31</a:t>
            </a:fld>
            <a:endParaRPr lang="nb-NO"/>
          </a:p>
        </p:txBody>
      </p:sp>
      <p:pic>
        <p:nvPicPr>
          <p:cNvPr id="7" name="Bilde 6" descr="Et bilde som inneholder tre, maling, husplante, blomsterpotte&#10;&#10;Automatisk generert beskrivelse">
            <a:extLst>
              <a:ext uri="{FF2B5EF4-FFF2-40B4-BE49-F238E27FC236}">
                <a16:creationId xmlns:a16="http://schemas.microsoft.com/office/drawing/2014/main" id="{29727AA2-BC2F-4862-4F02-A4EA0153F33E}"/>
              </a:ext>
            </a:extLst>
          </p:cNvPr>
          <p:cNvPicPr>
            <a:picLocks noChangeAspect="1"/>
          </p:cNvPicPr>
          <p:nvPr/>
        </p:nvPicPr>
        <p:blipFill>
          <a:blip r:embed="rId2"/>
          <a:stretch>
            <a:fillRect/>
          </a:stretch>
        </p:blipFill>
        <p:spPr>
          <a:xfrm>
            <a:off x="5627914" y="0"/>
            <a:ext cx="6858000" cy="6858000"/>
          </a:xfrm>
          <a:prstGeom prst="rect">
            <a:avLst/>
          </a:prstGeom>
        </p:spPr>
      </p:pic>
    </p:spTree>
    <p:extLst>
      <p:ext uri="{BB962C8B-B14F-4D97-AF65-F5344CB8AC3E}">
        <p14:creationId xmlns:p14="http://schemas.microsoft.com/office/powerpoint/2010/main" val="1954763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6D25E464-0BCF-84B2-16B3-C11B9A7BAE2B}"/>
              </a:ext>
            </a:extLst>
          </p:cNvPr>
          <p:cNvSpPr>
            <a:spLocks noGrp="1"/>
          </p:cNvSpPr>
          <p:nvPr>
            <p:ph type="title"/>
          </p:nvPr>
        </p:nvSpPr>
        <p:spPr>
          <a:xfrm>
            <a:off x="838200" y="365125"/>
            <a:ext cx="10515600" cy="1325563"/>
          </a:xfrm>
        </p:spPr>
        <p:txBody>
          <a:bodyPr anchor="ctr">
            <a:normAutofit/>
          </a:bodyPr>
          <a:lstStyle/>
          <a:p>
            <a:r>
              <a:rPr lang="nb-NO"/>
              <a:t>Utfordringer med KI</a:t>
            </a:r>
          </a:p>
        </p:txBody>
      </p:sp>
      <p:sp>
        <p:nvSpPr>
          <p:cNvPr id="10" name="Plassholder for innhold 9">
            <a:extLst>
              <a:ext uri="{FF2B5EF4-FFF2-40B4-BE49-F238E27FC236}">
                <a16:creationId xmlns:a16="http://schemas.microsoft.com/office/drawing/2014/main" id="{BC40A769-290B-BD8C-1688-2515632D332E}"/>
              </a:ext>
            </a:extLst>
          </p:cNvPr>
          <p:cNvSpPr>
            <a:spLocks noGrp="1"/>
          </p:cNvSpPr>
          <p:nvPr>
            <p:ph sz="half" idx="1"/>
          </p:nvPr>
        </p:nvSpPr>
        <p:spPr>
          <a:xfrm>
            <a:off x="838200" y="1825625"/>
            <a:ext cx="5435600" cy="4351338"/>
          </a:xfrm>
        </p:spPr>
        <p:txBody>
          <a:bodyPr>
            <a:normAutofit fontScale="92500"/>
          </a:bodyPr>
          <a:lstStyle/>
          <a:p>
            <a:r>
              <a:rPr lang="nb-NO" sz="2400"/>
              <a:t>Helt eller delvis KI-genererte tekster</a:t>
            </a:r>
          </a:p>
          <a:p>
            <a:r>
              <a:rPr lang="nb-NO" sz="2400"/>
              <a:t>Vanskelig med lengre skriveprosesser</a:t>
            </a:r>
          </a:p>
          <a:p>
            <a:r>
              <a:rPr lang="nb-NO" sz="2400"/>
              <a:t>Uhensiktsmessig bruk </a:t>
            </a:r>
            <a:r>
              <a:rPr lang="nb-NO" sz="2400">
                <a:sym typeface="Wingdings" panose="05000000000000000000" pitchFamily="2" charset="2"/>
              </a:rPr>
              <a:t></a:t>
            </a:r>
            <a:r>
              <a:rPr lang="nb-NO" sz="2400"/>
              <a:t> tapt læring</a:t>
            </a:r>
          </a:p>
          <a:p>
            <a:r>
              <a:rPr lang="nb-NO" sz="2400"/>
              <a:t>Elevene bruker KI som søkemotor</a:t>
            </a:r>
            <a:r>
              <a:rPr lang="nb-NO" sz="2400">
                <a:sym typeface="Wingdings" panose="05000000000000000000" pitchFamily="2" charset="2"/>
              </a:rPr>
              <a:t> </a:t>
            </a:r>
            <a:r>
              <a:rPr lang="nb-NO" sz="2400"/>
              <a:t> </a:t>
            </a:r>
          </a:p>
          <a:p>
            <a:r>
              <a:rPr lang="nb-NO" sz="2400"/>
              <a:t>Blind tillit til språkmodellenes genererte innhold </a:t>
            </a:r>
            <a:r>
              <a:rPr lang="nb-NO" sz="2400">
                <a:sym typeface="Wingdings" panose="05000000000000000000" pitchFamily="2" charset="2"/>
              </a:rPr>
              <a:t></a:t>
            </a:r>
            <a:r>
              <a:rPr lang="nb-NO" sz="2400"/>
              <a:t> vranglære eller forsterking av bias</a:t>
            </a:r>
          </a:p>
          <a:p>
            <a:r>
              <a:rPr lang="nb-NO" sz="2400"/>
              <a:t>Mindre menneskelig interaksjon</a:t>
            </a:r>
          </a:p>
          <a:p>
            <a:r>
              <a:rPr lang="nb-NO" sz="2400"/>
              <a:t>Ulik tilgang </a:t>
            </a:r>
          </a:p>
          <a:p>
            <a:endParaRPr lang="nb-NO" sz="2400"/>
          </a:p>
        </p:txBody>
      </p:sp>
      <p:pic>
        <p:nvPicPr>
          <p:cNvPr id="12" name="Bilde 11">
            <a:extLst>
              <a:ext uri="{FF2B5EF4-FFF2-40B4-BE49-F238E27FC236}">
                <a16:creationId xmlns:a16="http://schemas.microsoft.com/office/drawing/2014/main" id="{670CE3A3-7E83-C364-26AA-AC7758236540}"/>
              </a:ext>
            </a:extLst>
          </p:cNvPr>
          <p:cNvPicPr>
            <a:picLocks noChangeAspect="1"/>
          </p:cNvPicPr>
          <p:nvPr/>
        </p:nvPicPr>
        <p:blipFill>
          <a:blip r:embed="rId2"/>
          <a:stretch>
            <a:fillRect/>
          </a:stretch>
        </p:blipFill>
        <p:spPr>
          <a:xfrm>
            <a:off x="7060859" y="1825625"/>
            <a:ext cx="3404282" cy="4351338"/>
          </a:xfrm>
          <a:prstGeom prst="rect">
            <a:avLst/>
          </a:prstGeom>
          <a:noFill/>
        </p:spPr>
      </p:pic>
      <p:sp>
        <p:nvSpPr>
          <p:cNvPr id="3" name="Plassholder for dato 2" hidden="1">
            <a:extLst>
              <a:ext uri="{FF2B5EF4-FFF2-40B4-BE49-F238E27FC236}">
                <a16:creationId xmlns:a16="http://schemas.microsoft.com/office/drawing/2014/main" id="{4ACA091C-260D-1208-7605-F2C749100F67}"/>
              </a:ext>
            </a:extLst>
          </p:cNvPr>
          <p:cNvSpPr>
            <a:spLocks noGrp="1"/>
          </p:cNvSpPr>
          <p:nvPr>
            <p:ph type="dt" sz="half" idx="10"/>
          </p:nvPr>
        </p:nvSpPr>
        <p:spPr/>
        <p:txBody>
          <a:bodyPr/>
          <a:lstStyle/>
          <a:p>
            <a:pPr>
              <a:spcAft>
                <a:spcPts val="600"/>
              </a:spcAft>
            </a:pPr>
            <a:fld id="{402CE879-B090-2641-8BC3-AD9F1F5860E2}" type="datetime1">
              <a:rPr lang="nb-NO" smtClean="0"/>
              <a:pPr>
                <a:spcAft>
                  <a:spcPts val="600"/>
                </a:spcAft>
              </a:pPr>
              <a:t>16.01.2025</a:t>
            </a:fld>
            <a:endParaRPr lang="nb-NO"/>
          </a:p>
        </p:txBody>
      </p:sp>
      <p:sp>
        <p:nvSpPr>
          <p:cNvPr id="4" name="Plassholder for lysbildenummer 3" hidden="1">
            <a:extLst>
              <a:ext uri="{FF2B5EF4-FFF2-40B4-BE49-F238E27FC236}">
                <a16:creationId xmlns:a16="http://schemas.microsoft.com/office/drawing/2014/main" id="{CB510801-F565-926A-6D5A-BB2BF9203BA0}"/>
              </a:ext>
            </a:extLst>
          </p:cNvPr>
          <p:cNvSpPr>
            <a:spLocks noGrp="1"/>
          </p:cNvSpPr>
          <p:nvPr>
            <p:ph type="sldNum" sz="quarter" idx="12"/>
          </p:nvPr>
        </p:nvSpPr>
        <p:spPr/>
        <p:txBody>
          <a:bodyPr/>
          <a:lstStyle/>
          <a:p>
            <a:pPr>
              <a:spcAft>
                <a:spcPts val="600"/>
              </a:spcAft>
            </a:pPr>
            <a:fld id="{8ACEFDFC-287E-0A4D-81A7-6CC8C070690D}" type="slidenum">
              <a:rPr lang="nb-NO" smtClean="0"/>
              <a:pPr>
                <a:spcAft>
                  <a:spcPts val="600"/>
                </a:spcAft>
              </a:pPr>
              <a:t>32</a:t>
            </a:fld>
            <a:endParaRPr lang="nb-NO"/>
          </a:p>
        </p:txBody>
      </p:sp>
    </p:spTree>
    <p:extLst>
      <p:ext uri="{BB962C8B-B14F-4D97-AF65-F5344CB8AC3E}">
        <p14:creationId xmlns:p14="http://schemas.microsoft.com/office/powerpoint/2010/main" val="267615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E1D214E-4EBC-122B-B2A7-FDCDDFA041DA}"/>
              </a:ext>
            </a:extLst>
          </p:cNvPr>
          <p:cNvSpPr>
            <a:spLocks noGrp="1"/>
          </p:cNvSpPr>
          <p:nvPr>
            <p:ph type="title"/>
          </p:nvPr>
        </p:nvSpPr>
        <p:spPr>
          <a:xfrm>
            <a:off x="838200" y="365125"/>
            <a:ext cx="10515600" cy="1325563"/>
          </a:xfrm>
        </p:spPr>
        <p:txBody>
          <a:bodyPr anchor="ctr">
            <a:normAutofit/>
          </a:bodyPr>
          <a:lstStyle/>
          <a:p>
            <a:r>
              <a:rPr lang="nb-NO"/>
              <a:t>(Noen) Muligheter med KI</a:t>
            </a:r>
          </a:p>
        </p:txBody>
      </p:sp>
      <p:sp>
        <p:nvSpPr>
          <p:cNvPr id="3" name="Plassholder for innhold 2">
            <a:extLst>
              <a:ext uri="{FF2B5EF4-FFF2-40B4-BE49-F238E27FC236}">
                <a16:creationId xmlns:a16="http://schemas.microsoft.com/office/drawing/2014/main" id="{E773263A-82EC-868E-A868-6E18B9561CA6}"/>
              </a:ext>
            </a:extLst>
          </p:cNvPr>
          <p:cNvSpPr>
            <a:spLocks noGrp="1"/>
          </p:cNvSpPr>
          <p:nvPr>
            <p:ph sz="half" idx="1"/>
          </p:nvPr>
        </p:nvSpPr>
        <p:spPr>
          <a:xfrm>
            <a:off x="838200" y="1825625"/>
            <a:ext cx="5181600" cy="4351338"/>
          </a:xfrm>
        </p:spPr>
        <p:txBody>
          <a:bodyPr>
            <a:normAutofit/>
          </a:bodyPr>
          <a:lstStyle/>
          <a:p>
            <a:r>
              <a:rPr lang="nb-NO" sz="2400"/>
              <a:t>Tilpasset opplæring</a:t>
            </a:r>
          </a:p>
          <a:p>
            <a:r>
              <a:rPr lang="nb-NO" sz="2400"/>
              <a:t>Effektivisering av opplæring -&gt; når det lar elevene komme fortere i gang med det de faktisk skal lære.</a:t>
            </a:r>
          </a:p>
          <a:p>
            <a:r>
              <a:rPr lang="nb-NO" sz="2400"/>
              <a:t>Samhandling: utforske, utfordre, utspørre, utvikle fagspesifikke språkferdigheter </a:t>
            </a:r>
          </a:p>
          <a:p>
            <a:r>
              <a:rPr lang="nb-NO" sz="2400"/>
              <a:t>Hurtig tilbakemelding/ feedback</a:t>
            </a:r>
          </a:p>
          <a:p>
            <a:r>
              <a:rPr lang="nb-NO" sz="2400"/>
              <a:t>Læringspartner 24/7</a:t>
            </a:r>
          </a:p>
          <a:p>
            <a:pPr marL="0" indent="0">
              <a:buNone/>
            </a:pPr>
            <a:endParaRPr lang="nb-NO" sz="2400"/>
          </a:p>
          <a:p>
            <a:pPr marL="0" indent="0">
              <a:buNone/>
            </a:pPr>
            <a:endParaRPr lang="nb-NO" sz="2400"/>
          </a:p>
          <a:p>
            <a:endParaRPr lang="nb-NO" sz="2400"/>
          </a:p>
          <a:p>
            <a:endParaRPr lang="nb-NO" sz="2400"/>
          </a:p>
        </p:txBody>
      </p:sp>
      <p:pic>
        <p:nvPicPr>
          <p:cNvPr id="6" name="Bilde 5">
            <a:extLst>
              <a:ext uri="{FF2B5EF4-FFF2-40B4-BE49-F238E27FC236}">
                <a16:creationId xmlns:a16="http://schemas.microsoft.com/office/drawing/2014/main" id="{95C746C0-B9D6-E17B-CCB5-592480CD1038}"/>
              </a:ext>
            </a:extLst>
          </p:cNvPr>
          <p:cNvPicPr>
            <a:picLocks noChangeAspect="1"/>
          </p:cNvPicPr>
          <p:nvPr/>
        </p:nvPicPr>
        <p:blipFill>
          <a:blip r:embed="rId2"/>
          <a:stretch>
            <a:fillRect/>
          </a:stretch>
        </p:blipFill>
        <p:spPr>
          <a:xfrm>
            <a:off x="7102621" y="1825625"/>
            <a:ext cx="3320757" cy="4351338"/>
          </a:xfrm>
          <a:prstGeom prst="rect">
            <a:avLst/>
          </a:prstGeom>
          <a:noFill/>
        </p:spPr>
      </p:pic>
      <p:sp>
        <p:nvSpPr>
          <p:cNvPr id="4" name="Plassholder for dato 3" hidden="1">
            <a:extLst>
              <a:ext uri="{FF2B5EF4-FFF2-40B4-BE49-F238E27FC236}">
                <a16:creationId xmlns:a16="http://schemas.microsoft.com/office/drawing/2014/main" id="{DC64B41E-4ECE-C8AA-E177-EDDA9F71453D}"/>
              </a:ext>
            </a:extLst>
          </p:cNvPr>
          <p:cNvSpPr>
            <a:spLocks noGrp="1"/>
          </p:cNvSpPr>
          <p:nvPr>
            <p:ph type="dt" sz="half" idx="10"/>
          </p:nvPr>
        </p:nvSpPr>
        <p:spPr/>
        <p:txBody>
          <a:bodyPr/>
          <a:lstStyle/>
          <a:p>
            <a:pPr>
              <a:spcAft>
                <a:spcPts val="600"/>
              </a:spcAft>
            </a:pPr>
            <a:fld id="{A2434FEE-7D88-AA46-8139-80D9197567F4}" type="datetime1">
              <a:rPr lang="nb-NO" smtClean="0"/>
              <a:pPr>
                <a:spcAft>
                  <a:spcPts val="600"/>
                </a:spcAft>
              </a:pPr>
              <a:t>16.01.2025</a:t>
            </a:fld>
            <a:endParaRPr lang="nb-NO"/>
          </a:p>
        </p:txBody>
      </p:sp>
      <p:sp>
        <p:nvSpPr>
          <p:cNvPr id="5" name="Plassholder for lysbildenummer 4" hidden="1">
            <a:extLst>
              <a:ext uri="{FF2B5EF4-FFF2-40B4-BE49-F238E27FC236}">
                <a16:creationId xmlns:a16="http://schemas.microsoft.com/office/drawing/2014/main" id="{B65DD40E-C40D-065F-AF26-E2C14E72E65D}"/>
              </a:ext>
            </a:extLst>
          </p:cNvPr>
          <p:cNvSpPr>
            <a:spLocks noGrp="1"/>
          </p:cNvSpPr>
          <p:nvPr>
            <p:ph type="sldNum" sz="quarter" idx="12"/>
          </p:nvPr>
        </p:nvSpPr>
        <p:spPr/>
        <p:txBody>
          <a:bodyPr/>
          <a:lstStyle/>
          <a:p>
            <a:pPr>
              <a:spcAft>
                <a:spcPts val="600"/>
              </a:spcAft>
            </a:pPr>
            <a:fld id="{8ACEFDFC-287E-0A4D-81A7-6CC8C070690D}" type="slidenum">
              <a:rPr lang="nb-NO" smtClean="0"/>
              <a:pPr>
                <a:spcAft>
                  <a:spcPts val="600"/>
                </a:spcAft>
              </a:pPr>
              <a:t>33</a:t>
            </a:fld>
            <a:endParaRPr lang="nb-NO"/>
          </a:p>
        </p:txBody>
      </p:sp>
    </p:spTree>
    <p:extLst>
      <p:ext uri="{BB962C8B-B14F-4D97-AF65-F5344CB8AC3E}">
        <p14:creationId xmlns:p14="http://schemas.microsoft.com/office/powerpoint/2010/main" val="367825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4FF79EFF-8943-2D47-BC93-E6BBD410C719}"/>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F3C8CBD3-D2C5-DFF1-AC72-057360B52F0F}"/>
              </a:ext>
            </a:extLst>
          </p:cNvPr>
          <p:cNvSpPr>
            <a:spLocks noGrp="1"/>
          </p:cNvSpPr>
          <p:nvPr>
            <p:ph type="sldNum" sz="quarter" idx="12"/>
          </p:nvPr>
        </p:nvSpPr>
        <p:spPr/>
        <p:txBody>
          <a:bodyPr/>
          <a:lstStyle/>
          <a:p>
            <a:fld id="{8ACEFDFC-287E-0A4D-81A7-6CC8C070690D}" type="slidenum">
              <a:rPr lang="nb-NO" smtClean="0"/>
              <a:t>34</a:t>
            </a:fld>
            <a:endParaRPr lang="nb-NO"/>
          </a:p>
        </p:txBody>
      </p:sp>
      <p:sp>
        <p:nvSpPr>
          <p:cNvPr id="6" name="TekstSylinder 5">
            <a:extLst>
              <a:ext uri="{FF2B5EF4-FFF2-40B4-BE49-F238E27FC236}">
                <a16:creationId xmlns:a16="http://schemas.microsoft.com/office/drawing/2014/main" id="{31E8C38E-DFE9-D4B7-48FD-1A41790E5DE8}"/>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8642DF5B-090F-C608-25DC-4EFE9E634F33}"/>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27D92AD3-264E-A5D3-D03D-640983028E46}"/>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FDAAD30A-1AB5-6AE5-5A03-E45C41E4AF23}"/>
              </a:ext>
            </a:extLst>
          </p:cNvPr>
          <p:cNvCxnSpPr>
            <a:cxnSpLocks/>
          </p:cNvCxnSpPr>
          <p:nvPr/>
        </p:nvCxnSpPr>
        <p:spPr>
          <a:xfrm flipV="1">
            <a:off x="3947886"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tt pilkobling 14">
            <a:extLst>
              <a:ext uri="{FF2B5EF4-FFF2-40B4-BE49-F238E27FC236}">
                <a16:creationId xmlns:a16="http://schemas.microsoft.com/office/drawing/2014/main" id="{7CC4A39E-02AC-1A33-4EAD-3057EC818CC9}"/>
              </a:ext>
            </a:extLst>
          </p:cNvPr>
          <p:cNvCxnSpPr>
            <a:cxnSpLocks/>
          </p:cNvCxnSpPr>
          <p:nvPr/>
        </p:nvCxnSpPr>
        <p:spPr>
          <a:xfrm>
            <a:off x="3947886" y="1994291"/>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Rett pilkobling 18">
            <a:extLst>
              <a:ext uri="{FF2B5EF4-FFF2-40B4-BE49-F238E27FC236}">
                <a16:creationId xmlns:a16="http://schemas.microsoft.com/office/drawing/2014/main" id="{F27917E8-D53C-A794-8E10-8FC17972A1AE}"/>
              </a:ext>
            </a:extLst>
          </p:cNvPr>
          <p:cNvCxnSpPr>
            <a:cxnSpLocks/>
          </p:cNvCxnSpPr>
          <p:nvPr/>
        </p:nvCxnSpPr>
        <p:spPr>
          <a:xfrm flipV="1">
            <a:off x="3947886" y="270068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CFC1487C-01DB-C09E-A625-F77DACEAE321}"/>
              </a:ext>
            </a:extLst>
          </p:cNvPr>
          <p:cNvCxnSpPr>
            <a:cxnSpLocks/>
          </p:cNvCxnSpPr>
          <p:nvPr/>
        </p:nvCxnSpPr>
        <p:spPr>
          <a:xfrm>
            <a:off x="3947886"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Rett pilkobling 20">
            <a:extLst>
              <a:ext uri="{FF2B5EF4-FFF2-40B4-BE49-F238E27FC236}">
                <a16:creationId xmlns:a16="http://schemas.microsoft.com/office/drawing/2014/main" id="{E1C70597-7D03-2FDD-1EE2-7B535C5AA992}"/>
              </a:ext>
            </a:extLst>
          </p:cNvPr>
          <p:cNvCxnSpPr>
            <a:cxnSpLocks/>
          </p:cNvCxnSpPr>
          <p:nvPr/>
        </p:nvCxnSpPr>
        <p:spPr>
          <a:xfrm flipV="1">
            <a:off x="3947886" y="394037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607653A9-DCF1-AE3A-163C-C0BDE7D3B2DA}"/>
              </a:ext>
            </a:extLst>
          </p:cNvPr>
          <p:cNvCxnSpPr>
            <a:cxnSpLocks/>
          </p:cNvCxnSpPr>
          <p:nvPr/>
        </p:nvCxnSpPr>
        <p:spPr>
          <a:xfrm>
            <a:off x="3947886"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kstSylinder 22">
            <a:extLst>
              <a:ext uri="{FF2B5EF4-FFF2-40B4-BE49-F238E27FC236}">
                <a16:creationId xmlns:a16="http://schemas.microsoft.com/office/drawing/2014/main" id="{E3849E8B-4F45-9C75-99CF-AAC4133C195C}"/>
              </a:ext>
            </a:extLst>
          </p:cNvPr>
          <p:cNvSpPr txBox="1"/>
          <p:nvPr/>
        </p:nvSpPr>
        <p:spPr>
          <a:xfrm>
            <a:off x="769257" y="516963"/>
            <a:ext cx="3338286" cy="369332"/>
          </a:xfrm>
          <a:prstGeom prst="rect">
            <a:avLst/>
          </a:prstGeom>
          <a:noFill/>
        </p:spPr>
        <p:txBody>
          <a:bodyPr wrap="square" rtlCol="0">
            <a:spAutoFit/>
          </a:bodyPr>
          <a:lstStyle/>
          <a:p>
            <a:pPr algn="l"/>
            <a:r>
              <a:rPr lang="nb-NO"/>
              <a:t>Brannfakkel!!</a:t>
            </a:r>
          </a:p>
        </p:txBody>
      </p:sp>
    </p:spTree>
    <p:extLst>
      <p:ext uri="{BB962C8B-B14F-4D97-AF65-F5344CB8AC3E}">
        <p14:creationId xmlns:p14="http://schemas.microsoft.com/office/powerpoint/2010/main" val="369635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82654-232E-58C0-16E7-851B41D49F5E}"/>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16D6AA50-FF92-7947-4434-701D53DD61FE}"/>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6826CC52-DF91-9905-B610-9133EF2F5746}"/>
              </a:ext>
            </a:extLst>
          </p:cNvPr>
          <p:cNvSpPr>
            <a:spLocks noGrp="1"/>
          </p:cNvSpPr>
          <p:nvPr>
            <p:ph type="sldNum" sz="quarter" idx="12"/>
          </p:nvPr>
        </p:nvSpPr>
        <p:spPr/>
        <p:txBody>
          <a:bodyPr/>
          <a:lstStyle/>
          <a:p>
            <a:fld id="{8ACEFDFC-287E-0A4D-81A7-6CC8C070690D}" type="slidenum">
              <a:rPr lang="nb-NO" smtClean="0"/>
              <a:t>35</a:t>
            </a:fld>
            <a:endParaRPr lang="nb-NO"/>
          </a:p>
        </p:txBody>
      </p:sp>
      <p:sp>
        <p:nvSpPr>
          <p:cNvPr id="6" name="TekstSylinder 5">
            <a:extLst>
              <a:ext uri="{FF2B5EF4-FFF2-40B4-BE49-F238E27FC236}">
                <a16:creationId xmlns:a16="http://schemas.microsoft.com/office/drawing/2014/main" id="{8F6BD208-30A8-2DF2-4AE5-880369D560A3}"/>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E593836D-D282-8BE3-0320-CB93652C3573}"/>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F0D0A6FA-367F-78B7-39B5-B7F2BA3C0B50}"/>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06C9C983-2385-9273-F25D-131AB43A1B60}"/>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tt pilkobling 14">
            <a:extLst>
              <a:ext uri="{FF2B5EF4-FFF2-40B4-BE49-F238E27FC236}">
                <a16:creationId xmlns:a16="http://schemas.microsoft.com/office/drawing/2014/main" id="{D9A70888-CCD8-BC63-0666-1125CE3C6BB8}"/>
              </a:ext>
            </a:extLst>
          </p:cNvPr>
          <p:cNvCxnSpPr>
            <a:cxnSpLocks/>
          </p:cNvCxnSpPr>
          <p:nvPr/>
        </p:nvCxnSpPr>
        <p:spPr>
          <a:xfrm>
            <a:off x="6633028" y="1994291"/>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Rett pilkobling 18">
            <a:extLst>
              <a:ext uri="{FF2B5EF4-FFF2-40B4-BE49-F238E27FC236}">
                <a16:creationId xmlns:a16="http://schemas.microsoft.com/office/drawing/2014/main" id="{3432830A-7528-9EAA-8641-7A2834A4C999}"/>
              </a:ext>
            </a:extLst>
          </p:cNvPr>
          <p:cNvCxnSpPr>
            <a:cxnSpLocks/>
          </p:cNvCxnSpPr>
          <p:nvPr/>
        </p:nvCxnSpPr>
        <p:spPr>
          <a:xfrm flipV="1">
            <a:off x="6633028" y="270068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0E63BC0E-621E-31F2-7507-3098F4E02428}"/>
              </a:ext>
            </a:extLst>
          </p:cNvPr>
          <p:cNvCxnSpPr>
            <a:cxnSpLocks/>
          </p:cNvCxnSpPr>
          <p:nvPr/>
        </p:nvCxnSpPr>
        <p:spPr>
          <a:xfrm>
            <a:off x="6633028"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Rett pilkobling 20">
            <a:extLst>
              <a:ext uri="{FF2B5EF4-FFF2-40B4-BE49-F238E27FC236}">
                <a16:creationId xmlns:a16="http://schemas.microsoft.com/office/drawing/2014/main" id="{B6B44636-0F2C-5F63-5B5A-25E2673186C6}"/>
              </a:ext>
            </a:extLst>
          </p:cNvPr>
          <p:cNvCxnSpPr>
            <a:cxnSpLocks/>
          </p:cNvCxnSpPr>
          <p:nvPr/>
        </p:nvCxnSpPr>
        <p:spPr>
          <a:xfrm flipV="1">
            <a:off x="6633028" y="3940379"/>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AC745949-8370-B74C-C614-8B8A7445EABA}"/>
              </a:ext>
            </a:extLst>
          </p:cNvPr>
          <p:cNvCxnSpPr>
            <a:cxnSpLocks/>
          </p:cNvCxnSpPr>
          <p:nvPr/>
        </p:nvCxnSpPr>
        <p:spPr>
          <a:xfrm>
            <a:off x="6633028"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kstSylinder 22">
            <a:extLst>
              <a:ext uri="{FF2B5EF4-FFF2-40B4-BE49-F238E27FC236}">
                <a16:creationId xmlns:a16="http://schemas.microsoft.com/office/drawing/2014/main" id="{C75C2E9B-11BE-72D6-31F7-52B3F0165163}"/>
              </a:ext>
            </a:extLst>
          </p:cNvPr>
          <p:cNvSpPr txBox="1"/>
          <p:nvPr/>
        </p:nvSpPr>
        <p:spPr>
          <a:xfrm>
            <a:off x="769257" y="516963"/>
            <a:ext cx="3338286" cy="369332"/>
          </a:xfrm>
          <a:prstGeom prst="rect">
            <a:avLst/>
          </a:prstGeom>
          <a:noFill/>
        </p:spPr>
        <p:txBody>
          <a:bodyPr wrap="square" rtlCol="0">
            <a:spAutoFit/>
          </a:bodyPr>
          <a:lstStyle/>
          <a:p>
            <a:pPr algn="l"/>
            <a:r>
              <a:rPr lang="nb-NO"/>
              <a:t>Brannfakkel!!</a:t>
            </a:r>
          </a:p>
        </p:txBody>
      </p:sp>
      <p:sp>
        <p:nvSpPr>
          <p:cNvPr id="24" name="TekstSylinder 23">
            <a:extLst>
              <a:ext uri="{FF2B5EF4-FFF2-40B4-BE49-F238E27FC236}">
                <a16:creationId xmlns:a16="http://schemas.microsoft.com/office/drawing/2014/main" id="{E4DBA3C2-463E-1897-0A99-6989289E6C23}"/>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Tree>
    <p:extLst>
      <p:ext uri="{BB962C8B-B14F-4D97-AF65-F5344CB8AC3E}">
        <p14:creationId xmlns:p14="http://schemas.microsoft.com/office/powerpoint/2010/main" val="221435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15"/>
                                        </p:tgtEl>
                                        <p:attrNameLst>
                                          <p:attrName>ppt_w</p:attrName>
                                        </p:attrNameLst>
                                      </p:cBhvr>
                                      <p:tavLst>
                                        <p:tav tm="0">
                                          <p:val>
                                            <p:strVal val="ppt_w"/>
                                          </p:val>
                                        </p:tav>
                                        <p:tav tm="100000">
                                          <p:val>
                                            <p:fltVal val="0"/>
                                          </p:val>
                                        </p:tav>
                                      </p:tavLst>
                                    </p:anim>
                                    <p:anim calcmode="lin" valueType="num">
                                      <p:cBhvr>
                                        <p:cTn id="7" dur="1000"/>
                                        <p:tgtEl>
                                          <p:spTgt spid="15"/>
                                        </p:tgtEl>
                                        <p:attrNameLst>
                                          <p:attrName>ppt_h</p:attrName>
                                        </p:attrNameLst>
                                      </p:cBhvr>
                                      <p:tavLst>
                                        <p:tav tm="0">
                                          <p:val>
                                            <p:strVal val="ppt_h"/>
                                          </p:val>
                                        </p:tav>
                                        <p:tav tm="100000">
                                          <p:val>
                                            <p:fltVal val="0"/>
                                          </p:val>
                                        </p:tav>
                                      </p:tavLst>
                                    </p:anim>
                                    <p:anim calcmode="lin" valueType="num">
                                      <p:cBhvr>
                                        <p:cTn id="8" dur="1000"/>
                                        <p:tgtEl>
                                          <p:spTgt spid="15"/>
                                        </p:tgtEl>
                                        <p:attrNameLst>
                                          <p:attrName>style.rotation</p:attrName>
                                        </p:attrNameLst>
                                      </p:cBhvr>
                                      <p:tavLst>
                                        <p:tav tm="0">
                                          <p:val>
                                            <p:fltVal val="0"/>
                                          </p:val>
                                        </p:tav>
                                        <p:tav tm="100000">
                                          <p:val>
                                            <p:fltVal val="90"/>
                                          </p:val>
                                        </p:tav>
                                      </p:tavLst>
                                    </p:anim>
                                    <p:animEffect transition="out" filter="fade">
                                      <p:cBhvr>
                                        <p:cTn id="9" dur="1000"/>
                                        <p:tgtEl>
                                          <p:spTgt spid="15"/>
                                        </p:tgtEl>
                                      </p:cBhvr>
                                    </p:animEffect>
                                    <p:set>
                                      <p:cBhvr>
                                        <p:cTn id="10" dur="1" fill="hold">
                                          <p:stCondLst>
                                            <p:cond delay="9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1000"/>
                                        <p:tgtEl>
                                          <p:spTgt spid="19"/>
                                        </p:tgtEl>
                                        <p:attrNameLst>
                                          <p:attrName>ppt_w</p:attrName>
                                        </p:attrNameLst>
                                      </p:cBhvr>
                                      <p:tavLst>
                                        <p:tav tm="0">
                                          <p:val>
                                            <p:strVal val="ppt_w"/>
                                          </p:val>
                                        </p:tav>
                                        <p:tav tm="100000">
                                          <p:val>
                                            <p:fltVal val="0"/>
                                          </p:val>
                                        </p:tav>
                                      </p:tavLst>
                                    </p:anim>
                                    <p:anim calcmode="lin" valueType="num">
                                      <p:cBhvr>
                                        <p:cTn id="15" dur="1000"/>
                                        <p:tgtEl>
                                          <p:spTgt spid="19"/>
                                        </p:tgtEl>
                                        <p:attrNameLst>
                                          <p:attrName>ppt_h</p:attrName>
                                        </p:attrNameLst>
                                      </p:cBhvr>
                                      <p:tavLst>
                                        <p:tav tm="0">
                                          <p:val>
                                            <p:strVal val="ppt_h"/>
                                          </p:val>
                                        </p:tav>
                                        <p:tav tm="100000">
                                          <p:val>
                                            <p:fltVal val="0"/>
                                          </p:val>
                                        </p:tav>
                                      </p:tavLst>
                                    </p:anim>
                                    <p:anim calcmode="lin" valueType="num">
                                      <p:cBhvr>
                                        <p:cTn id="16" dur="1000"/>
                                        <p:tgtEl>
                                          <p:spTgt spid="19"/>
                                        </p:tgtEl>
                                        <p:attrNameLst>
                                          <p:attrName>style.rotation</p:attrName>
                                        </p:attrNameLst>
                                      </p:cBhvr>
                                      <p:tavLst>
                                        <p:tav tm="0">
                                          <p:val>
                                            <p:fltVal val="0"/>
                                          </p:val>
                                        </p:tav>
                                        <p:tav tm="100000">
                                          <p:val>
                                            <p:fltVal val="90"/>
                                          </p:val>
                                        </p:tav>
                                      </p:tavLst>
                                    </p:anim>
                                    <p:animEffect transition="out" filter="fade">
                                      <p:cBhvr>
                                        <p:cTn id="17" dur="1000"/>
                                        <p:tgtEl>
                                          <p:spTgt spid="19"/>
                                        </p:tgtEl>
                                      </p:cBhvr>
                                    </p:animEffect>
                                    <p:set>
                                      <p:cBhvr>
                                        <p:cTn id="18" dur="1" fill="hold">
                                          <p:stCondLst>
                                            <p:cond delay="99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1" presetClass="exit" presetSubtype="0" fill="hold" nodeType="clickEffect">
                                  <p:stCondLst>
                                    <p:cond delay="0"/>
                                  </p:stCondLst>
                                  <p:childTnLst>
                                    <p:anim calcmode="lin" valueType="num">
                                      <p:cBhvr>
                                        <p:cTn id="22" dur="1000"/>
                                        <p:tgtEl>
                                          <p:spTgt spid="21"/>
                                        </p:tgtEl>
                                        <p:attrNameLst>
                                          <p:attrName>ppt_w</p:attrName>
                                        </p:attrNameLst>
                                      </p:cBhvr>
                                      <p:tavLst>
                                        <p:tav tm="0">
                                          <p:val>
                                            <p:strVal val="ppt_w"/>
                                          </p:val>
                                        </p:tav>
                                        <p:tav tm="100000">
                                          <p:val>
                                            <p:fltVal val="0"/>
                                          </p:val>
                                        </p:tav>
                                      </p:tavLst>
                                    </p:anim>
                                    <p:anim calcmode="lin" valueType="num">
                                      <p:cBhvr>
                                        <p:cTn id="23" dur="1000"/>
                                        <p:tgtEl>
                                          <p:spTgt spid="21"/>
                                        </p:tgtEl>
                                        <p:attrNameLst>
                                          <p:attrName>ppt_h</p:attrName>
                                        </p:attrNameLst>
                                      </p:cBhvr>
                                      <p:tavLst>
                                        <p:tav tm="0">
                                          <p:val>
                                            <p:strVal val="ppt_h"/>
                                          </p:val>
                                        </p:tav>
                                        <p:tav tm="100000">
                                          <p:val>
                                            <p:fltVal val="0"/>
                                          </p:val>
                                        </p:tav>
                                      </p:tavLst>
                                    </p:anim>
                                    <p:anim calcmode="lin" valueType="num">
                                      <p:cBhvr>
                                        <p:cTn id="24" dur="1000"/>
                                        <p:tgtEl>
                                          <p:spTgt spid="21"/>
                                        </p:tgtEl>
                                        <p:attrNameLst>
                                          <p:attrName>style.rotation</p:attrName>
                                        </p:attrNameLst>
                                      </p:cBhvr>
                                      <p:tavLst>
                                        <p:tav tm="0">
                                          <p:val>
                                            <p:fltVal val="0"/>
                                          </p:val>
                                        </p:tav>
                                        <p:tav tm="100000">
                                          <p:val>
                                            <p:fltVal val="90"/>
                                          </p:val>
                                        </p:tav>
                                      </p:tavLst>
                                    </p:anim>
                                    <p:animEffect transition="out" filter="fade">
                                      <p:cBhvr>
                                        <p:cTn id="25" dur="1000"/>
                                        <p:tgtEl>
                                          <p:spTgt spid="21"/>
                                        </p:tgtEl>
                                      </p:cBhvr>
                                    </p:animEffect>
                                    <p:set>
                                      <p:cBhvr>
                                        <p:cTn id="26"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5906A-8482-B40D-D16D-9CC7BD109F64}"/>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1DE330AA-3595-5DA0-940B-CB0A6D623669}"/>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092BEB77-C0D4-709E-038F-A2B228D05BFD}"/>
              </a:ext>
            </a:extLst>
          </p:cNvPr>
          <p:cNvSpPr>
            <a:spLocks noGrp="1"/>
          </p:cNvSpPr>
          <p:nvPr>
            <p:ph type="sldNum" sz="quarter" idx="12"/>
          </p:nvPr>
        </p:nvSpPr>
        <p:spPr/>
        <p:txBody>
          <a:bodyPr/>
          <a:lstStyle/>
          <a:p>
            <a:fld id="{8ACEFDFC-287E-0A4D-81A7-6CC8C070690D}" type="slidenum">
              <a:rPr lang="nb-NO" smtClean="0"/>
              <a:t>36</a:t>
            </a:fld>
            <a:endParaRPr lang="nb-NO"/>
          </a:p>
        </p:txBody>
      </p:sp>
      <p:sp>
        <p:nvSpPr>
          <p:cNvPr id="6" name="TekstSylinder 5">
            <a:extLst>
              <a:ext uri="{FF2B5EF4-FFF2-40B4-BE49-F238E27FC236}">
                <a16:creationId xmlns:a16="http://schemas.microsoft.com/office/drawing/2014/main" id="{9294F8FB-9838-208E-9FC9-792E832F2177}"/>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FB0465A0-3E68-6637-C7D0-63C5B5479104}"/>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EAF40B43-2988-0E81-5650-01C0483584BF}"/>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AC3F867C-2E79-50A0-AD1F-D6B10533033D}"/>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45B133C8-5366-2527-FADA-8A1BF916BC2A}"/>
              </a:ext>
            </a:extLst>
          </p:cNvPr>
          <p:cNvCxnSpPr>
            <a:cxnSpLocks/>
          </p:cNvCxnSpPr>
          <p:nvPr/>
        </p:nvCxnSpPr>
        <p:spPr>
          <a:xfrm>
            <a:off x="6633028" y="325468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EE6A3753-F84D-583B-4881-E9680E1EA52D}"/>
              </a:ext>
            </a:extLst>
          </p:cNvPr>
          <p:cNvCxnSpPr>
            <a:cxnSpLocks/>
          </p:cNvCxnSpPr>
          <p:nvPr/>
        </p:nvCxnSpPr>
        <p:spPr>
          <a:xfrm>
            <a:off x="6633028" y="4494377"/>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8029186B-4376-6B86-5434-E904FD260E6B}"/>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C88A88BC-B9FB-E6EA-8629-E1561F33D733}"/>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321749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D8AB3-7950-1871-5FF3-223DAEF0FAF3}"/>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6FD9696B-47C2-2EA2-6870-DC9531819ED7}"/>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D26CCFBD-FB1F-D940-941C-99B569547448}"/>
              </a:ext>
            </a:extLst>
          </p:cNvPr>
          <p:cNvSpPr>
            <a:spLocks noGrp="1"/>
          </p:cNvSpPr>
          <p:nvPr>
            <p:ph type="sldNum" sz="quarter" idx="12"/>
          </p:nvPr>
        </p:nvSpPr>
        <p:spPr/>
        <p:txBody>
          <a:bodyPr/>
          <a:lstStyle/>
          <a:p>
            <a:fld id="{8ACEFDFC-287E-0A4D-81A7-6CC8C070690D}" type="slidenum">
              <a:rPr lang="nb-NO" smtClean="0"/>
              <a:t>37</a:t>
            </a:fld>
            <a:endParaRPr lang="nb-NO"/>
          </a:p>
        </p:txBody>
      </p:sp>
      <p:sp>
        <p:nvSpPr>
          <p:cNvPr id="6" name="TekstSylinder 5">
            <a:extLst>
              <a:ext uri="{FF2B5EF4-FFF2-40B4-BE49-F238E27FC236}">
                <a16:creationId xmlns:a16="http://schemas.microsoft.com/office/drawing/2014/main" id="{A9F54D87-8A7F-4CDA-5224-6B0298F52169}"/>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7610C997-2517-4638-3E98-647A4F6800BB}"/>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4BEE0BC1-FD2F-1ACC-E46C-7D3F45765F16}"/>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6CDD4964-FC85-5F47-908D-66E65F29339A}"/>
              </a:ext>
            </a:extLst>
          </p:cNvPr>
          <p:cNvCxnSpPr>
            <a:cxnSpLocks/>
          </p:cNvCxnSpPr>
          <p:nvPr/>
        </p:nvCxnSpPr>
        <p:spPr>
          <a:xfrm flipV="1">
            <a:off x="6633028" y="1440293"/>
            <a:ext cx="68217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305D9638-7CB3-458B-9F69-E74FB4004CF5}"/>
              </a:ext>
            </a:extLst>
          </p:cNvPr>
          <p:cNvCxnSpPr>
            <a:cxnSpLocks/>
          </p:cNvCxnSpPr>
          <p:nvPr/>
        </p:nvCxnSpPr>
        <p:spPr>
          <a:xfrm flipV="1">
            <a:off x="6633028" y="2567410"/>
            <a:ext cx="783772" cy="687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3A4C879A-25E3-17BE-CC3F-83C4D88A0CE9}"/>
              </a:ext>
            </a:extLst>
          </p:cNvPr>
          <p:cNvCxnSpPr>
            <a:cxnSpLocks/>
          </p:cNvCxnSpPr>
          <p:nvPr/>
        </p:nvCxnSpPr>
        <p:spPr>
          <a:xfrm flipV="1">
            <a:off x="6633028" y="3762518"/>
            <a:ext cx="783772" cy="731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296CE1B3-6383-D4F7-7BCF-EEF66A828A3F}"/>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10BDAC85-5525-8668-696D-E09DE6F614CA}"/>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20807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B8687-27E0-4F2E-56D8-4A1AF7009D18}"/>
            </a:ext>
          </a:extLst>
        </p:cNvPr>
        <p:cNvGrpSpPr/>
        <p:nvPr/>
      </p:nvGrpSpPr>
      <p:grpSpPr>
        <a:xfrm>
          <a:off x="0" y="0"/>
          <a:ext cx="0" cy="0"/>
          <a:chOff x="0" y="0"/>
          <a:chExt cx="0" cy="0"/>
        </a:xfrm>
      </p:grpSpPr>
      <p:sp>
        <p:nvSpPr>
          <p:cNvPr id="4" name="Plassholder for dato 3">
            <a:extLst>
              <a:ext uri="{FF2B5EF4-FFF2-40B4-BE49-F238E27FC236}">
                <a16:creationId xmlns:a16="http://schemas.microsoft.com/office/drawing/2014/main" id="{C14515E7-D461-4BA0-28D2-7D88F8EC4E85}"/>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77607807-6D35-A8F9-EA39-78F9177814C8}"/>
              </a:ext>
            </a:extLst>
          </p:cNvPr>
          <p:cNvSpPr>
            <a:spLocks noGrp="1"/>
          </p:cNvSpPr>
          <p:nvPr>
            <p:ph type="sldNum" sz="quarter" idx="12"/>
          </p:nvPr>
        </p:nvSpPr>
        <p:spPr/>
        <p:txBody>
          <a:bodyPr/>
          <a:lstStyle/>
          <a:p>
            <a:fld id="{8ACEFDFC-287E-0A4D-81A7-6CC8C070690D}" type="slidenum">
              <a:rPr lang="nb-NO" smtClean="0"/>
              <a:t>38</a:t>
            </a:fld>
            <a:endParaRPr lang="nb-NO"/>
          </a:p>
        </p:txBody>
      </p:sp>
      <p:sp>
        <p:nvSpPr>
          <p:cNvPr id="6" name="TekstSylinder 5">
            <a:extLst>
              <a:ext uri="{FF2B5EF4-FFF2-40B4-BE49-F238E27FC236}">
                <a16:creationId xmlns:a16="http://schemas.microsoft.com/office/drawing/2014/main" id="{C3FD30E1-A740-92BE-558E-19333A6B3ED6}"/>
              </a:ext>
            </a:extLst>
          </p:cNvPr>
          <p:cNvSpPr txBox="1"/>
          <p:nvPr/>
        </p:nvSpPr>
        <p:spPr>
          <a:xfrm>
            <a:off x="769257" y="1809625"/>
            <a:ext cx="3338286" cy="369332"/>
          </a:xfrm>
          <a:prstGeom prst="rect">
            <a:avLst/>
          </a:prstGeom>
          <a:noFill/>
        </p:spPr>
        <p:txBody>
          <a:bodyPr wrap="square" rtlCol="0">
            <a:spAutoFit/>
          </a:bodyPr>
          <a:lstStyle/>
          <a:p>
            <a:pPr algn="l"/>
            <a:r>
              <a:rPr lang="nb-NO"/>
              <a:t>Høyt presterende elever</a:t>
            </a:r>
          </a:p>
        </p:txBody>
      </p:sp>
      <p:sp>
        <p:nvSpPr>
          <p:cNvPr id="7" name="TekstSylinder 6">
            <a:extLst>
              <a:ext uri="{FF2B5EF4-FFF2-40B4-BE49-F238E27FC236}">
                <a16:creationId xmlns:a16="http://schemas.microsoft.com/office/drawing/2014/main" id="{9D3C43AF-24A7-6B70-19D6-4DBA998E0D66}"/>
              </a:ext>
            </a:extLst>
          </p:cNvPr>
          <p:cNvSpPr txBox="1"/>
          <p:nvPr/>
        </p:nvSpPr>
        <p:spPr>
          <a:xfrm>
            <a:off x="769257" y="3059668"/>
            <a:ext cx="3338286" cy="369332"/>
          </a:xfrm>
          <a:prstGeom prst="rect">
            <a:avLst/>
          </a:prstGeom>
          <a:noFill/>
        </p:spPr>
        <p:txBody>
          <a:bodyPr wrap="square" rtlCol="0">
            <a:spAutoFit/>
          </a:bodyPr>
          <a:lstStyle/>
          <a:p>
            <a:pPr algn="l"/>
            <a:r>
              <a:rPr lang="nb-NO"/>
              <a:t>Middels presterende elever</a:t>
            </a:r>
          </a:p>
        </p:txBody>
      </p:sp>
      <p:sp>
        <p:nvSpPr>
          <p:cNvPr id="8" name="TekstSylinder 7">
            <a:extLst>
              <a:ext uri="{FF2B5EF4-FFF2-40B4-BE49-F238E27FC236}">
                <a16:creationId xmlns:a16="http://schemas.microsoft.com/office/drawing/2014/main" id="{CEE26223-5122-E4F1-5C84-76C007E0C634}"/>
              </a:ext>
            </a:extLst>
          </p:cNvPr>
          <p:cNvSpPr txBox="1"/>
          <p:nvPr/>
        </p:nvSpPr>
        <p:spPr>
          <a:xfrm>
            <a:off x="769257" y="4309711"/>
            <a:ext cx="3338286" cy="369332"/>
          </a:xfrm>
          <a:prstGeom prst="rect">
            <a:avLst/>
          </a:prstGeom>
          <a:noFill/>
        </p:spPr>
        <p:txBody>
          <a:bodyPr wrap="square" rtlCol="0">
            <a:spAutoFit/>
          </a:bodyPr>
          <a:lstStyle/>
          <a:p>
            <a:pPr algn="l"/>
            <a:r>
              <a:rPr lang="nb-NO"/>
              <a:t>Lavt presterende elever</a:t>
            </a:r>
          </a:p>
        </p:txBody>
      </p:sp>
      <p:cxnSp>
        <p:nvCxnSpPr>
          <p:cNvPr id="14" name="Rett pilkobling 13">
            <a:extLst>
              <a:ext uri="{FF2B5EF4-FFF2-40B4-BE49-F238E27FC236}">
                <a16:creationId xmlns:a16="http://schemas.microsoft.com/office/drawing/2014/main" id="{E17CF975-534F-D53F-D9B8-0F2D969A6B05}"/>
              </a:ext>
            </a:extLst>
          </p:cNvPr>
          <p:cNvCxnSpPr>
            <a:cxnSpLocks/>
          </p:cNvCxnSpPr>
          <p:nvPr/>
        </p:nvCxnSpPr>
        <p:spPr>
          <a:xfrm flipV="1">
            <a:off x="6633028" y="-435429"/>
            <a:ext cx="2960915" cy="2429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Rett pilkobling 19">
            <a:extLst>
              <a:ext uri="{FF2B5EF4-FFF2-40B4-BE49-F238E27FC236}">
                <a16:creationId xmlns:a16="http://schemas.microsoft.com/office/drawing/2014/main" id="{5C7740C3-DE85-E179-4C49-1B1F949132B2}"/>
              </a:ext>
            </a:extLst>
          </p:cNvPr>
          <p:cNvCxnSpPr>
            <a:cxnSpLocks/>
          </p:cNvCxnSpPr>
          <p:nvPr/>
        </p:nvCxnSpPr>
        <p:spPr>
          <a:xfrm flipV="1">
            <a:off x="6633028" y="-319314"/>
            <a:ext cx="4034972" cy="3574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Rett pilkobling 21">
            <a:extLst>
              <a:ext uri="{FF2B5EF4-FFF2-40B4-BE49-F238E27FC236}">
                <a16:creationId xmlns:a16="http://schemas.microsoft.com/office/drawing/2014/main" id="{BCD1B2C2-C487-ECEF-FD32-DD07E05AECDA}"/>
              </a:ext>
            </a:extLst>
          </p:cNvPr>
          <p:cNvCxnSpPr>
            <a:cxnSpLocks/>
          </p:cNvCxnSpPr>
          <p:nvPr/>
        </p:nvCxnSpPr>
        <p:spPr>
          <a:xfrm flipV="1">
            <a:off x="6633028" y="-101600"/>
            <a:ext cx="4863647" cy="4595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kstSylinder 23">
            <a:extLst>
              <a:ext uri="{FF2B5EF4-FFF2-40B4-BE49-F238E27FC236}">
                <a16:creationId xmlns:a16="http://schemas.microsoft.com/office/drawing/2014/main" id="{A1E9673E-12A0-DDD9-4CBE-241F7D3FEABC}"/>
              </a:ext>
            </a:extLst>
          </p:cNvPr>
          <p:cNvSpPr txBox="1"/>
          <p:nvPr/>
        </p:nvSpPr>
        <p:spPr>
          <a:xfrm>
            <a:off x="4807857" y="2746855"/>
            <a:ext cx="1095828" cy="1015663"/>
          </a:xfrm>
          <a:prstGeom prst="rect">
            <a:avLst/>
          </a:prstGeom>
          <a:noFill/>
        </p:spPr>
        <p:txBody>
          <a:bodyPr wrap="square" rtlCol="0">
            <a:spAutoFit/>
          </a:bodyPr>
          <a:lstStyle/>
          <a:p>
            <a:pPr algn="l"/>
            <a:r>
              <a:rPr lang="nb-NO" sz="6000"/>
              <a:t>KI</a:t>
            </a:r>
          </a:p>
        </p:txBody>
      </p:sp>
      <p:sp>
        <p:nvSpPr>
          <p:cNvPr id="2" name="TekstSylinder 1">
            <a:extLst>
              <a:ext uri="{FF2B5EF4-FFF2-40B4-BE49-F238E27FC236}">
                <a16:creationId xmlns:a16="http://schemas.microsoft.com/office/drawing/2014/main" id="{8C75AEEF-7FCF-0C37-7080-0374D594A85D}"/>
              </a:ext>
            </a:extLst>
          </p:cNvPr>
          <p:cNvSpPr txBox="1"/>
          <p:nvPr/>
        </p:nvSpPr>
        <p:spPr>
          <a:xfrm>
            <a:off x="4553856" y="1921079"/>
            <a:ext cx="2079172" cy="646331"/>
          </a:xfrm>
          <a:prstGeom prst="rect">
            <a:avLst/>
          </a:prstGeom>
          <a:noFill/>
        </p:spPr>
        <p:txBody>
          <a:bodyPr wrap="square" rtlCol="0">
            <a:spAutoFit/>
          </a:bodyPr>
          <a:lstStyle/>
          <a:p>
            <a:pPr algn="l"/>
            <a:r>
              <a:rPr lang="nb-NO"/>
              <a:t>Hensiktsmessig bruk av</a:t>
            </a:r>
          </a:p>
        </p:txBody>
      </p:sp>
    </p:spTree>
    <p:extLst>
      <p:ext uri="{BB962C8B-B14F-4D97-AF65-F5344CB8AC3E}">
        <p14:creationId xmlns:p14="http://schemas.microsoft.com/office/powerpoint/2010/main" val="904247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697992" y="5262372"/>
            <a:ext cx="10442450"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624" y="4799518"/>
            <a:ext cx="2040888" cy="1311999"/>
          </a:xfrm>
          <a:prstGeom prst="rect">
            <a:avLst/>
          </a:prstGeom>
        </p:spPr>
      </p:pic>
      <p:sp>
        <p:nvSpPr>
          <p:cNvPr id="9" name="Rektangel 8">
            <a:extLst>
              <a:ext uri="{FF2B5EF4-FFF2-40B4-BE49-F238E27FC236}">
                <a16:creationId xmlns:a16="http://schemas.microsoft.com/office/drawing/2014/main" id="{B7CBE051-FD6D-6303-CAC3-3AA58E167C3F}"/>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0" name="Rektangel 9">
            <a:extLst>
              <a:ext uri="{FF2B5EF4-FFF2-40B4-BE49-F238E27FC236}">
                <a16:creationId xmlns:a16="http://schemas.microsoft.com/office/drawing/2014/main" id="{9C236E5F-156D-21D5-8E1C-DCFA06B65148}"/>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1" name="Rektangel 10">
            <a:extLst>
              <a:ext uri="{FF2B5EF4-FFF2-40B4-BE49-F238E27FC236}">
                <a16:creationId xmlns:a16="http://schemas.microsoft.com/office/drawing/2014/main" id="{10CCA27F-0201-5B21-F523-DFCE5BA47241}"/>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12" name="Rektangel 11">
            <a:extLst>
              <a:ext uri="{FF2B5EF4-FFF2-40B4-BE49-F238E27FC236}">
                <a16:creationId xmlns:a16="http://schemas.microsoft.com/office/drawing/2014/main" id="{321909CD-7B2D-2520-ECBD-AC7C7CA942D4}"/>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813957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sz="4000" b="1"/>
              <a:t>Kunstig intelligens i skolekontekst</a:t>
            </a:r>
          </a:p>
        </p:txBody>
      </p:sp>
      <p:sp>
        <p:nvSpPr>
          <p:cNvPr id="3" name="Plassholder for tekst 2"/>
          <p:cNvSpPr>
            <a:spLocks noGrp="1"/>
          </p:cNvSpPr>
          <p:nvPr>
            <p:ph type="body" sz="quarter" idx="19"/>
          </p:nvPr>
        </p:nvSpPr>
        <p:spPr/>
        <p:txBody>
          <a:bodyPr/>
          <a:lstStyle/>
          <a:p>
            <a:r>
              <a:rPr lang="nb-NO">
                <a:noFill/>
              </a:rPr>
              <a:t>  </a:t>
            </a:r>
          </a:p>
        </p:txBody>
      </p:sp>
      <p:sp>
        <p:nvSpPr>
          <p:cNvPr id="4" name="Plassholder for dato 3"/>
          <p:cNvSpPr>
            <a:spLocks noGrp="1"/>
          </p:cNvSpPr>
          <p:nvPr>
            <p:ph type="dt" sz="half" idx="10"/>
          </p:nvPr>
        </p:nvSpPr>
        <p:spPr/>
        <p:txBody>
          <a:bodyPr/>
          <a:lstStyle/>
          <a:p>
            <a:fld id="{F641A862-612A-7D45-A0ED-07030570FC13}" type="datetime1">
              <a:rPr lang="nb-NO" smtClean="0"/>
              <a:t>16.01.2025</a:t>
            </a:fld>
            <a:endParaRPr lang="nb-NO"/>
          </a:p>
        </p:txBody>
      </p:sp>
      <p:sp>
        <p:nvSpPr>
          <p:cNvPr id="5" name="Plassholder for lysbildenummer 4"/>
          <p:cNvSpPr>
            <a:spLocks noGrp="1"/>
          </p:cNvSpPr>
          <p:nvPr>
            <p:ph type="sldNum" sz="quarter" idx="12"/>
          </p:nvPr>
        </p:nvSpPr>
        <p:spPr/>
        <p:txBody>
          <a:bodyPr/>
          <a:lstStyle/>
          <a:p>
            <a:fld id="{8ACEFDFC-287E-0A4D-81A7-6CC8C070690D}" type="slidenum">
              <a:rPr lang="nb-NO" smtClean="0"/>
              <a:t>4</a:t>
            </a:fld>
            <a:endParaRPr lang="nb-NO"/>
          </a:p>
        </p:txBody>
      </p:sp>
      <p:sp>
        <p:nvSpPr>
          <p:cNvPr id="7" name="Plassholder for tekst 6"/>
          <p:cNvSpPr>
            <a:spLocks noGrp="1"/>
          </p:cNvSpPr>
          <p:nvPr>
            <p:ph type="body" sz="quarter" idx="18"/>
          </p:nvPr>
        </p:nvSpPr>
        <p:spPr/>
        <p:txBody>
          <a:bodyPr/>
          <a:lstStyle/>
          <a:p>
            <a:r>
              <a:rPr lang="nb-NO">
                <a:noFill/>
              </a:rPr>
              <a:t> </a:t>
            </a:r>
          </a:p>
        </p:txBody>
      </p:sp>
      <p:sp>
        <p:nvSpPr>
          <p:cNvPr id="8" name="Plassholder for tekst 7"/>
          <p:cNvSpPr>
            <a:spLocks noGrp="1"/>
          </p:cNvSpPr>
          <p:nvPr>
            <p:ph type="body" sz="quarter" idx="20"/>
          </p:nvPr>
        </p:nvSpPr>
        <p:spPr/>
        <p:txBody>
          <a:bodyPr/>
          <a:lstStyle/>
          <a:p>
            <a:r>
              <a:rPr lang="nb-NO">
                <a:noFill/>
              </a:rPr>
              <a:t> </a:t>
            </a:r>
          </a:p>
        </p:txBody>
      </p:sp>
      <p:pic>
        <p:nvPicPr>
          <p:cNvPr id="10" name="Bilde 9">
            <a:extLst>
              <a:ext uri="{FF2B5EF4-FFF2-40B4-BE49-F238E27FC236}">
                <a16:creationId xmlns:a16="http://schemas.microsoft.com/office/drawing/2014/main" id="{AF389F40-A9FA-10E9-2F6D-7C25B60EF429}"/>
              </a:ext>
            </a:extLst>
          </p:cNvPr>
          <p:cNvPicPr>
            <a:picLocks noChangeAspect="1"/>
          </p:cNvPicPr>
          <p:nvPr/>
        </p:nvPicPr>
        <p:blipFill>
          <a:blip r:embed="rId2"/>
          <a:stretch>
            <a:fillRect/>
          </a:stretch>
        </p:blipFill>
        <p:spPr>
          <a:xfrm>
            <a:off x="10571832" y="4402878"/>
            <a:ext cx="1191543" cy="1349459"/>
          </a:xfrm>
          <a:prstGeom prst="rect">
            <a:avLst/>
          </a:prstGeom>
        </p:spPr>
      </p:pic>
      <p:sp>
        <p:nvSpPr>
          <p:cNvPr id="9" name="TekstSylinder 8">
            <a:extLst>
              <a:ext uri="{FF2B5EF4-FFF2-40B4-BE49-F238E27FC236}">
                <a16:creationId xmlns:a16="http://schemas.microsoft.com/office/drawing/2014/main" id="{86F6EBA7-8B68-704E-3F63-A1367544F11A}"/>
              </a:ext>
            </a:extLst>
          </p:cNvPr>
          <p:cNvSpPr txBox="1"/>
          <p:nvPr/>
        </p:nvSpPr>
        <p:spPr>
          <a:xfrm>
            <a:off x="2535866" y="4573128"/>
            <a:ext cx="6496492" cy="1477328"/>
          </a:xfrm>
          <a:prstGeom prst="rect">
            <a:avLst/>
          </a:prstGeom>
          <a:noFill/>
        </p:spPr>
        <p:txBody>
          <a:bodyPr wrap="square">
            <a:spAutoFit/>
          </a:bodyPr>
          <a:lstStyle/>
          <a:p>
            <a:r>
              <a:rPr lang="nb-NO"/>
              <a:t>Veilederteamet for læringsteknologi i Osloskolen</a:t>
            </a:r>
          </a:p>
          <a:p>
            <a:r>
              <a:rPr lang="nb-NO"/>
              <a:t>Harald Bergersen Zeigler</a:t>
            </a:r>
          </a:p>
          <a:p>
            <a:r>
              <a:rPr lang="nb-NO"/>
              <a:t>Thomas Drevon</a:t>
            </a:r>
          </a:p>
          <a:p>
            <a:r>
              <a:rPr lang="nb-NO"/>
              <a:t>Nina Eriksdatter</a:t>
            </a:r>
          </a:p>
          <a:p>
            <a:endParaRPr lang="nb-NO"/>
          </a:p>
        </p:txBody>
      </p:sp>
    </p:spTree>
    <p:extLst>
      <p:ext uri="{BB962C8B-B14F-4D97-AF65-F5344CB8AC3E}">
        <p14:creationId xmlns:p14="http://schemas.microsoft.com/office/powerpoint/2010/main" val="1787368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69BB263A-001F-C67F-07C7-67152B3DBFE1}"/>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4333874" y="5262372"/>
            <a:ext cx="680656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384" y="4702384"/>
            <a:ext cx="2040888" cy="1311999"/>
          </a:xfrm>
          <a:prstGeom prst="rect">
            <a:avLst/>
          </a:prstGeom>
        </p:spPr>
      </p:pic>
      <p:sp>
        <p:nvSpPr>
          <p:cNvPr id="9" name="Rektangel 8">
            <a:extLst>
              <a:ext uri="{FF2B5EF4-FFF2-40B4-BE49-F238E27FC236}">
                <a16:creationId xmlns:a16="http://schemas.microsoft.com/office/drawing/2014/main" id="{E608159A-D59E-90D4-1571-F0A6EA775789}"/>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1" name="Rektangel 10">
            <a:extLst>
              <a:ext uri="{FF2B5EF4-FFF2-40B4-BE49-F238E27FC236}">
                <a16:creationId xmlns:a16="http://schemas.microsoft.com/office/drawing/2014/main" id="{2ED21A7B-5665-4210-9490-2CE68492BB3D}"/>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12" name="Rektangel 11">
            <a:extLst>
              <a:ext uri="{FF2B5EF4-FFF2-40B4-BE49-F238E27FC236}">
                <a16:creationId xmlns:a16="http://schemas.microsoft.com/office/drawing/2014/main" id="{E22FF14D-89F4-6E0B-860A-CF012D5C1BF7}"/>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285606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8B01CC2E-F0D0-F85A-79AE-E66BE20A02E7}"/>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7286624" y="5262372"/>
            <a:ext cx="385381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50439" y="4626267"/>
            <a:ext cx="2040888" cy="1311999"/>
          </a:xfrm>
          <a:prstGeom prst="rect">
            <a:avLst/>
          </a:prstGeom>
        </p:spPr>
      </p:pic>
      <p:pic>
        <p:nvPicPr>
          <p:cNvPr id="11" name="Bilde 10" descr="Et bilde som inneholder hatt, Solhatt, fedora&#10;&#10;Automatisk generert beskrivelse">
            <a:extLst>
              <a:ext uri="{FF2B5EF4-FFF2-40B4-BE49-F238E27FC236}">
                <a16:creationId xmlns:a16="http://schemas.microsoft.com/office/drawing/2014/main" id="{54273DF4-C2FB-6A2E-F055-E118467461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46826" y="4146797"/>
            <a:ext cx="848113" cy="848113"/>
          </a:xfrm>
          <a:prstGeom prst="rect">
            <a:avLst/>
          </a:prstGeom>
        </p:spPr>
      </p:pic>
      <p:sp>
        <p:nvSpPr>
          <p:cNvPr id="9" name="Rektangel 8">
            <a:extLst>
              <a:ext uri="{FF2B5EF4-FFF2-40B4-BE49-F238E27FC236}">
                <a16:creationId xmlns:a16="http://schemas.microsoft.com/office/drawing/2014/main" id="{A139AFD4-0917-56C5-186C-3DF21D2E6FCD}"/>
              </a:ext>
            </a:extLst>
          </p:cNvPr>
          <p:cNvSpPr/>
          <p:nvPr/>
        </p:nvSpPr>
        <p:spPr>
          <a:xfrm>
            <a:off x="69799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0" name="Rektangel 9">
            <a:extLst>
              <a:ext uri="{FF2B5EF4-FFF2-40B4-BE49-F238E27FC236}">
                <a16:creationId xmlns:a16="http://schemas.microsoft.com/office/drawing/2014/main" id="{BA5617D2-CCC8-DEBB-5B5A-31EC1BABB66E}"/>
              </a:ext>
            </a:extLst>
          </p:cNvPr>
          <p:cNvSpPr/>
          <p:nvPr/>
        </p:nvSpPr>
        <p:spPr>
          <a:xfrm>
            <a:off x="3473165"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3" name="Rektangel 12">
            <a:extLst>
              <a:ext uri="{FF2B5EF4-FFF2-40B4-BE49-F238E27FC236}">
                <a16:creationId xmlns:a16="http://schemas.microsoft.com/office/drawing/2014/main" id="{0A2CF5C6-5C49-C948-34E0-DB190A2341FF}"/>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Tree>
    <p:extLst>
      <p:ext uri="{BB962C8B-B14F-4D97-AF65-F5344CB8AC3E}">
        <p14:creationId xmlns:p14="http://schemas.microsoft.com/office/powerpoint/2010/main" val="406155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FB1638F7-6B90-A32F-2D53-7CBCBCCEC61F}"/>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75E934A5-7908-4322-F370-1D39720D240B}"/>
              </a:ext>
            </a:extLst>
          </p:cNvPr>
          <p:cNvSpPr/>
          <p:nvPr/>
        </p:nvSpPr>
        <p:spPr>
          <a:xfrm>
            <a:off x="9896474" y="5262372"/>
            <a:ext cx="1243967" cy="6309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48674" y="4581309"/>
            <a:ext cx="2040888" cy="1311999"/>
          </a:xfrm>
          <a:prstGeom prst="rect">
            <a:avLst/>
          </a:prstGeom>
        </p:spPr>
      </p:pic>
      <p:pic>
        <p:nvPicPr>
          <p:cNvPr id="9" name="Bilde 8" descr="Et bilde som inneholder hatt, Solhatt, fedora&#10;&#10;Automatisk generert beskrivelse">
            <a:extLst>
              <a:ext uri="{FF2B5EF4-FFF2-40B4-BE49-F238E27FC236}">
                <a16:creationId xmlns:a16="http://schemas.microsoft.com/office/drawing/2014/main" id="{C02D7AB5-AFAA-8944-D766-84DE952CB21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45061" y="4157252"/>
            <a:ext cx="848113" cy="848113"/>
          </a:xfrm>
          <a:prstGeom prst="rect">
            <a:avLst/>
          </a:prstGeom>
        </p:spPr>
      </p:pic>
      <p:sp>
        <p:nvSpPr>
          <p:cNvPr id="10" name="Rektangel 9">
            <a:extLst>
              <a:ext uri="{FF2B5EF4-FFF2-40B4-BE49-F238E27FC236}">
                <a16:creationId xmlns:a16="http://schemas.microsoft.com/office/drawing/2014/main" id="{3D786B79-A01A-649A-F0F5-286EBF28B973}"/>
              </a:ext>
            </a:extLst>
          </p:cNvPr>
          <p:cNvSpPr/>
          <p:nvPr/>
        </p:nvSpPr>
        <p:spPr>
          <a:xfrm>
            <a:off x="697992"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sp>
        <p:nvSpPr>
          <p:cNvPr id="11" name="Rektangel 10">
            <a:extLst>
              <a:ext uri="{FF2B5EF4-FFF2-40B4-BE49-F238E27FC236}">
                <a16:creationId xmlns:a16="http://schemas.microsoft.com/office/drawing/2014/main" id="{37B755E3-98B6-8334-3610-57A2590919DE}"/>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12" name="Rektangel 11">
            <a:extLst>
              <a:ext uri="{FF2B5EF4-FFF2-40B4-BE49-F238E27FC236}">
                <a16:creationId xmlns:a16="http://schemas.microsoft.com/office/drawing/2014/main" id="{E37594BF-BCA2-0089-17D2-3851CC3E0F4E}"/>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Tree>
    <p:extLst>
      <p:ext uri="{BB962C8B-B14F-4D97-AF65-F5344CB8AC3E}">
        <p14:creationId xmlns:p14="http://schemas.microsoft.com/office/powerpoint/2010/main" val="226228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72C3C7D6-B138-EA04-E0EA-B89EF8ADA096}"/>
              </a:ext>
            </a:extLst>
          </p:cNvPr>
          <p:cNvSpPr/>
          <p:nvPr/>
        </p:nvSpPr>
        <p:spPr>
          <a:xfrm>
            <a:off x="3477006"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OM KI i klasserommet: </a:t>
            </a:r>
          </a:p>
          <a:p>
            <a:pPr algn="ctr"/>
            <a:br>
              <a:rPr lang="nb-NO" sz="1800"/>
            </a:br>
            <a:r>
              <a:rPr lang="nb-NO" sz="1600"/>
              <a:t>Hva er KI, fordeler/ ulemper, og hva kan det brukes til i DITT fag? Vis på tavla!</a:t>
            </a:r>
            <a:endParaRPr lang="nb-NO" sz="1800"/>
          </a:p>
        </p:txBody>
      </p:sp>
      <p:sp>
        <p:nvSpPr>
          <p:cNvPr id="3" name="Rektangel 2">
            <a:extLst>
              <a:ext uri="{FF2B5EF4-FFF2-40B4-BE49-F238E27FC236}">
                <a16:creationId xmlns:a16="http://schemas.microsoft.com/office/drawing/2014/main" id="{10C47D2A-96C9-A542-4D36-D8BBF4BE0610}"/>
              </a:ext>
            </a:extLst>
          </p:cNvPr>
          <p:cNvSpPr/>
          <p:nvPr/>
        </p:nvSpPr>
        <p:spPr>
          <a:xfrm>
            <a:off x="6256021"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MED KI i klasserommet:</a:t>
            </a:r>
          </a:p>
          <a:p>
            <a:pPr algn="ctr"/>
            <a:endParaRPr lang="nb-NO" sz="1800" b="1"/>
          </a:p>
          <a:p>
            <a:pPr algn="ctr"/>
            <a:r>
              <a:rPr lang="nb-NO" sz="1600"/>
              <a:t>Hvor KI er elev- og lærings-støttende, men lærerstyrt.</a:t>
            </a:r>
          </a:p>
        </p:txBody>
      </p:sp>
      <p:sp>
        <p:nvSpPr>
          <p:cNvPr id="4" name="Rektangel 3">
            <a:extLst>
              <a:ext uri="{FF2B5EF4-FFF2-40B4-BE49-F238E27FC236}">
                <a16:creationId xmlns:a16="http://schemas.microsoft.com/office/drawing/2014/main" id="{58322FE8-132F-EE53-3192-10736EECB5C7}"/>
              </a:ext>
            </a:extLst>
          </p:cNvPr>
          <p:cNvSpPr/>
          <p:nvPr/>
        </p:nvSpPr>
        <p:spPr>
          <a:xfrm>
            <a:off x="9003798"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sz="1800" b="1"/>
              <a:t>Undervisning I KI </a:t>
            </a:r>
            <a:r>
              <a:rPr lang="nb-NO" b="1"/>
              <a:t>i klasserommet:</a:t>
            </a:r>
          </a:p>
          <a:p>
            <a:pPr algn="ctr"/>
            <a:r>
              <a:rPr lang="nb-NO" sz="1800"/>
              <a:t> </a:t>
            </a:r>
            <a:br>
              <a:rPr lang="nb-NO" sz="1800"/>
            </a:br>
            <a:r>
              <a:rPr lang="nb-NO" sz="1600"/>
              <a:t>Hvor læringen skjer under selve samhandlingen med KI-løsningen</a:t>
            </a:r>
            <a:r>
              <a:rPr lang="nb-NO" sz="1800"/>
              <a:t>. </a:t>
            </a:r>
          </a:p>
        </p:txBody>
      </p:sp>
      <p:sp>
        <p:nvSpPr>
          <p:cNvPr id="5" name="Rektangel 4">
            <a:extLst>
              <a:ext uri="{FF2B5EF4-FFF2-40B4-BE49-F238E27FC236}">
                <a16:creationId xmlns:a16="http://schemas.microsoft.com/office/drawing/2014/main" id="{E9624D74-78A9-BC3C-8821-A31F68DD1155}"/>
              </a:ext>
            </a:extLst>
          </p:cNvPr>
          <p:cNvSpPr/>
          <p:nvPr/>
        </p:nvSpPr>
        <p:spPr>
          <a:xfrm>
            <a:off x="697992" y="5262372"/>
            <a:ext cx="10442450" cy="630936"/>
          </a:xfrm>
          <a:prstGeom prst="rect">
            <a:avLst/>
          </a:prstGeom>
          <a:solidFill>
            <a:srgbClr val="B3F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ktangel 5">
            <a:extLst>
              <a:ext uri="{FF2B5EF4-FFF2-40B4-BE49-F238E27FC236}">
                <a16:creationId xmlns:a16="http://schemas.microsoft.com/office/drawing/2014/main" id="{426C91E6-97C6-561D-EA69-7A4262C8C237}"/>
              </a:ext>
            </a:extLst>
          </p:cNvPr>
          <p:cNvSpPr/>
          <p:nvPr/>
        </p:nvSpPr>
        <p:spPr>
          <a:xfrm>
            <a:off x="697992" y="1499616"/>
            <a:ext cx="2066544" cy="32278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nb-NO" b="1"/>
              <a:t>IKKE snakke om KI i klasserommet:</a:t>
            </a:r>
          </a:p>
          <a:p>
            <a:pPr algn="ctr"/>
            <a:endParaRPr lang="nb-NO" b="1"/>
          </a:p>
          <a:p>
            <a:pPr algn="ctr"/>
            <a:r>
              <a:rPr lang="nb-NO" sz="1600"/>
              <a:t>Elevene bruker det likevel og bruker det DÅRLIG</a:t>
            </a:r>
          </a:p>
        </p:txBody>
      </p:sp>
      <p:pic>
        <p:nvPicPr>
          <p:cNvPr id="7" name="Grafikk 6">
            <a:extLst>
              <a:ext uri="{FF2B5EF4-FFF2-40B4-BE49-F238E27FC236}">
                <a16:creationId xmlns:a16="http://schemas.microsoft.com/office/drawing/2014/main" id="{D6999FB4-5023-87D0-D8A1-25623C842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9656" y="4606372"/>
            <a:ext cx="2040888" cy="1311999"/>
          </a:xfrm>
          <a:prstGeom prst="rect">
            <a:avLst/>
          </a:prstGeom>
        </p:spPr>
      </p:pic>
      <p:pic>
        <p:nvPicPr>
          <p:cNvPr id="9" name="Bilde 8" descr="Et bilde som inneholder hatt, Solhatt, fedora&#10;&#10;Automatisk generert beskrivelse">
            <a:extLst>
              <a:ext uri="{FF2B5EF4-FFF2-40B4-BE49-F238E27FC236}">
                <a16:creationId xmlns:a16="http://schemas.microsoft.com/office/drawing/2014/main" id="{CC49FFD2-94C2-73DF-5D07-1C695BB904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66043" y="4182315"/>
            <a:ext cx="848113" cy="848113"/>
          </a:xfrm>
          <a:prstGeom prst="rect">
            <a:avLst/>
          </a:prstGeom>
        </p:spPr>
      </p:pic>
    </p:spTree>
    <p:extLst>
      <p:ext uri="{BB962C8B-B14F-4D97-AF65-F5344CB8AC3E}">
        <p14:creationId xmlns:p14="http://schemas.microsoft.com/office/powerpoint/2010/main" val="545602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E07227D-BA00-B950-1E50-D4F52D81FB3F}"/>
              </a:ext>
            </a:extLst>
          </p:cNvPr>
          <p:cNvSpPr>
            <a:spLocks noGrp="1"/>
          </p:cNvSpPr>
          <p:nvPr>
            <p:ph type="title"/>
          </p:nvPr>
        </p:nvSpPr>
        <p:spPr/>
        <p:txBody>
          <a:bodyPr/>
          <a:lstStyle/>
          <a:p>
            <a:r>
              <a:rPr lang="nb-NO"/>
              <a:t>Hva er oppskriften på suksess?</a:t>
            </a:r>
          </a:p>
        </p:txBody>
      </p:sp>
      <p:sp>
        <p:nvSpPr>
          <p:cNvPr id="3" name="Plassholder for innhold 2">
            <a:extLst>
              <a:ext uri="{FF2B5EF4-FFF2-40B4-BE49-F238E27FC236}">
                <a16:creationId xmlns:a16="http://schemas.microsoft.com/office/drawing/2014/main" id="{A88A9717-3892-7797-92FF-9FA25CED5C58}"/>
              </a:ext>
            </a:extLst>
          </p:cNvPr>
          <p:cNvSpPr>
            <a:spLocks noGrp="1"/>
          </p:cNvSpPr>
          <p:nvPr>
            <p:ph idx="1"/>
          </p:nvPr>
        </p:nvSpPr>
        <p:spPr>
          <a:xfrm>
            <a:off x="838199" y="1825625"/>
            <a:ext cx="6076407" cy="4351338"/>
          </a:xfrm>
        </p:spPr>
        <p:txBody>
          <a:bodyPr>
            <a:normAutofit fontScale="92500" lnSpcReduction="20000"/>
          </a:bodyPr>
          <a:lstStyle/>
          <a:p>
            <a:r>
              <a:rPr lang="nb-NO" sz="2400"/>
              <a:t>Vær tydelig med elevene om hvordan KI skal brukes i faget og i den enkelte time.</a:t>
            </a:r>
          </a:p>
          <a:p>
            <a:r>
              <a:rPr lang="nb-NO" sz="2400"/>
              <a:t>Faglærer designer/utvikler bot som støtter opp om læringen.</a:t>
            </a:r>
          </a:p>
          <a:p>
            <a:r>
              <a:rPr lang="nb-NO" sz="2400"/>
              <a:t>Gjør elevens bruk av KI til en del av den helhetlige vurderingen.</a:t>
            </a:r>
          </a:p>
          <a:p>
            <a:r>
              <a:rPr lang="nb-NO" sz="2400"/>
              <a:t>Noen tips</a:t>
            </a:r>
          </a:p>
          <a:p>
            <a:pPr lvl="1"/>
            <a:r>
              <a:rPr lang="nb-NO" sz="2000"/>
              <a:t>La elevene jobbe sammen 2 og 2</a:t>
            </a:r>
          </a:p>
          <a:p>
            <a:pPr lvl="1"/>
            <a:r>
              <a:rPr lang="nb-NO" sz="2000"/>
              <a:t>Forarbeid FØR elevene bruker KI </a:t>
            </a:r>
          </a:p>
          <a:p>
            <a:pPr lvl="1"/>
            <a:r>
              <a:rPr lang="nb-NO" sz="2000"/>
              <a:t>Oppfølging MENS elevene bruker KI</a:t>
            </a:r>
          </a:p>
          <a:p>
            <a:pPr lvl="1"/>
            <a:r>
              <a:rPr lang="nb-NO" sz="2000"/>
              <a:t>Etterarbeid som fordrer refleksjon ETTER elevene har brukt KI</a:t>
            </a:r>
          </a:p>
        </p:txBody>
      </p:sp>
      <p:pic>
        <p:nvPicPr>
          <p:cNvPr id="6" name="Bilde 5">
            <a:extLst>
              <a:ext uri="{FF2B5EF4-FFF2-40B4-BE49-F238E27FC236}">
                <a16:creationId xmlns:a16="http://schemas.microsoft.com/office/drawing/2014/main" id="{90CA838A-5B6E-7ED5-4A3D-80D94D6B064C}"/>
              </a:ext>
            </a:extLst>
          </p:cNvPr>
          <p:cNvPicPr>
            <a:picLocks noChangeAspect="1"/>
          </p:cNvPicPr>
          <p:nvPr/>
        </p:nvPicPr>
        <p:blipFill>
          <a:blip r:embed="rId2"/>
          <a:stretch>
            <a:fillRect/>
          </a:stretch>
        </p:blipFill>
        <p:spPr>
          <a:xfrm>
            <a:off x="7555524" y="1650320"/>
            <a:ext cx="3320757" cy="4351338"/>
          </a:xfrm>
          <a:prstGeom prst="rect">
            <a:avLst/>
          </a:prstGeom>
          <a:noFill/>
        </p:spPr>
      </p:pic>
    </p:spTree>
    <p:extLst>
      <p:ext uri="{BB962C8B-B14F-4D97-AF65-F5344CB8AC3E}">
        <p14:creationId xmlns:p14="http://schemas.microsoft.com/office/powerpoint/2010/main" val="201797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ssholder for bilde 7" descr="Et bilde som inneholder klær, person, Menneskeansikt, gruppe&#10;&#10;Automatisk generert beskrivelse">
            <a:extLst>
              <a:ext uri="{FF2B5EF4-FFF2-40B4-BE49-F238E27FC236}">
                <a16:creationId xmlns:a16="http://schemas.microsoft.com/office/drawing/2014/main" id="{4C017BBA-8B9B-C55D-5681-2C668FA5DF50}"/>
              </a:ext>
            </a:extLst>
          </p:cNvPr>
          <p:cNvPicPr>
            <a:picLocks noGrp="1" noChangeAspect="1"/>
          </p:cNvPicPr>
          <p:nvPr>
            <p:ph type="pic" sz="quarter" idx="17"/>
          </p:nvPr>
        </p:nvPicPr>
        <p:blipFill>
          <a:blip r:embed="rId2"/>
          <a:srcRect t="21879" b="21879"/>
          <a:stretch>
            <a:fillRect/>
          </a:stretch>
        </p:blipFill>
        <p:spPr/>
      </p:pic>
      <p:sp>
        <p:nvSpPr>
          <p:cNvPr id="3" name="Plassholder for dato 2">
            <a:extLst>
              <a:ext uri="{FF2B5EF4-FFF2-40B4-BE49-F238E27FC236}">
                <a16:creationId xmlns:a16="http://schemas.microsoft.com/office/drawing/2014/main" id="{E0140CEF-FFF5-D178-5FD1-0DCE6D5CC07A}"/>
              </a:ext>
            </a:extLst>
          </p:cNvPr>
          <p:cNvSpPr>
            <a:spLocks noGrp="1"/>
          </p:cNvSpPr>
          <p:nvPr>
            <p:ph type="dt" sz="half" idx="10"/>
          </p:nvPr>
        </p:nvSpPr>
        <p:spPr/>
        <p:txBody>
          <a:bodyPr/>
          <a:lstStyle/>
          <a:p>
            <a:fld id="{F29D7420-2B41-5A47-8224-27AB9025098A}" type="datetime1">
              <a:rPr lang="nb-NO" smtClean="0"/>
              <a:t>16.01.2025</a:t>
            </a:fld>
            <a:endParaRPr lang="nb-NO"/>
          </a:p>
        </p:txBody>
      </p:sp>
      <p:sp>
        <p:nvSpPr>
          <p:cNvPr id="4" name="Plassholder for lysbildenummer 3">
            <a:extLst>
              <a:ext uri="{FF2B5EF4-FFF2-40B4-BE49-F238E27FC236}">
                <a16:creationId xmlns:a16="http://schemas.microsoft.com/office/drawing/2014/main" id="{CA226C57-6AC8-E9E6-62E4-882864BDE74F}"/>
              </a:ext>
            </a:extLst>
          </p:cNvPr>
          <p:cNvSpPr>
            <a:spLocks noGrp="1"/>
          </p:cNvSpPr>
          <p:nvPr>
            <p:ph type="sldNum" sz="quarter" idx="12"/>
          </p:nvPr>
        </p:nvSpPr>
        <p:spPr/>
        <p:txBody>
          <a:bodyPr/>
          <a:lstStyle/>
          <a:p>
            <a:fld id="{8ACEFDFC-287E-0A4D-81A7-6CC8C070690D}" type="slidenum">
              <a:rPr lang="nb-NO" smtClean="0"/>
              <a:t>45</a:t>
            </a:fld>
            <a:endParaRPr lang="nb-NO"/>
          </a:p>
        </p:txBody>
      </p:sp>
      <p:sp>
        <p:nvSpPr>
          <p:cNvPr id="5" name="Tittel 4">
            <a:extLst>
              <a:ext uri="{FF2B5EF4-FFF2-40B4-BE49-F238E27FC236}">
                <a16:creationId xmlns:a16="http://schemas.microsoft.com/office/drawing/2014/main" id="{259F2F7D-41D9-DF05-DE11-F0B9944C0E4B}"/>
              </a:ext>
            </a:extLst>
          </p:cNvPr>
          <p:cNvSpPr>
            <a:spLocks noGrp="1"/>
          </p:cNvSpPr>
          <p:nvPr>
            <p:ph type="ctrTitle"/>
          </p:nvPr>
        </p:nvSpPr>
        <p:spPr/>
        <p:txBody>
          <a:bodyPr/>
          <a:lstStyle/>
          <a:p>
            <a:r>
              <a:rPr lang="nb-NO"/>
              <a:t>Hvordan bruke KI effektivt?</a:t>
            </a:r>
          </a:p>
        </p:txBody>
      </p:sp>
      <p:sp>
        <p:nvSpPr>
          <p:cNvPr id="6" name="Undertittel 5">
            <a:extLst>
              <a:ext uri="{FF2B5EF4-FFF2-40B4-BE49-F238E27FC236}">
                <a16:creationId xmlns:a16="http://schemas.microsoft.com/office/drawing/2014/main" id="{3E1B7900-FF29-150C-CFA4-DB20B20F1F86}"/>
              </a:ext>
            </a:extLst>
          </p:cNvPr>
          <p:cNvSpPr>
            <a:spLocks noGrp="1"/>
          </p:cNvSpPr>
          <p:nvPr>
            <p:ph type="subTitle" idx="1"/>
          </p:nvPr>
        </p:nvSpPr>
        <p:spPr/>
        <p:txBody>
          <a:bodyPr/>
          <a:lstStyle/>
          <a:p>
            <a:r>
              <a:rPr lang="nb-NO"/>
              <a:t>Ledetekster og språkbevissthet</a:t>
            </a:r>
          </a:p>
        </p:txBody>
      </p:sp>
    </p:spTree>
    <p:extLst>
      <p:ext uri="{BB962C8B-B14F-4D97-AF65-F5344CB8AC3E}">
        <p14:creationId xmlns:p14="http://schemas.microsoft.com/office/powerpoint/2010/main" val="1005920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95F09-9048-5785-709F-1EDB2406AEA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6C05538-C9DB-4A8C-CE33-1B37A26533C8}"/>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8A636396-63F4-7E28-83E3-C858CD189EA1}"/>
              </a:ext>
            </a:extLst>
          </p:cNvPr>
          <p:cNvSpPr>
            <a:spLocks noGrp="1"/>
          </p:cNvSpPr>
          <p:nvPr>
            <p:ph idx="1"/>
          </p:nvPr>
        </p:nvSpPr>
        <p:spPr>
          <a:xfrm>
            <a:off x="695325" y="2032001"/>
            <a:ext cx="5400675" cy="3924272"/>
          </a:xfrm>
        </p:spPr>
        <p:txBody>
          <a:bodyPr anchor="t">
            <a:normAutofit/>
          </a:bodyPr>
          <a:lstStyle/>
          <a:p>
            <a:pPr>
              <a:lnSpc>
                <a:spcPct val="90000"/>
              </a:lnSpc>
            </a:pPr>
            <a:r>
              <a:rPr lang="nb-NO" sz="3200"/>
              <a:t>Rolle</a:t>
            </a:r>
          </a:p>
          <a:p>
            <a:pPr>
              <a:lnSpc>
                <a:spcPct val="90000"/>
              </a:lnSpc>
            </a:pPr>
            <a:r>
              <a:rPr lang="nb-NO" sz="3200"/>
              <a:t>Detaljerte instrukser med forventninger</a:t>
            </a:r>
          </a:p>
          <a:p>
            <a:pPr>
              <a:lnSpc>
                <a:spcPct val="90000"/>
              </a:lnSpc>
            </a:pPr>
            <a:r>
              <a:rPr lang="nb-NO" sz="3200"/>
              <a:t>Målgruppe</a:t>
            </a:r>
          </a:p>
          <a:p>
            <a:pPr>
              <a:lnSpc>
                <a:spcPct val="90000"/>
              </a:lnSpc>
            </a:pPr>
            <a:r>
              <a:rPr lang="nb-NO" sz="3200"/>
              <a:t>Lengde</a:t>
            </a:r>
          </a:p>
        </p:txBody>
      </p:sp>
      <p:sp>
        <p:nvSpPr>
          <p:cNvPr id="4" name="Plassholder for dato 3">
            <a:extLst>
              <a:ext uri="{FF2B5EF4-FFF2-40B4-BE49-F238E27FC236}">
                <a16:creationId xmlns:a16="http://schemas.microsoft.com/office/drawing/2014/main" id="{141FA374-429A-C983-D4D5-B61C5B9FA6B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A6AEB6D4-BEC3-06ED-A277-5E52FC64DB23}"/>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46</a:t>
            </a:fld>
            <a:endParaRPr lang="nb-NO"/>
          </a:p>
        </p:txBody>
      </p:sp>
      <p:pic>
        <p:nvPicPr>
          <p:cNvPr id="1026" name="Picture 2" descr="En dataskjerm med mystisk kode. Fotorealistisk.">
            <a:extLst>
              <a:ext uri="{FF2B5EF4-FFF2-40B4-BE49-F238E27FC236}">
                <a16:creationId xmlns:a16="http://schemas.microsoft.com/office/drawing/2014/main" id="{69088AA5-F7A7-41AC-7231-08116ADCEB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51" r="1931"/>
          <a:stretch/>
        </p:blipFill>
        <p:spPr bwMode="auto">
          <a:xfrm>
            <a:off x="6091200" y="10"/>
            <a:ext cx="6091200" cy="6857990"/>
          </a:xfrm>
          <a:prstGeom prst="rect">
            <a:avLst/>
          </a:prstGeom>
          <a:solidFill>
            <a:srgbClr val="FFFFFF"/>
          </a:solidFill>
        </p:spPr>
      </p:pic>
    </p:spTree>
    <p:extLst>
      <p:ext uri="{BB962C8B-B14F-4D97-AF65-F5344CB8AC3E}">
        <p14:creationId xmlns:p14="http://schemas.microsoft.com/office/powerpoint/2010/main" val="326546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5BC35-6441-6731-FDC4-465FF20A5ACE}"/>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21228FEC-06C4-A09B-2E49-B3143D7C5BDA}"/>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6FC5847F-E8A7-8357-9754-8E76892647E6}"/>
              </a:ext>
            </a:extLst>
          </p:cNvPr>
          <p:cNvSpPr>
            <a:spLocks noGrp="1"/>
          </p:cNvSpPr>
          <p:nvPr>
            <p:ph idx="1"/>
          </p:nvPr>
        </p:nvSpPr>
        <p:spPr>
          <a:xfrm>
            <a:off x="695325" y="2032001"/>
            <a:ext cx="5400675" cy="3924272"/>
          </a:xfrm>
        </p:spPr>
        <p:txBody>
          <a:bodyPr anchor="t">
            <a:normAutofit/>
          </a:bodyPr>
          <a:lstStyle/>
          <a:p>
            <a:pPr>
              <a:lnSpc>
                <a:spcPct val="90000"/>
              </a:lnSpc>
            </a:pPr>
            <a:r>
              <a:rPr lang="nb-NO" sz="3200"/>
              <a:t>Rolle</a:t>
            </a:r>
          </a:p>
          <a:p>
            <a:pPr>
              <a:lnSpc>
                <a:spcPct val="90000"/>
              </a:lnSpc>
            </a:pPr>
            <a:r>
              <a:rPr lang="nb-NO" sz="3200"/>
              <a:t>Detaljerte instrukser med forventninger</a:t>
            </a:r>
          </a:p>
          <a:p>
            <a:pPr>
              <a:lnSpc>
                <a:spcPct val="90000"/>
              </a:lnSpc>
            </a:pPr>
            <a:r>
              <a:rPr lang="nb-NO" sz="3200"/>
              <a:t>Målgruppe</a:t>
            </a:r>
          </a:p>
          <a:p>
            <a:pPr>
              <a:lnSpc>
                <a:spcPct val="90000"/>
              </a:lnSpc>
            </a:pPr>
            <a:r>
              <a:rPr lang="nb-NO" sz="3200"/>
              <a:t>Lengde</a:t>
            </a:r>
          </a:p>
        </p:txBody>
      </p:sp>
      <p:sp>
        <p:nvSpPr>
          <p:cNvPr id="4" name="Plassholder for dato 3">
            <a:extLst>
              <a:ext uri="{FF2B5EF4-FFF2-40B4-BE49-F238E27FC236}">
                <a16:creationId xmlns:a16="http://schemas.microsoft.com/office/drawing/2014/main" id="{FC9B5467-E958-6CF7-FBB0-4911B405FFE7}"/>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FFC12A9E-E9B9-2E26-1F96-2C25AC84164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47</a:t>
            </a:fld>
            <a:endParaRPr lang="nb-NO"/>
          </a:p>
        </p:txBody>
      </p:sp>
      <p:sp>
        <p:nvSpPr>
          <p:cNvPr id="6" name="Plassholder for innhold 2">
            <a:extLst>
              <a:ext uri="{FF2B5EF4-FFF2-40B4-BE49-F238E27FC236}">
                <a16:creationId xmlns:a16="http://schemas.microsoft.com/office/drawing/2014/main" id="{EA63920A-177C-FE39-D4D1-2B4140E4BE2C}"/>
              </a:ext>
            </a:extLst>
          </p:cNvPr>
          <p:cNvSpPr txBox="1">
            <a:spLocks/>
          </p:cNvSpPr>
          <p:nvPr/>
        </p:nvSpPr>
        <p:spPr>
          <a:xfrm>
            <a:off x="6096000" y="1855789"/>
            <a:ext cx="5400675" cy="3924272"/>
          </a:xfrm>
          <a:prstGeom prst="rect">
            <a:avLst/>
          </a:prstGeom>
        </p:spPr>
        <p:txBody>
          <a:bodyPr vert="horz" lIns="0" tIns="0" rIns="360000" bIns="0" rtlCol="0" anchor="t">
            <a:normAutofit/>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nb-NO" sz="2600"/>
              <a:t>Du er en hjelpsom og kunnskapsrik lærerassistent som skal hjelpe meg lage undervisningsopplegg. Elevgruppen er 14 år gamle, så du skal tilpasse innholdet så de forstår. Du skal spørre «hva kan jeg hjelpe deg med i dag, lærer?» for så å vente på svar. Maks 150 ord per svar.</a:t>
            </a:r>
          </a:p>
        </p:txBody>
      </p:sp>
    </p:spTree>
    <p:extLst>
      <p:ext uri="{BB962C8B-B14F-4D97-AF65-F5344CB8AC3E}">
        <p14:creationId xmlns:p14="http://schemas.microsoft.com/office/powerpoint/2010/main" val="318298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4334E-BDD7-A62D-F30D-D73309CC064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B8BB3B39-7524-A850-8222-63EDE1502793}"/>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4CF0DF6B-AC1E-7078-EF0B-0F6D9E11A5B7}"/>
              </a:ext>
            </a:extLst>
          </p:cNvPr>
          <p:cNvSpPr>
            <a:spLocks noGrp="1"/>
          </p:cNvSpPr>
          <p:nvPr>
            <p:ph idx="1"/>
          </p:nvPr>
        </p:nvSpPr>
        <p:spPr>
          <a:xfrm>
            <a:off x="695325" y="2032001"/>
            <a:ext cx="5400675" cy="3924272"/>
          </a:xfrm>
        </p:spPr>
        <p:txBody>
          <a:bodyPr anchor="t">
            <a:normAutofit/>
          </a:bodyPr>
          <a:lstStyle/>
          <a:p>
            <a:pPr marL="0" indent="0">
              <a:lnSpc>
                <a:spcPct val="90000"/>
              </a:lnSpc>
              <a:buNone/>
            </a:pPr>
            <a:r>
              <a:rPr lang="nb-NO" sz="4800"/>
              <a:t>Vurder, juster og prøv igjen. Som med alt annet som må læres…</a:t>
            </a:r>
          </a:p>
          <a:p>
            <a:pPr marL="0" indent="0">
              <a:lnSpc>
                <a:spcPct val="90000"/>
              </a:lnSpc>
              <a:buNone/>
            </a:pPr>
            <a:endParaRPr lang="nb-NO" sz="3200"/>
          </a:p>
        </p:txBody>
      </p:sp>
      <p:sp>
        <p:nvSpPr>
          <p:cNvPr id="4" name="Plassholder for dato 3">
            <a:extLst>
              <a:ext uri="{FF2B5EF4-FFF2-40B4-BE49-F238E27FC236}">
                <a16:creationId xmlns:a16="http://schemas.microsoft.com/office/drawing/2014/main" id="{FB4D418D-E93B-4F41-DBB3-6C33B49D8B5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3B3DF1E1-FB79-7F4F-4385-A379BC25158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48</a:t>
            </a:fld>
            <a:endParaRPr lang="nb-NO"/>
          </a:p>
        </p:txBody>
      </p:sp>
      <p:sp>
        <p:nvSpPr>
          <p:cNvPr id="6" name="Plassholder for innhold 2">
            <a:extLst>
              <a:ext uri="{FF2B5EF4-FFF2-40B4-BE49-F238E27FC236}">
                <a16:creationId xmlns:a16="http://schemas.microsoft.com/office/drawing/2014/main" id="{272DCA25-5468-B916-5C63-EF00EAC5A2E0}"/>
              </a:ext>
            </a:extLst>
          </p:cNvPr>
          <p:cNvSpPr txBox="1">
            <a:spLocks/>
          </p:cNvSpPr>
          <p:nvPr/>
        </p:nvSpPr>
        <p:spPr>
          <a:xfrm>
            <a:off x="6096000" y="1855789"/>
            <a:ext cx="5400675" cy="3924272"/>
          </a:xfrm>
          <a:prstGeom prst="rect">
            <a:avLst/>
          </a:prstGeom>
        </p:spPr>
        <p:txBody>
          <a:bodyPr vert="horz" lIns="0" tIns="0" rIns="360000" bIns="0" rtlCol="0" anchor="t">
            <a:normAutofit/>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nb-NO" sz="2600"/>
              <a:t>Du er en hjelpsom og kunnskapsrik lærerassistent som skal hjelpe meg lage undervisningsopplegg. Elevgruppen er 14 år gamle, så du skal tilpasse innholdet så de forstår. Du skal spørre «hva kan jeg hjelpe deg med i dag, lærer?» for så å vente på svar. Maks 150 ord per svar.</a:t>
            </a:r>
          </a:p>
        </p:txBody>
      </p:sp>
    </p:spTree>
    <p:extLst>
      <p:ext uri="{BB962C8B-B14F-4D97-AF65-F5344CB8AC3E}">
        <p14:creationId xmlns:p14="http://schemas.microsoft.com/office/powerpoint/2010/main" val="2182273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19965-CA31-F19D-2512-76A4F25582F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15B472C-EFDA-6371-F31A-0A48ACFEC313}"/>
              </a:ext>
            </a:extLst>
          </p:cNvPr>
          <p:cNvSpPr>
            <a:spLocks noGrp="1"/>
          </p:cNvSpPr>
          <p:nvPr>
            <p:ph type="title"/>
          </p:nvPr>
        </p:nvSpPr>
        <p:spPr>
          <a:xfrm>
            <a:off x="695325" y="720001"/>
            <a:ext cx="5400675" cy="1311999"/>
          </a:xfrm>
        </p:spPr>
        <p:txBody>
          <a:bodyPr anchor="t">
            <a:normAutofit/>
          </a:bodyPr>
          <a:lstStyle/>
          <a:p>
            <a:r>
              <a:rPr lang="nb-NO" err="1"/>
              <a:t>Prompting</a:t>
            </a:r>
            <a:endParaRPr lang="nb-NO"/>
          </a:p>
        </p:txBody>
      </p:sp>
      <p:sp>
        <p:nvSpPr>
          <p:cNvPr id="3" name="Plassholder for innhold 2">
            <a:extLst>
              <a:ext uri="{FF2B5EF4-FFF2-40B4-BE49-F238E27FC236}">
                <a16:creationId xmlns:a16="http://schemas.microsoft.com/office/drawing/2014/main" id="{629F176B-EB0A-022F-A936-E333831FFDAA}"/>
              </a:ext>
            </a:extLst>
          </p:cNvPr>
          <p:cNvSpPr>
            <a:spLocks noGrp="1"/>
          </p:cNvSpPr>
          <p:nvPr>
            <p:ph idx="1"/>
          </p:nvPr>
        </p:nvSpPr>
        <p:spPr>
          <a:xfrm>
            <a:off x="695325" y="2032001"/>
            <a:ext cx="5400675" cy="3924272"/>
          </a:xfrm>
        </p:spPr>
        <p:txBody>
          <a:bodyPr anchor="t">
            <a:normAutofit/>
          </a:bodyPr>
          <a:lstStyle/>
          <a:p>
            <a:pPr marL="0" indent="0">
              <a:lnSpc>
                <a:spcPct val="90000"/>
              </a:lnSpc>
              <a:buNone/>
            </a:pPr>
            <a:r>
              <a:rPr lang="nb-NO" sz="4800"/>
              <a:t>Vurder, juster og prøv igjen. Som med alt annet som må læres…</a:t>
            </a:r>
          </a:p>
          <a:p>
            <a:pPr marL="0" indent="0">
              <a:lnSpc>
                <a:spcPct val="90000"/>
              </a:lnSpc>
              <a:buNone/>
            </a:pPr>
            <a:endParaRPr lang="nb-NO" sz="3200"/>
          </a:p>
        </p:txBody>
      </p:sp>
      <p:sp>
        <p:nvSpPr>
          <p:cNvPr id="4" name="Plassholder for dato 3">
            <a:extLst>
              <a:ext uri="{FF2B5EF4-FFF2-40B4-BE49-F238E27FC236}">
                <a16:creationId xmlns:a16="http://schemas.microsoft.com/office/drawing/2014/main" id="{1151960A-9797-60AD-7000-FE314FBB1F8C}"/>
              </a:ext>
            </a:extLst>
          </p:cNvPr>
          <p:cNvSpPr>
            <a:spLocks noGrp="1"/>
          </p:cNvSpPr>
          <p:nvPr>
            <p:ph type="dt" sz="half" idx="10"/>
          </p:nvPr>
        </p:nvSpPr>
        <p:spPr>
          <a:xfrm>
            <a:off x="10156825" y="6292352"/>
            <a:ext cx="1339850" cy="365125"/>
          </a:xfrm>
        </p:spPr>
        <p:txBody>
          <a:bodyPr anchor="ctr">
            <a:normAutofit/>
          </a:bodyPr>
          <a:lstStyle/>
          <a:p>
            <a:pPr>
              <a:spcAft>
                <a:spcPts val="600"/>
              </a:spcAft>
            </a:pPr>
            <a:fld id="{C20DE0DF-BE6B-D248-92A9-54242D212695}"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D72CA671-4780-F262-A299-76459FA998B8}"/>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49</a:t>
            </a:fld>
            <a:endParaRPr lang="nb-NO"/>
          </a:p>
        </p:txBody>
      </p:sp>
      <p:sp>
        <p:nvSpPr>
          <p:cNvPr id="7" name="Plassholder for innhold 2">
            <a:extLst>
              <a:ext uri="{FF2B5EF4-FFF2-40B4-BE49-F238E27FC236}">
                <a16:creationId xmlns:a16="http://schemas.microsoft.com/office/drawing/2014/main" id="{1A60C4DD-0EEF-07C6-5CC3-789027E5F738}"/>
              </a:ext>
            </a:extLst>
          </p:cNvPr>
          <p:cNvSpPr txBox="1">
            <a:spLocks/>
          </p:cNvSpPr>
          <p:nvPr/>
        </p:nvSpPr>
        <p:spPr>
          <a:xfrm>
            <a:off x="6096000" y="1855789"/>
            <a:ext cx="5400675" cy="3924272"/>
          </a:xfrm>
          <a:prstGeom prst="rect">
            <a:avLst/>
          </a:prstGeom>
        </p:spPr>
        <p:txBody>
          <a:bodyPr vert="horz" lIns="0" tIns="0" rIns="360000" bIns="0" rtlCol="0" anchor="t">
            <a:normAutofit fontScale="92500" lnSpcReduction="10000"/>
          </a:bodyPr>
          <a:lstStyle>
            <a:lvl1pPr marL="216000" indent="-216000" algn="l" defTabSz="914400" rtl="0" eaLnBrk="1" latinLnBrk="0" hangingPunct="1">
              <a:lnSpc>
                <a:spcPct val="100000"/>
              </a:lnSpc>
              <a:spcBef>
                <a:spcPts val="1200"/>
              </a:spcBef>
              <a:buSzPct val="100000"/>
              <a:buFontTx/>
              <a:buBlip>
                <a:blip r:embed="rId3"/>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2600"/>
              <a:t>You're an expert teacher and curriculum planner in the Norwegian school system. First ask me what course I’m teaching, including subject matter. Wait for my response. Then ask the age of my students. Wait for my response. Then ask the length of the class (45 or 90 minutes). Wait for my response. Then design a lesson plan that makes sure students learn effectively.</a:t>
            </a:r>
            <a:endParaRPr lang="nb-NO" sz="2600"/>
          </a:p>
        </p:txBody>
      </p:sp>
    </p:spTree>
    <p:extLst>
      <p:ext uri="{BB962C8B-B14F-4D97-AF65-F5344CB8AC3E}">
        <p14:creationId xmlns:p14="http://schemas.microsoft.com/office/powerpoint/2010/main" val="3403413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035B98B-13A1-53B5-6707-73F5DD8BD9FC}"/>
              </a:ext>
            </a:extLst>
          </p:cNvPr>
          <p:cNvSpPr>
            <a:spLocks noGrp="1"/>
          </p:cNvSpPr>
          <p:nvPr>
            <p:ph type="title"/>
          </p:nvPr>
        </p:nvSpPr>
        <p:spPr>
          <a:xfrm>
            <a:off x="520664" y="216566"/>
            <a:ext cx="10801349" cy="1311999"/>
          </a:xfrm>
        </p:spPr>
        <p:txBody>
          <a:bodyPr/>
          <a:lstStyle/>
          <a:p>
            <a:r>
              <a:rPr lang="nb-NO"/>
              <a:t>Agenda</a:t>
            </a:r>
          </a:p>
        </p:txBody>
      </p:sp>
      <p:sp>
        <p:nvSpPr>
          <p:cNvPr id="3" name="Plassholder for innhold 2">
            <a:extLst>
              <a:ext uri="{FF2B5EF4-FFF2-40B4-BE49-F238E27FC236}">
                <a16:creationId xmlns:a16="http://schemas.microsoft.com/office/drawing/2014/main" id="{1BD34C82-8E2F-0F0E-7DA0-78BFF1F50A0F}"/>
              </a:ext>
            </a:extLst>
          </p:cNvPr>
          <p:cNvSpPr>
            <a:spLocks noGrp="1"/>
          </p:cNvSpPr>
          <p:nvPr>
            <p:ph sz="half" idx="1"/>
          </p:nvPr>
        </p:nvSpPr>
        <p:spPr>
          <a:xfrm>
            <a:off x="366552" y="967197"/>
            <a:ext cx="5984875" cy="4923605"/>
          </a:xfrm>
        </p:spPr>
        <p:txBody>
          <a:bodyPr/>
          <a:lstStyle/>
          <a:p>
            <a:pPr marL="215900" indent="-215900"/>
            <a:r>
              <a:rPr lang="nb-NO" b="1"/>
              <a:t>KI i Osloskolen:</a:t>
            </a:r>
          </a:p>
          <a:p>
            <a:pPr marL="395605" lvl="1" indent="-179705"/>
            <a:r>
              <a:rPr lang="nb-NO"/>
              <a:t>Hva, hvorfor og hvordan</a:t>
            </a:r>
          </a:p>
          <a:p>
            <a:pPr marL="395605" lvl="1" indent="-179705"/>
            <a:r>
              <a:rPr lang="nb-NO"/>
              <a:t>Hensiktsmessig bruk av KI i skolen</a:t>
            </a:r>
          </a:p>
          <a:p>
            <a:pPr marL="395605" lvl="1" indent="-179705"/>
            <a:r>
              <a:rPr lang="nb-NO"/>
              <a:t>KI fra et elevperspektiv </a:t>
            </a:r>
          </a:p>
          <a:p>
            <a:pPr marL="395605" lvl="1" indent="-179705"/>
            <a:r>
              <a:rPr lang="nb-NO"/>
              <a:t>Hvordan bruke KI effektivt?</a:t>
            </a:r>
          </a:p>
          <a:p>
            <a:pPr marL="215605" indent="-179705"/>
            <a:r>
              <a:rPr lang="nb-NO" b="1"/>
              <a:t>Workshop 1: </a:t>
            </a:r>
            <a:r>
              <a:rPr lang="nb-NO" b="1" err="1"/>
              <a:t>Botbyggeverksted</a:t>
            </a:r>
            <a:endParaRPr lang="nb-NO" b="1"/>
          </a:p>
          <a:p>
            <a:pPr marL="215605" indent="-179705"/>
            <a:r>
              <a:rPr lang="nb-NO" b="1"/>
              <a:t>Algoritmisk tenkning</a:t>
            </a:r>
          </a:p>
          <a:p>
            <a:pPr marL="215605" indent="-179705"/>
            <a:r>
              <a:rPr lang="nb-NO" b="1"/>
              <a:t>Workshop 2: Lag, send, </a:t>
            </a:r>
            <a:r>
              <a:rPr lang="nb-NO" b="1" err="1"/>
              <a:t>mutér</a:t>
            </a:r>
            <a:r>
              <a:rPr lang="nb-NO" b="1"/>
              <a:t>!</a:t>
            </a:r>
          </a:p>
          <a:p>
            <a:pPr marL="215605" indent="-179705"/>
            <a:r>
              <a:rPr lang="nb-NO" b="1"/>
              <a:t>Oppsummering</a:t>
            </a:r>
            <a:endParaRPr lang="nb-NO"/>
          </a:p>
          <a:p>
            <a:pPr marL="215605" indent="-179705"/>
            <a:endParaRPr lang="nb-NO"/>
          </a:p>
          <a:p>
            <a:pPr marL="215900" lvl="1" indent="0">
              <a:buNone/>
            </a:pPr>
            <a:endParaRPr lang="nb-NO"/>
          </a:p>
        </p:txBody>
      </p:sp>
      <p:sp>
        <p:nvSpPr>
          <p:cNvPr id="5" name="Plassholder for dato 4">
            <a:extLst>
              <a:ext uri="{FF2B5EF4-FFF2-40B4-BE49-F238E27FC236}">
                <a16:creationId xmlns:a16="http://schemas.microsoft.com/office/drawing/2014/main" id="{7D351771-AD7C-0346-9B15-330CFD7307B2}"/>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Plassholder for lysbildenummer 5">
            <a:extLst>
              <a:ext uri="{FF2B5EF4-FFF2-40B4-BE49-F238E27FC236}">
                <a16:creationId xmlns:a16="http://schemas.microsoft.com/office/drawing/2014/main" id="{82DF27C0-8E5D-0414-DAFF-848BBA699904}"/>
              </a:ext>
            </a:extLst>
          </p:cNvPr>
          <p:cNvSpPr>
            <a:spLocks noGrp="1"/>
          </p:cNvSpPr>
          <p:nvPr>
            <p:ph type="sldNum" sz="quarter" idx="12"/>
          </p:nvPr>
        </p:nvSpPr>
        <p:spPr/>
        <p:txBody>
          <a:bodyPr/>
          <a:lstStyle/>
          <a:p>
            <a:fld id="{8ACEFDFC-287E-0A4D-81A7-6CC8C070690D}" type="slidenum">
              <a:rPr lang="nb-NO" smtClean="0"/>
              <a:t>5</a:t>
            </a:fld>
            <a:endParaRPr lang="nb-NO"/>
          </a:p>
        </p:txBody>
      </p:sp>
      <p:pic>
        <p:nvPicPr>
          <p:cNvPr id="12" name="Plassholder for innhold 11" descr="Et bilde som inneholder tekst, Menneskeansikt, Tegnefilm, person&#10;&#10;Automatisk generert beskrivelse">
            <a:extLst>
              <a:ext uri="{FF2B5EF4-FFF2-40B4-BE49-F238E27FC236}">
                <a16:creationId xmlns:a16="http://schemas.microsoft.com/office/drawing/2014/main" id="{5DE31603-B1B1-43C4-CAAC-D239DF8918DF}"/>
              </a:ext>
            </a:extLst>
          </p:cNvPr>
          <p:cNvPicPr>
            <a:picLocks noGrp="1" noChangeAspect="1"/>
          </p:cNvPicPr>
          <p:nvPr>
            <p:ph sz="half" idx="2"/>
          </p:nvPr>
        </p:nvPicPr>
        <p:blipFill>
          <a:blip r:embed="rId3"/>
          <a:stretch>
            <a:fillRect/>
          </a:stretch>
        </p:blipFill>
        <p:spPr>
          <a:xfrm>
            <a:off x="7117921" y="1176428"/>
            <a:ext cx="3902075" cy="3902075"/>
          </a:xfrm>
          <a:prstGeom prst="rect">
            <a:avLst/>
          </a:prstGeom>
          <a:noFill/>
        </p:spPr>
      </p:pic>
      <p:pic>
        <p:nvPicPr>
          <p:cNvPr id="4" name="Grafikk 3">
            <a:extLst>
              <a:ext uri="{FF2B5EF4-FFF2-40B4-BE49-F238E27FC236}">
                <a16:creationId xmlns:a16="http://schemas.microsoft.com/office/drawing/2014/main" id="{0A13D229-FD53-1093-804D-666CC0DC05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4576" y="4726366"/>
            <a:ext cx="2040888" cy="1311999"/>
          </a:xfrm>
          <a:prstGeom prst="rect">
            <a:avLst/>
          </a:prstGeom>
        </p:spPr>
      </p:pic>
      <p:sp>
        <p:nvSpPr>
          <p:cNvPr id="7" name="Snakkeboble: rektangel med avrundede hjørner 6">
            <a:extLst>
              <a:ext uri="{FF2B5EF4-FFF2-40B4-BE49-F238E27FC236}">
                <a16:creationId xmlns:a16="http://schemas.microsoft.com/office/drawing/2014/main" id="{4237071B-A40C-D285-9914-955B9B2BC512}"/>
              </a:ext>
            </a:extLst>
          </p:cNvPr>
          <p:cNvSpPr>
            <a:spLocks/>
          </p:cNvSpPr>
          <p:nvPr/>
        </p:nvSpPr>
        <p:spPr>
          <a:xfrm>
            <a:off x="4196267" y="4395620"/>
            <a:ext cx="3799465" cy="1642745"/>
          </a:xfrm>
          <a:prstGeom prst="wedgeRoundRectCallout">
            <a:avLst>
              <a:gd name="adj1" fmla="val 60993"/>
              <a:gd name="adj2" fmla="val 3656"/>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Det er lov å stille spørsmål underveis!</a:t>
            </a:r>
          </a:p>
        </p:txBody>
      </p:sp>
    </p:spTree>
    <p:extLst>
      <p:ext uri="{BB962C8B-B14F-4D97-AF65-F5344CB8AC3E}">
        <p14:creationId xmlns:p14="http://schemas.microsoft.com/office/powerpoint/2010/main" val="108958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0C844-8B26-8318-0FEA-0962F17C4CF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9A4AF63D-54E2-FCF4-B2E2-14599EEF6136}"/>
              </a:ext>
            </a:extLst>
          </p:cNvPr>
          <p:cNvSpPr>
            <a:spLocks noGrp="1"/>
          </p:cNvSpPr>
          <p:nvPr>
            <p:ph type="title"/>
          </p:nvPr>
        </p:nvSpPr>
        <p:spPr/>
        <p:txBody>
          <a:bodyPr/>
          <a:lstStyle/>
          <a:p>
            <a:r>
              <a:rPr lang="nb-NO"/>
              <a:t>Språkbevissthet</a:t>
            </a:r>
          </a:p>
        </p:txBody>
      </p:sp>
      <p:sp>
        <p:nvSpPr>
          <p:cNvPr id="3" name="Plassholder for innhold 2">
            <a:extLst>
              <a:ext uri="{FF2B5EF4-FFF2-40B4-BE49-F238E27FC236}">
                <a16:creationId xmlns:a16="http://schemas.microsoft.com/office/drawing/2014/main" id="{951A8F9E-7756-ED8A-EF8D-B64412358F83}"/>
              </a:ext>
            </a:extLst>
          </p:cNvPr>
          <p:cNvSpPr>
            <a:spLocks noGrp="1"/>
          </p:cNvSpPr>
          <p:nvPr>
            <p:ph idx="1"/>
          </p:nvPr>
        </p:nvSpPr>
        <p:spPr/>
        <p:txBody>
          <a:bodyPr/>
          <a:lstStyle/>
          <a:p>
            <a:r>
              <a:rPr lang="nb-NO"/>
              <a:t>Modellen er trent på engelsk språk</a:t>
            </a:r>
          </a:p>
          <a:p>
            <a:r>
              <a:rPr lang="nb-NO"/>
              <a:t>Finnes foreløpig ingen norske språkmodeller </a:t>
            </a:r>
          </a:p>
          <a:p>
            <a:r>
              <a:rPr lang="nb-NO"/>
              <a:t>Norsk-&gt;engelsk-&gt;norsk = lost in </a:t>
            </a:r>
            <a:r>
              <a:rPr lang="nb-NO" err="1"/>
              <a:t>translation</a:t>
            </a:r>
            <a:r>
              <a:rPr lang="nb-NO"/>
              <a:t>?</a:t>
            </a:r>
          </a:p>
        </p:txBody>
      </p:sp>
      <p:sp>
        <p:nvSpPr>
          <p:cNvPr id="4" name="Plassholder for dato 3">
            <a:extLst>
              <a:ext uri="{FF2B5EF4-FFF2-40B4-BE49-F238E27FC236}">
                <a16:creationId xmlns:a16="http://schemas.microsoft.com/office/drawing/2014/main" id="{EAFA385B-F213-18CC-68A4-F882B33FE7E3}"/>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AED038E6-8112-C330-D78D-AB5ACC2302D6}"/>
              </a:ext>
            </a:extLst>
          </p:cNvPr>
          <p:cNvSpPr>
            <a:spLocks noGrp="1"/>
          </p:cNvSpPr>
          <p:nvPr>
            <p:ph type="sldNum" sz="quarter" idx="12"/>
          </p:nvPr>
        </p:nvSpPr>
        <p:spPr/>
        <p:txBody>
          <a:bodyPr/>
          <a:lstStyle/>
          <a:p>
            <a:fld id="{8ACEFDFC-287E-0A4D-81A7-6CC8C070690D}" type="slidenum">
              <a:rPr lang="nb-NO" smtClean="0"/>
              <a:t>50</a:t>
            </a:fld>
            <a:endParaRPr lang="nb-NO"/>
          </a:p>
        </p:txBody>
      </p:sp>
      <p:sp>
        <p:nvSpPr>
          <p:cNvPr id="6" name="TekstSylinder 5">
            <a:extLst>
              <a:ext uri="{FF2B5EF4-FFF2-40B4-BE49-F238E27FC236}">
                <a16:creationId xmlns:a16="http://schemas.microsoft.com/office/drawing/2014/main" id="{481055B0-BEF3-1057-689B-E0173237A562}"/>
              </a:ext>
            </a:extLst>
          </p:cNvPr>
          <p:cNvSpPr txBox="1"/>
          <p:nvPr/>
        </p:nvSpPr>
        <p:spPr>
          <a:xfrm>
            <a:off x="945397" y="3874576"/>
            <a:ext cx="2619213" cy="707886"/>
          </a:xfrm>
          <a:prstGeom prst="rect">
            <a:avLst/>
          </a:prstGeom>
          <a:noFill/>
        </p:spPr>
        <p:txBody>
          <a:bodyPr wrap="square" rtlCol="0">
            <a:spAutoFit/>
          </a:bodyPr>
          <a:lstStyle/>
          <a:p>
            <a:pPr algn="l"/>
            <a:r>
              <a:rPr lang="nb-NO" sz="2200"/>
              <a:t>Roser er røde </a:t>
            </a:r>
          </a:p>
          <a:p>
            <a:pPr algn="l"/>
            <a:endParaRPr lang="nb-NO"/>
          </a:p>
        </p:txBody>
      </p:sp>
      <p:sp>
        <p:nvSpPr>
          <p:cNvPr id="7" name="TekstSylinder 6">
            <a:extLst>
              <a:ext uri="{FF2B5EF4-FFF2-40B4-BE49-F238E27FC236}">
                <a16:creationId xmlns:a16="http://schemas.microsoft.com/office/drawing/2014/main" id="{ADA42B0E-5DC1-78F0-FF15-441A19FBC77F}"/>
              </a:ext>
            </a:extLst>
          </p:cNvPr>
          <p:cNvSpPr txBox="1"/>
          <p:nvPr/>
        </p:nvSpPr>
        <p:spPr>
          <a:xfrm>
            <a:off x="6096000" y="3974014"/>
            <a:ext cx="2531392" cy="1446550"/>
          </a:xfrm>
          <a:prstGeom prst="rect">
            <a:avLst/>
          </a:prstGeom>
          <a:noFill/>
        </p:spPr>
        <p:txBody>
          <a:bodyPr wrap="square" rtlCol="0">
            <a:spAutoFit/>
          </a:bodyPr>
          <a:lstStyle/>
          <a:p>
            <a:pPr algn="l"/>
            <a:r>
              <a:rPr lang="en-US" sz="2200">
                <a:solidFill>
                  <a:srgbClr val="212529"/>
                </a:solidFill>
                <a:latin typeface="Oslo Sans Office" panose="02000000000000000000" pitchFamily="2" charset="0"/>
              </a:rPr>
              <a:t>R</a:t>
            </a:r>
            <a:r>
              <a:rPr lang="en-US" sz="2200" b="0" i="0">
                <a:solidFill>
                  <a:srgbClr val="212529"/>
                </a:solidFill>
                <a:effectLst/>
                <a:latin typeface="Oslo Sans Office" panose="02000000000000000000" pitchFamily="2" charset="0"/>
              </a:rPr>
              <a:t>oses are red, violets are blue,</a:t>
            </a:r>
          </a:p>
          <a:p>
            <a:pPr algn="l"/>
            <a:r>
              <a:rPr lang="en-US" sz="2200"/>
              <a:t>sugar is sweet, and so are you!</a:t>
            </a:r>
            <a:endParaRPr lang="nb-NO" sz="2200"/>
          </a:p>
        </p:txBody>
      </p:sp>
      <p:sp>
        <p:nvSpPr>
          <p:cNvPr id="9" name="TekstSylinder 8">
            <a:extLst>
              <a:ext uri="{FF2B5EF4-FFF2-40B4-BE49-F238E27FC236}">
                <a16:creationId xmlns:a16="http://schemas.microsoft.com/office/drawing/2014/main" id="{8AABABD6-FEBA-7768-4511-F6D488922244}"/>
              </a:ext>
            </a:extLst>
          </p:cNvPr>
          <p:cNvSpPr txBox="1"/>
          <p:nvPr/>
        </p:nvSpPr>
        <p:spPr>
          <a:xfrm>
            <a:off x="945397" y="4253978"/>
            <a:ext cx="2395680" cy="1107996"/>
          </a:xfrm>
          <a:prstGeom prst="rect">
            <a:avLst/>
          </a:prstGeom>
          <a:noFill/>
        </p:spPr>
        <p:txBody>
          <a:bodyPr wrap="square">
            <a:spAutoFit/>
          </a:bodyPr>
          <a:lstStyle/>
          <a:p>
            <a:pPr algn="l"/>
            <a:r>
              <a:rPr lang="nb-NO" sz="2200" b="0" i="0" err="1">
                <a:solidFill>
                  <a:srgbClr val="212529"/>
                </a:solidFill>
                <a:effectLst/>
              </a:rPr>
              <a:t>violetter</a:t>
            </a:r>
            <a:r>
              <a:rPr lang="nb-NO" sz="2200" b="0" i="0">
                <a:solidFill>
                  <a:srgbClr val="212529"/>
                </a:solidFill>
                <a:effectLst/>
              </a:rPr>
              <a:t> er blå </a:t>
            </a:r>
          </a:p>
          <a:p>
            <a:pPr algn="l"/>
            <a:r>
              <a:rPr lang="nb-NO" sz="2200" b="0" i="0">
                <a:solidFill>
                  <a:srgbClr val="212529"/>
                </a:solidFill>
                <a:effectLst/>
              </a:rPr>
              <a:t>Sukker er søtt </a:t>
            </a:r>
          </a:p>
          <a:p>
            <a:pPr algn="l"/>
            <a:r>
              <a:rPr lang="nb-NO" sz="2200" b="0" i="0">
                <a:solidFill>
                  <a:srgbClr val="212529"/>
                </a:solidFill>
                <a:effectLst/>
              </a:rPr>
              <a:t>Og så er du!</a:t>
            </a:r>
          </a:p>
        </p:txBody>
      </p:sp>
    </p:spTree>
    <p:extLst>
      <p:ext uri="{BB962C8B-B14F-4D97-AF65-F5344CB8AC3E}">
        <p14:creationId xmlns:p14="http://schemas.microsoft.com/office/powerpoint/2010/main" val="121697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C812C-434F-463F-5B4B-FD505F23D5E8}"/>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7C1FC51-89A5-4956-FCC4-EA65B3B0D4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2424" y="0"/>
            <a:ext cx="1004835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Plassholder for dato 1">
            <a:extLst>
              <a:ext uri="{FF2B5EF4-FFF2-40B4-BE49-F238E27FC236}">
                <a16:creationId xmlns:a16="http://schemas.microsoft.com/office/drawing/2014/main" id="{ADA7420E-F2C7-E568-F6E9-089848473865}"/>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16.01.2025</a:t>
            </a:fld>
            <a:endParaRPr lang="nb-NO"/>
          </a:p>
        </p:txBody>
      </p:sp>
      <p:sp>
        <p:nvSpPr>
          <p:cNvPr id="3" name="Plassholder for lysbildenummer 2">
            <a:extLst>
              <a:ext uri="{FF2B5EF4-FFF2-40B4-BE49-F238E27FC236}">
                <a16:creationId xmlns:a16="http://schemas.microsoft.com/office/drawing/2014/main" id="{9CE49880-CD6F-6195-3E3D-F4845607318B}"/>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51</a:t>
            </a:fld>
            <a:endParaRPr lang="nb-NO"/>
          </a:p>
        </p:txBody>
      </p:sp>
      <p:sp>
        <p:nvSpPr>
          <p:cNvPr id="1038" name="Text Placeholder 5">
            <a:extLst>
              <a:ext uri="{FF2B5EF4-FFF2-40B4-BE49-F238E27FC236}">
                <a16:creationId xmlns:a16="http://schemas.microsoft.com/office/drawing/2014/main" id="{DAD2C7D0-CE9F-AA77-FDB8-60A213867413}"/>
              </a:ext>
            </a:extLst>
          </p:cNvPr>
          <p:cNvSpPr>
            <a:spLocks noGrp="1"/>
          </p:cNvSpPr>
          <p:nvPr>
            <p:ph type="body" sz="quarter" idx="21"/>
          </p:nvPr>
        </p:nvSpPr>
        <p:spPr>
          <a:xfrm>
            <a:off x="331200" y="6296400"/>
            <a:ext cx="687600" cy="360000"/>
          </a:xfrm>
        </p:spPr>
        <p:txBody>
          <a:bodyPr/>
          <a:lstStyle/>
          <a:p>
            <a:endParaRPr lang="en-US"/>
          </a:p>
        </p:txBody>
      </p:sp>
    </p:spTree>
    <p:extLst>
      <p:ext uri="{BB962C8B-B14F-4D97-AF65-F5344CB8AC3E}">
        <p14:creationId xmlns:p14="http://schemas.microsoft.com/office/powerpoint/2010/main" val="2700020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C0D92-398B-9E64-A9E4-783864B607C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E3A32847-40B3-39EB-8535-9F8D02B64B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24"/>
          <a:stretch/>
        </p:blipFill>
        <p:spPr bwMode="auto">
          <a:xfrm>
            <a:off x="20" y="10"/>
            <a:ext cx="12193180" cy="6857990"/>
          </a:xfrm>
          <a:prstGeom prst="rect">
            <a:avLst/>
          </a:prstGeom>
          <a:solidFill>
            <a:srgbClr val="FFFFFF"/>
          </a:solidFill>
        </p:spPr>
      </p:pic>
      <p:sp>
        <p:nvSpPr>
          <p:cNvPr id="2" name="Plassholder for dato 1">
            <a:extLst>
              <a:ext uri="{FF2B5EF4-FFF2-40B4-BE49-F238E27FC236}">
                <a16:creationId xmlns:a16="http://schemas.microsoft.com/office/drawing/2014/main" id="{9EA0ED68-4251-A9AE-6759-9318535E618E}"/>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16.01.2025</a:t>
            </a:fld>
            <a:endParaRPr lang="nb-NO"/>
          </a:p>
        </p:txBody>
      </p:sp>
      <p:sp>
        <p:nvSpPr>
          <p:cNvPr id="3" name="Plassholder for lysbildenummer 2">
            <a:extLst>
              <a:ext uri="{FF2B5EF4-FFF2-40B4-BE49-F238E27FC236}">
                <a16:creationId xmlns:a16="http://schemas.microsoft.com/office/drawing/2014/main" id="{36682108-7D2C-4C99-FCEC-02E74C1C9B6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52</a:t>
            </a:fld>
            <a:endParaRPr lang="nb-NO"/>
          </a:p>
        </p:txBody>
      </p:sp>
      <p:sp>
        <p:nvSpPr>
          <p:cNvPr id="2055" name="Text Placeholder 4">
            <a:extLst>
              <a:ext uri="{FF2B5EF4-FFF2-40B4-BE49-F238E27FC236}">
                <a16:creationId xmlns:a16="http://schemas.microsoft.com/office/drawing/2014/main" id="{738128A3-768C-81E1-D22E-DA2F9247DBCE}"/>
              </a:ext>
            </a:extLst>
          </p:cNvPr>
          <p:cNvSpPr>
            <a:spLocks noGrp="1"/>
          </p:cNvSpPr>
          <p:nvPr>
            <p:ph type="body" sz="quarter" idx="21"/>
          </p:nvPr>
        </p:nvSpPr>
        <p:spPr>
          <a:xfrm>
            <a:off x="331200" y="6296400"/>
            <a:ext cx="687600" cy="360000"/>
          </a:xfrm>
        </p:spPr>
        <p:txBody>
          <a:bodyPr/>
          <a:lstStyle/>
          <a:p>
            <a:endParaRPr lang="en-US"/>
          </a:p>
        </p:txBody>
      </p:sp>
    </p:spTree>
    <p:extLst>
      <p:ext uri="{BB962C8B-B14F-4D97-AF65-F5344CB8AC3E}">
        <p14:creationId xmlns:p14="http://schemas.microsoft.com/office/powerpoint/2010/main" val="264177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90D31-A17A-DF00-A5D5-FC8E658D27EA}"/>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ACCFFE7-067F-694E-F769-D0455B3DC3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0750" y="0"/>
            <a:ext cx="10351699" cy="6858000"/>
          </a:xfrm>
          <a:prstGeom prst="rect">
            <a:avLst/>
          </a:prstGeom>
          <a:solidFill>
            <a:srgbClr val="FFFFFF"/>
          </a:solidFill>
        </p:spPr>
      </p:pic>
      <p:sp>
        <p:nvSpPr>
          <p:cNvPr id="2" name="Plassholder for dato 1">
            <a:extLst>
              <a:ext uri="{FF2B5EF4-FFF2-40B4-BE49-F238E27FC236}">
                <a16:creationId xmlns:a16="http://schemas.microsoft.com/office/drawing/2014/main" id="{290DEFAA-5315-9747-E63A-4E0BD8976532}"/>
              </a:ext>
            </a:extLst>
          </p:cNvPr>
          <p:cNvSpPr>
            <a:spLocks noGrp="1"/>
          </p:cNvSpPr>
          <p:nvPr>
            <p:ph type="dt" sz="half" idx="10"/>
          </p:nvPr>
        </p:nvSpPr>
        <p:spPr/>
        <p:txBody>
          <a:bodyPr anchor="ctr">
            <a:normAutofit/>
          </a:bodyPr>
          <a:lstStyle/>
          <a:p>
            <a:pPr>
              <a:spcAft>
                <a:spcPts val="600"/>
              </a:spcAft>
            </a:pPr>
            <a:fld id="{4CD1A60D-DB44-0749-AE29-4712892B2B84}" type="datetime1">
              <a:rPr lang="nb-NO" smtClean="0"/>
              <a:pPr>
                <a:spcAft>
                  <a:spcPts val="600"/>
                </a:spcAft>
              </a:pPr>
              <a:t>16.01.2025</a:t>
            </a:fld>
            <a:endParaRPr lang="nb-NO"/>
          </a:p>
        </p:txBody>
      </p:sp>
      <p:sp>
        <p:nvSpPr>
          <p:cNvPr id="3" name="Plassholder for lysbildenummer 2">
            <a:extLst>
              <a:ext uri="{FF2B5EF4-FFF2-40B4-BE49-F238E27FC236}">
                <a16:creationId xmlns:a16="http://schemas.microsoft.com/office/drawing/2014/main" id="{B5A237D5-A0B9-BADE-28F7-A01E99D49FE1}"/>
              </a:ext>
            </a:extLst>
          </p:cNvPr>
          <p:cNvSpPr>
            <a:spLocks noGrp="1"/>
          </p:cNvSpPr>
          <p:nvPr>
            <p:ph type="sldNum" sz="quarter" idx="12"/>
          </p:nvPr>
        </p:nvSpPr>
        <p:spPr/>
        <p:txBody>
          <a:bodyPr anchor="ctr">
            <a:normAutofit/>
          </a:bodyPr>
          <a:lstStyle/>
          <a:p>
            <a:pPr>
              <a:spcAft>
                <a:spcPts val="600"/>
              </a:spcAft>
            </a:pPr>
            <a:fld id="{8ACEFDFC-287E-0A4D-81A7-6CC8C070690D}" type="slidenum">
              <a:rPr lang="nb-NO" smtClean="0"/>
              <a:pPr>
                <a:spcAft>
                  <a:spcPts val="600"/>
                </a:spcAft>
              </a:pPr>
              <a:t>53</a:t>
            </a:fld>
            <a:endParaRPr lang="nb-NO"/>
          </a:p>
        </p:txBody>
      </p:sp>
    </p:spTree>
    <p:extLst>
      <p:ext uri="{BB962C8B-B14F-4D97-AF65-F5344CB8AC3E}">
        <p14:creationId xmlns:p14="http://schemas.microsoft.com/office/powerpoint/2010/main" val="2197775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F6F1BFE3-82CD-9E07-1438-2C85EFFC3178}"/>
              </a:ext>
            </a:extLst>
          </p:cNvPr>
          <p:cNvSpPr>
            <a:spLocks noGrp="1"/>
          </p:cNvSpPr>
          <p:nvPr>
            <p:ph type="title"/>
          </p:nvPr>
        </p:nvSpPr>
        <p:spPr>
          <a:xfrm>
            <a:off x="508511" y="366041"/>
            <a:ext cx="5400675" cy="1311999"/>
          </a:xfrm>
        </p:spPr>
        <p:txBody>
          <a:bodyPr anchor="t">
            <a:normAutofit/>
          </a:bodyPr>
          <a:lstStyle/>
          <a:p>
            <a:r>
              <a:rPr lang="nb-NO"/>
              <a:t>Workshop 1: </a:t>
            </a:r>
            <a:r>
              <a:rPr lang="nb-NO" err="1"/>
              <a:t>Botbyggeverksted</a:t>
            </a:r>
            <a:r>
              <a:rPr lang="nb-NO"/>
              <a:t>!</a:t>
            </a:r>
          </a:p>
        </p:txBody>
      </p:sp>
      <p:sp>
        <p:nvSpPr>
          <p:cNvPr id="14" name="Content Placeholder 2">
            <a:extLst>
              <a:ext uri="{FF2B5EF4-FFF2-40B4-BE49-F238E27FC236}">
                <a16:creationId xmlns:a16="http://schemas.microsoft.com/office/drawing/2014/main" id="{071A2B13-911D-5A43-63E8-1545F0D6AE9F}"/>
              </a:ext>
            </a:extLst>
          </p:cNvPr>
          <p:cNvSpPr>
            <a:spLocks noGrp="1"/>
          </p:cNvSpPr>
          <p:nvPr>
            <p:ph idx="1"/>
          </p:nvPr>
        </p:nvSpPr>
        <p:spPr>
          <a:xfrm>
            <a:off x="508512" y="1678040"/>
            <a:ext cx="5400675" cy="3924272"/>
          </a:xfrm>
        </p:spPr>
        <p:txBody>
          <a:bodyPr/>
          <a:lstStyle/>
          <a:p>
            <a:r>
              <a:rPr lang="en-US" err="1"/>
              <a:t>Nå</a:t>
            </a:r>
            <a:r>
              <a:rPr lang="en-US"/>
              <a:t> </a:t>
            </a:r>
            <a:r>
              <a:rPr lang="en-US" err="1"/>
              <a:t>skal</a:t>
            </a:r>
            <a:r>
              <a:rPr lang="en-US"/>
              <a:t> du </a:t>
            </a:r>
            <a:r>
              <a:rPr lang="en-US" err="1"/>
              <a:t>få</a:t>
            </a:r>
            <a:r>
              <a:rPr lang="en-US"/>
              <a:t> </a:t>
            </a:r>
            <a:r>
              <a:rPr lang="en-US" err="1"/>
              <a:t>tid</a:t>
            </a:r>
            <a:r>
              <a:rPr lang="en-US"/>
              <a:t> </a:t>
            </a:r>
            <a:r>
              <a:rPr lang="en-US" err="1"/>
              <a:t>og</a:t>
            </a:r>
            <a:r>
              <a:rPr lang="en-US"/>
              <a:t> </a:t>
            </a:r>
            <a:r>
              <a:rPr lang="en-US" err="1"/>
              <a:t>mulighet</a:t>
            </a:r>
            <a:r>
              <a:rPr lang="en-US"/>
              <a:t> </a:t>
            </a:r>
            <a:r>
              <a:rPr lang="en-US" err="1"/>
              <a:t>til</a:t>
            </a:r>
            <a:r>
              <a:rPr lang="en-US"/>
              <a:t> å </a:t>
            </a:r>
            <a:r>
              <a:rPr lang="en-US" err="1"/>
              <a:t>trykke</a:t>
            </a:r>
            <a:r>
              <a:rPr lang="en-US"/>
              <a:t> </a:t>
            </a:r>
            <a:r>
              <a:rPr lang="en-US" err="1"/>
              <a:t>selv</a:t>
            </a:r>
            <a:r>
              <a:rPr lang="en-US"/>
              <a:t>!</a:t>
            </a:r>
          </a:p>
          <a:p>
            <a:r>
              <a:rPr lang="en-US"/>
              <a:t>I </a:t>
            </a:r>
            <a:r>
              <a:rPr lang="en-US" err="1"/>
              <a:t>løpet</a:t>
            </a:r>
            <a:r>
              <a:rPr lang="en-US"/>
              <a:t> av </a:t>
            </a:r>
            <a:r>
              <a:rPr lang="en-US" err="1"/>
              <a:t>økten</a:t>
            </a:r>
            <a:r>
              <a:rPr lang="en-US"/>
              <a:t> er </a:t>
            </a:r>
            <a:r>
              <a:rPr lang="en-US" err="1"/>
              <a:t>målet</a:t>
            </a:r>
            <a:r>
              <a:rPr lang="en-US"/>
              <a:t> å </a:t>
            </a:r>
            <a:r>
              <a:rPr lang="en-US" err="1"/>
              <a:t>lage</a:t>
            </a:r>
            <a:r>
              <a:rPr lang="en-US"/>
              <a:t> </a:t>
            </a:r>
            <a:r>
              <a:rPr lang="en-US" err="1"/>
              <a:t>eller</a:t>
            </a:r>
            <a:r>
              <a:rPr lang="en-US"/>
              <a:t> </a:t>
            </a:r>
            <a:r>
              <a:rPr lang="en-US" err="1"/>
              <a:t>tilpasse</a:t>
            </a:r>
            <a:r>
              <a:rPr lang="en-US"/>
              <a:t> </a:t>
            </a:r>
            <a:r>
              <a:rPr lang="en-US" err="1"/>
              <a:t>en</a:t>
            </a:r>
            <a:r>
              <a:rPr lang="en-US"/>
              <a:t> </a:t>
            </a:r>
            <a:r>
              <a:rPr lang="en-US" err="1"/>
              <a:t>forhåndsinstruert</a:t>
            </a:r>
            <a:r>
              <a:rPr lang="en-US"/>
              <a:t> bot </a:t>
            </a:r>
            <a:r>
              <a:rPr lang="en-US" err="1"/>
              <a:t>som</a:t>
            </a:r>
            <a:r>
              <a:rPr lang="en-US"/>
              <a:t> du </a:t>
            </a:r>
            <a:r>
              <a:rPr lang="en-US" err="1"/>
              <a:t>kan</a:t>
            </a:r>
            <a:r>
              <a:rPr lang="en-US"/>
              <a:t> ta </a:t>
            </a:r>
            <a:r>
              <a:rPr lang="en-US" err="1"/>
              <a:t>i</a:t>
            </a:r>
            <a:r>
              <a:rPr lang="en-US"/>
              <a:t> bruk </a:t>
            </a:r>
            <a:r>
              <a:rPr lang="en-US" err="1"/>
              <a:t>i</a:t>
            </a:r>
            <a:r>
              <a:rPr lang="en-US"/>
              <a:t> </a:t>
            </a:r>
            <a:r>
              <a:rPr lang="en-US" err="1"/>
              <a:t>enten</a:t>
            </a:r>
            <a:r>
              <a:rPr lang="en-US"/>
              <a:t>:</a:t>
            </a:r>
          </a:p>
          <a:p>
            <a:pPr lvl="1"/>
            <a:r>
              <a:rPr lang="en-US" err="1"/>
              <a:t>Undervisningsplanlegging</a:t>
            </a:r>
            <a:endParaRPr lang="en-US"/>
          </a:p>
          <a:p>
            <a:pPr lvl="1"/>
            <a:r>
              <a:rPr lang="en-US" err="1"/>
              <a:t>Undervisning</a:t>
            </a:r>
            <a:r>
              <a:rPr lang="en-US"/>
              <a:t> OM KI </a:t>
            </a:r>
            <a:r>
              <a:rPr lang="en-US" err="1"/>
              <a:t>i</a:t>
            </a:r>
            <a:r>
              <a:rPr lang="en-US"/>
              <a:t> </a:t>
            </a:r>
            <a:r>
              <a:rPr lang="en-US" err="1"/>
              <a:t>klasserommet</a:t>
            </a:r>
            <a:endParaRPr lang="en-US"/>
          </a:p>
          <a:p>
            <a:pPr lvl="1"/>
            <a:r>
              <a:rPr lang="en-US" err="1"/>
              <a:t>Undervisning</a:t>
            </a:r>
            <a:r>
              <a:rPr lang="en-US"/>
              <a:t> MED Ki I </a:t>
            </a:r>
            <a:r>
              <a:rPr lang="en-US" err="1"/>
              <a:t>klasserommet</a:t>
            </a:r>
            <a:r>
              <a:rPr lang="en-US"/>
              <a:t>- </a:t>
            </a:r>
            <a:r>
              <a:rPr lang="en-US" err="1"/>
              <a:t>enten</a:t>
            </a:r>
            <a:r>
              <a:rPr lang="en-US"/>
              <a:t> </a:t>
            </a:r>
            <a:r>
              <a:rPr lang="en-US" err="1"/>
              <a:t>tavleundervisning</a:t>
            </a:r>
            <a:r>
              <a:rPr lang="en-US"/>
              <a:t> </a:t>
            </a:r>
            <a:r>
              <a:rPr lang="en-US" err="1"/>
              <a:t>eller</a:t>
            </a:r>
            <a:r>
              <a:rPr lang="en-US"/>
              <a:t> </a:t>
            </a:r>
            <a:r>
              <a:rPr lang="en-US" err="1"/>
              <a:t>distribuering</a:t>
            </a:r>
            <a:r>
              <a:rPr lang="en-US"/>
              <a:t> av bot </a:t>
            </a:r>
            <a:r>
              <a:rPr lang="en-US" err="1"/>
              <a:t>til</a:t>
            </a:r>
            <a:r>
              <a:rPr lang="en-US"/>
              <a:t> </a:t>
            </a:r>
            <a:r>
              <a:rPr lang="en-US" err="1"/>
              <a:t>elevene</a:t>
            </a:r>
            <a:r>
              <a:rPr lang="en-US"/>
              <a:t> (NB: </a:t>
            </a:r>
            <a:r>
              <a:rPr lang="en-US" err="1"/>
              <a:t>krever</a:t>
            </a:r>
            <a:r>
              <a:rPr lang="en-US"/>
              <a:t> at </a:t>
            </a:r>
            <a:r>
              <a:rPr lang="en-US" err="1"/>
              <a:t>skolen</a:t>
            </a:r>
            <a:r>
              <a:rPr lang="en-US"/>
              <a:t> din </a:t>
            </a:r>
            <a:r>
              <a:rPr lang="en-US" err="1"/>
              <a:t>har</a:t>
            </a:r>
            <a:r>
              <a:rPr lang="en-US"/>
              <a:t> </a:t>
            </a:r>
            <a:r>
              <a:rPr lang="en-US" err="1"/>
              <a:t>åpnet</a:t>
            </a:r>
            <a:r>
              <a:rPr lang="en-US"/>
              <a:t> for </a:t>
            </a:r>
            <a:r>
              <a:rPr lang="en-US" err="1"/>
              <a:t>elevtilgang</a:t>
            </a:r>
            <a:r>
              <a:rPr lang="en-US"/>
              <a:t>)</a:t>
            </a:r>
          </a:p>
        </p:txBody>
      </p:sp>
      <p:sp>
        <p:nvSpPr>
          <p:cNvPr id="2" name="Plassholder for dato 1">
            <a:extLst>
              <a:ext uri="{FF2B5EF4-FFF2-40B4-BE49-F238E27FC236}">
                <a16:creationId xmlns:a16="http://schemas.microsoft.com/office/drawing/2014/main" id="{7AE29C65-0573-4BFA-F488-780B3132CE2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16.01.2025</a:t>
            </a:fld>
            <a:endParaRPr lang="nb-NO"/>
          </a:p>
        </p:txBody>
      </p:sp>
      <p:sp>
        <p:nvSpPr>
          <p:cNvPr id="3" name="Plassholder for lysbildenummer 2">
            <a:extLst>
              <a:ext uri="{FF2B5EF4-FFF2-40B4-BE49-F238E27FC236}">
                <a16:creationId xmlns:a16="http://schemas.microsoft.com/office/drawing/2014/main" id="{52F75D36-393A-F4E9-23E2-D76826390801}"/>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54</a:t>
            </a:fld>
            <a:endParaRPr lang="nb-NO"/>
          </a:p>
        </p:txBody>
      </p:sp>
      <p:pic>
        <p:nvPicPr>
          <p:cNvPr id="9" name="Plassholder for innhold 6" descr="Et bilde som inneholder himmel, utendørs, tegnefilm, sky&#10;&#10;Automatisk generert beskrivelse">
            <a:extLst>
              <a:ext uri="{FF2B5EF4-FFF2-40B4-BE49-F238E27FC236}">
                <a16:creationId xmlns:a16="http://schemas.microsoft.com/office/drawing/2014/main" id="{EE55678D-1527-5FD0-0D53-7DEC02ECDAB5}"/>
              </a:ext>
            </a:extLst>
          </p:cNvPr>
          <p:cNvPicPr>
            <a:picLocks noGrp="1" noChangeAspect="1"/>
          </p:cNvPicPr>
          <p:nvPr>
            <p:ph type="pic" sz="quarter" idx="13"/>
          </p:nvPr>
        </p:nvPicPr>
        <p:blipFill rotWithShape="1">
          <a:blip r:embed="rId3"/>
          <a:srcRect l="11181"/>
          <a:stretch/>
        </p:blipFill>
        <p:spPr>
          <a:xfrm>
            <a:off x="6091200" y="10"/>
            <a:ext cx="6091200" cy="6857990"/>
          </a:xfrm>
          <a:noFill/>
        </p:spPr>
      </p:pic>
    </p:spTree>
    <p:extLst>
      <p:ext uri="{BB962C8B-B14F-4D97-AF65-F5344CB8AC3E}">
        <p14:creationId xmlns:p14="http://schemas.microsoft.com/office/powerpoint/2010/main" val="639204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70E9156-DFD5-92CF-5DF4-F2546D46B6D3}"/>
              </a:ext>
            </a:extLst>
          </p:cNvPr>
          <p:cNvSpPr>
            <a:spLocks noGrp="1"/>
          </p:cNvSpPr>
          <p:nvPr>
            <p:ph type="title"/>
          </p:nvPr>
        </p:nvSpPr>
        <p:spPr>
          <a:xfrm>
            <a:off x="695325" y="720001"/>
            <a:ext cx="10719925" cy="1311999"/>
          </a:xfrm>
        </p:spPr>
        <p:txBody>
          <a:bodyPr>
            <a:normAutofit/>
          </a:bodyPr>
          <a:lstStyle/>
          <a:p>
            <a:r>
              <a:rPr lang="nb-NO" sz="2800"/>
              <a:t>Her er 3 måter å komme i gang på (eller komme seg videre):</a:t>
            </a:r>
          </a:p>
        </p:txBody>
      </p:sp>
      <p:graphicFrame>
        <p:nvGraphicFramePr>
          <p:cNvPr id="6" name="Plassholder for innhold 5">
            <a:extLst>
              <a:ext uri="{FF2B5EF4-FFF2-40B4-BE49-F238E27FC236}">
                <a16:creationId xmlns:a16="http://schemas.microsoft.com/office/drawing/2014/main" id="{5B61D72C-6F54-A2EE-3A17-4B59A1602216}"/>
              </a:ext>
            </a:extLst>
          </p:cNvPr>
          <p:cNvGraphicFramePr>
            <a:graphicFrameLocks noGrp="1"/>
          </p:cNvGraphicFramePr>
          <p:nvPr>
            <p:ph idx="1"/>
            <p:extLst>
              <p:ext uri="{D42A27DB-BD31-4B8C-83A1-F6EECF244321}">
                <p14:modId xmlns:p14="http://schemas.microsoft.com/office/powerpoint/2010/main" val="3606668665"/>
              </p:ext>
            </p:extLst>
          </p:nvPr>
        </p:nvGraphicFramePr>
        <p:xfrm>
          <a:off x="597001" y="1484823"/>
          <a:ext cx="10818249" cy="4581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Plassholder for dato 3">
            <a:extLst>
              <a:ext uri="{FF2B5EF4-FFF2-40B4-BE49-F238E27FC236}">
                <a16:creationId xmlns:a16="http://schemas.microsoft.com/office/drawing/2014/main" id="{F97C01BA-0CD4-6E44-AF93-8C90901A1A59}"/>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D9F0F1CC-BBB7-BF28-FDB7-405116E2C06E}"/>
              </a:ext>
            </a:extLst>
          </p:cNvPr>
          <p:cNvSpPr>
            <a:spLocks noGrp="1"/>
          </p:cNvSpPr>
          <p:nvPr>
            <p:ph type="sldNum" sz="quarter" idx="12"/>
          </p:nvPr>
        </p:nvSpPr>
        <p:spPr/>
        <p:txBody>
          <a:bodyPr/>
          <a:lstStyle/>
          <a:p>
            <a:fld id="{8ACEFDFC-287E-0A4D-81A7-6CC8C070690D}" type="slidenum">
              <a:rPr lang="nb-NO" smtClean="0"/>
              <a:t>55</a:t>
            </a:fld>
            <a:endParaRPr lang="nb-NO"/>
          </a:p>
        </p:txBody>
      </p:sp>
      <p:pic>
        <p:nvPicPr>
          <p:cNvPr id="8" name="Bilde 7">
            <a:extLst>
              <a:ext uri="{FF2B5EF4-FFF2-40B4-BE49-F238E27FC236}">
                <a16:creationId xmlns:a16="http://schemas.microsoft.com/office/drawing/2014/main" id="{81A6985B-3B8D-0493-FFEF-F90FEF0F34AC}"/>
              </a:ext>
            </a:extLst>
          </p:cNvPr>
          <p:cNvPicPr>
            <a:picLocks noChangeAspect="1"/>
          </p:cNvPicPr>
          <p:nvPr/>
        </p:nvPicPr>
        <p:blipFill>
          <a:blip r:embed="rId7"/>
          <a:stretch>
            <a:fillRect/>
          </a:stretch>
        </p:blipFill>
        <p:spPr>
          <a:xfrm>
            <a:off x="1559003" y="3708785"/>
            <a:ext cx="1201409" cy="1909293"/>
          </a:xfrm>
          <a:prstGeom prst="rect">
            <a:avLst/>
          </a:prstGeom>
        </p:spPr>
      </p:pic>
      <p:pic>
        <p:nvPicPr>
          <p:cNvPr id="10" name="Bilde 9">
            <a:extLst>
              <a:ext uri="{FF2B5EF4-FFF2-40B4-BE49-F238E27FC236}">
                <a16:creationId xmlns:a16="http://schemas.microsoft.com/office/drawing/2014/main" id="{81B53434-849F-2B48-7E62-FC1D985B915D}"/>
              </a:ext>
            </a:extLst>
          </p:cNvPr>
          <p:cNvPicPr>
            <a:picLocks noChangeAspect="1"/>
          </p:cNvPicPr>
          <p:nvPr/>
        </p:nvPicPr>
        <p:blipFill>
          <a:blip r:embed="rId8"/>
          <a:stretch>
            <a:fillRect/>
          </a:stretch>
        </p:blipFill>
        <p:spPr>
          <a:xfrm>
            <a:off x="5165306" y="3775663"/>
            <a:ext cx="1473735" cy="1909293"/>
          </a:xfrm>
          <a:prstGeom prst="rect">
            <a:avLst/>
          </a:prstGeom>
        </p:spPr>
      </p:pic>
      <p:pic>
        <p:nvPicPr>
          <p:cNvPr id="12" name="Bilde 11">
            <a:extLst>
              <a:ext uri="{FF2B5EF4-FFF2-40B4-BE49-F238E27FC236}">
                <a16:creationId xmlns:a16="http://schemas.microsoft.com/office/drawing/2014/main" id="{79095B93-2020-32EA-2AB5-5D7E5EB2189D}"/>
              </a:ext>
            </a:extLst>
          </p:cNvPr>
          <p:cNvPicPr>
            <a:picLocks noChangeAspect="1"/>
          </p:cNvPicPr>
          <p:nvPr/>
        </p:nvPicPr>
        <p:blipFill>
          <a:blip r:embed="rId9"/>
          <a:stretch>
            <a:fillRect/>
          </a:stretch>
        </p:blipFill>
        <p:spPr>
          <a:xfrm>
            <a:off x="8684385" y="3914270"/>
            <a:ext cx="2331655" cy="1483340"/>
          </a:xfrm>
          <a:prstGeom prst="rect">
            <a:avLst/>
          </a:prstGeom>
        </p:spPr>
      </p:pic>
      <mc:AlternateContent xmlns:mc="http://schemas.openxmlformats.org/markup-compatibility/2006" xmlns:p14="http://schemas.microsoft.com/office/powerpoint/2010/main">
        <mc:Choice Requires="p14">
          <p:contentPart p14:bwMode="auto" r:id="rId10">
            <p14:nvContentPartPr>
              <p14:cNvPr id="13" name="Håndskrift 12">
                <a:extLst>
                  <a:ext uri="{FF2B5EF4-FFF2-40B4-BE49-F238E27FC236}">
                    <a16:creationId xmlns:a16="http://schemas.microsoft.com/office/drawing/2014/main" id="{0F50005F-98C4-73BB-4B8C-514B86C8FE30}"/>
                  </a:ext>
                </a:extLst>
              </p14:cNvPr>
              <p14:cNvContentPartPr/>
              <p14:nvPr/>
            </p14:nvContentPartPr>
            <p14:xfrm>
              <a:off x="1481195" y="3710563"/>
              <a:ext cx="9000" cy="12240"/>
            </p14:xfrm>
          </p:contentPart>
        </mc:Choice>
        <mc:Fallback xmlns="">
          <p:pic>
            <p:nvPicPr>
              <p:cNvPr id="13" name="Håndskrift 12">
                <a:extLst>
                  <a:ext uri="{FF2B5EF4-FFF2-40B4-BE49-F238E27FC236}">
                    <a16:creationId xmlns:a16="http://schemas.microsoft.com/office/drawing/2014/main" id="{0F50005F-98C4-73BB-4B8C-514B86C8FE30}"/>
                  </a:ext>
                </a:extLst>
              </p:cNvPr>
              <p:cNvPicPr/>
              <p:nvPr/>
            </p:nvPicPr>
            <p:blipFill>
              <a:blip r:embed="rId11"/>
              <a:stretch>
                <a:fillRect/>
              </a:stretch>
            </p:blipFill>
            <p:spPr>
              <a:xfrm>
                <a:off x="1474820" y="3704443"/>
                <a:ext cx="21750" cy="24480"/>
              </a:xfrm>
              <a:prstGeom prst="rect">
                <a:avLst/>
              </a:prstGeom>
            </p:spPr>
          </p:pic>
        </mc:Fallback>
      </mc:AlternateContent>
      <p:sp>
        <p:nvSpPr>
          <p:cNvPr id="16" name="Ellipse 15">
            <a:extLst>
              <a:ext uri="{FF2B5EF4-FFF2-40B4-BE49-F238E27FC236}">
                <a16:creationId xmlns:a16="http://schemas.microsoft.com/office/drawing/2014/main" id="{1C92E5A2-17A8-73C5-F181-C9E69917CD9C}"/>
              </a:ext>
            </a:extLst>
          </p:cNvPr>
          <p:cNvSpPr/>
          <p:nvPr/>
        </p:nvSpPr>
        <p:spPr>
          <a:xfrm>
            <a:off x="1490195" y="3716683"/>
            <a:ext cx="436928" cy="3023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Ellipse 16">
            <a:extLst>
              <a:ext uri="{FF2B5EF4-FFF2-40B4-BE49-F238E27FC236}">
                <a16:creationId xmlns:a16="http://schemas.microsoft.com/office/drawing/2014/main" id="{24459455-F92E-2757-6B8F-3E760D6511F4}"/>
              </a:ext>
            </a:extLst>
          </p:cNvPr>
          <p:cNvSpPr/>
          <p:nvPr/>
        </p:nvSpPr>
        <p:spPr>
          <a:xfrm>
            <a:off x="8611923" y="4930966"/>
            <a:ext cx="1473735" cy="46664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17139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10D995C-548B-6AB2-21D0-1E5E095C6E23}"/>
              </a:ext>
            </a:extLst>
          </p:cNvPr>
          <p:cNvSpPr>
            <a:spLocks noGrp="1"/>
          </p:cNvSpPr>
          <p:nvPr>
            <p:ph type="ctrTitle"/>
          </p:nvPr>
        </p:nvSpPr>
        <p:spPr/>
        <p:txBody>
          <a:bodyPr/>
          <a:lstStyle/>
          <a:p>
            <a:r>
              <a:rPr lang="nb-NO"/>
              <a:t>Genetiske algoritmer</a:t>
            </a:r>
          </a:p>
        </p:txBody>
      </p:sp>
      <p:sp>
        <p:nvSpPr>
          <p:cNvPr id="3" name="Plassholder for tekst 2">
            <a:extLst>
              <a:ext uri="{FF2B5EF4-FFF2-40B4-BE49-F238E27FC236}">
                <a16:creationId xmlns:a16="http://schemas.microsoft.com/office/drawing/2014/main" id="{40C137F2-75BC-7457-9D96-C264CC99BEF5}"/>
              </a:ext>
            </a:extLst>
          </p:cNvPr>
          <p:cNvSpPr>
            <a:spLocks noGrp="1"/>
          </p:cNvSpPr>
          <p:nvPr>
            <p:ph type="body" sz="quarter" idx="19"/>
          </p:nvPr>
        </p:nvSpPr>
        <p:spPr/>
        <p:txBody>
          <a:bodyPr/>
          <a:lstStyle/>
          <a:p>
            <a:endParaRPr lang="nb-NO"/>
          </a:p>
        </p:txBody>
      </p:sp>
      <p:sp>
        <p:nvSpPr>
          <p:cNvPr id="4" name="Plassholder for dato 3">
            <a:extLst>
              <a:ext uri="{FF2B5EF4-FFF2-40B4-BE49-F238E27FC236}">
                <a16:creationId xmlns:a16="http://schemas.microsoft.com/office/drawing/2014/main" id="{DC86C0E4-0C9C-96A3-624B-17D4322E87A8}"/>
              </a:ext>
            </a:extLst>
          </p:cNvPr>
          <p:cNvSpPr>
            <a:spLocks noGrp="1"/>
          </p:cNvSpPr>
          <p:nvPr>
            <p:ph type="dt" sz="half" idx="10"/>
          </p:nvPr>
        </p:nvSpPr>
        <p:spPr/>
        <p:txBody>
          <a:bodyPr/>
          <a:lstStyle/>
          <a:p>
            <a:fld id="{F641A862-612A-7D45-A0ED-07030570FC13}" type="datetime1">
              <a:rPr lang="nb-NO" smtClean="0"/>
              <a:t>16.01.2025</a:t>
            </a:fld>
            <a:endParaRPr lang="nb-NO"/>
          </a:p>
        </p:txBody>
      </p:sp>
      <p:sp>
        <p:nvSpPr>
          <p:cNvPr id="5" name="Plassholder for lysbildenummer 4">
            <a:extLst>
              <a:ext uri="{FF2B5EF4-FFF2-40B4-BE49-F238E27FC236}">
                <a16:creationId xmlns:a16="http://schemas.microsoft.com/office/drawing/2014/main" id="{75D3ADE7-1D83-0EC5-A8D8-609777EE9879}"/>
              </a:ext>
            </a:extLst>
          </p:cNvPr>
          <p:cNvSpPr>
            <a:spLocks noGrp="1"/>
          </p:cNvSpPr>
          <p:nvPr>
            <p:ph type="sldNum" sz="quarter" idx="12"/>
          </p:nvPr>
        </p:nvSpPr>
        <p:spPr/>
        <p:txBody>
          <a:bodyPr/>
          <a:lstStyle/>
          <a:p>
            <a:fld id="{8ACEFDFC-287E-0A4D-81A7-6CC8C070690D}" type="slidenum">
              <a:rPr lang="nb-NO" smtClean="0"/>
              <a:t>56</a:t>
            </a:fld>
            <a:endParaRPr lang="nb-NO"/>
          </a:p>
        </p:txBody>
      </p:sp>
      <p:sp>
        <p:nvSpPr>
          <p:cNvPr id="6" name="Undertittel 5">
            <a:extLst>
              <a:ext uri="{FF2B5EF4-FFF2-40B4-BE49-F238E27FC236}">
                <a16:creationId xmlns:a16="http://schemas.microsoft.com/office/drawing/2014/main" id="{92C1C662-E9DD-986F-ADD6-EC63FF7C1A49}"/>
              </a:ext>
            </a:extLst>
          </p:cNvPr>
          <p:cNvSpPr>
            <a:spLocks noGrp="1"/>
          </p:cNvSpPr>
          <p:nvPr>
            <p:ph type="subTitle" idx="1"/>
          </p:nvPr>
        </p:nvSpPr>
        <p:spPr/>
        <p:txBody>
          <a:bodyPr/>
          <a:lstStyle/>
          <a:p>
            <a:r>
              <a:rPr lang="nb-NO"/>
              <a:t>Learning by </a:t>
            </a:r>
            <a:r>
              <a:rPr lang="nb-NO" err="1"/>
              <a:t>paper</a:t>
            </a:r>
            <a:r>
              <a:rPr lang="nb-NO"/>
              <a:t> air plane </a:t>
            </a:r>
            <a:r>
              <a:rPr lang="nb-NO" err="1"/>
              <a:t>ing</a:t>
            </a:r>
            <a:endParaRPr lang="nb-NO"/>
          </a:p>
        </p:txBody>
      </p:sp>
      <p:sp>
        <p:nvSpPr>
          <p:cNvPr id="7" name="Plassholder for tekst 6">
            <a:extLst>
              <a:ext uri="{FF2B5EF4-FFF2-40B4-BE49-F238E27FC236}">
                <a16:creationId xmlns:a16="http://schemas.microsoft.com/office/drawing/2014/main" id="{E77CD7D5-B69C-F4E2-FFF3-0706F26EEA59}"/>
              </a:ext>
            </a:extLst>
          </p:cNvPr>
          <p:cNvSpPr>
            <a:spLocks noGrp="1"/>
          </p:cNvSpPr>
          <p:nvPr>
            <p:ph type="body" sz="quarter" idx="18"/>
          </p:nvPr>
        </p:nvSpPr>
        <p:spPr/>
        <p:txBody>
          <a:bodyPr/>
          <a:lstStyle/>
          <a:p>
            <a:endParaRPr lang="nb-NO"/>
          </a:p>
        </p:txBody>
      </p:sp>
      <p:sp>
        <p:nvSpPr>
          <p:cNvPr id="8" name="Plassholder for tekst 7">
            <a:extLst>
              <a:ext uri="{FF2B5EF4-FFF2-40B4-BE49-F238E27FC236}">
                <a16:creationId xmlns:a16="http://schemas.microsoft.com/office/drawing/2014/main" id="{ECF3938E-7FDE-9D64-6215-06DA81EFFFA9}"/>
              </a:ext>
            </a:extLst>
          </p:cNvPr>
          <p:cNvSpPr>
            <a:spLocks noGrp="1"/>
          </p:cNvSpPr>
          <p:nvPr>
            <p:ph type="body" sz="quarter" idx="20"/>
          </p:nvPr>
        </p:nvSpPr>
        <p:spPr/>
        <p:txBody>
          <a:bodyPr/>
          <a:lstStyle/>
          <a:p>
            <a:endParaRPr lang="nb-NO"/>
          </a:p>
        </p:txBody>
      </p:sp>
    </p:spTree>
    <p:extLst>
      <p:ext uri="{BB962C8B-B14F-4D97-AF65-F5344CB8AC3E}">
        <p14:creationId xmlns:p14="http://schemas.microsoft.com/office/powerpoint/2010/main" val="4250212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BAEC6-FD32-E86F-708C-2F125835CE2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5BF0CD94-FE43-B645-8365-6F67976D3520}"/>
              </a:ext>
            </a:extLst>
          </p:cNvPr>
          <p:cNvSpPr>
            <a:spLocks noGrp="1"/>
          </p:cNvSpPr>
          <p:nvPr>
            <p:ph type="title"/>
          </p:nvPr>
        </p:nvSpPr>
        <p:spPr>
          <a:xfrm>
            <a:off x="614404" y="639082"/>
            <a:ext cx="10801349" cy="556707"/>
          </a:xfrm>
        </p:spPr>
        <p:txBody>
          <a:bodyPr>
            <a:noAutofit/>
          </a:bodyPr>
          <a:lstStyle/>
          <a:p>
            <a:r>
              <a:rPr lang="nb-NO" sz="3600"/>
              <a:t>Genetiske algoritmer</a:t>
            </a:r>
            <a:br>
              <a:rPr lang="nb-NO" sz="3600"/>
            </a:br>
            <a:endParaRPr lang="nb-NO" sz="3600"/>
          </a:p>
        </p:txBody>
      </p:sp>
      <p:sp>
        <p:nvSpPr>
          <p:cNvPr id="3" name="Plassholder for innhold 2">
            <a:extLst>
              <a:ext uri="{FF2B5EF4-FFF2-40B4-BE49-F238E27FC236}">
                <a16:creationId xmlns:a16="http://schemas.microsoft.com/office/drawing/2014/main" id="{CD15A46C-2CBA-7A62-A467-BD60848F79FC}"/>
              </a:ext>
            </a:extLst>
          </p:cNvPr>
          <p:cNvSpPr>
            <a:spLocks noGrp="1"/>
          </p:cNvSpPr>
          <p:nvPr>
            <p:ph sz="half" idx="1"/>
          </p:nvPr>
        </p:nvSpPr>
        <p:spPr>
          <a:xfrm>
            <a:off x="614404" y="2029936"/>
            <a:ext cx="6986927" cy="2663826"/>
          </a:xfrm>
        </p:spPr>
        <p:txBody>
          <a:bodyPr/>
          <a:lstStyle/>
          <a:p>
            <a:r>
              <a:rPr lang="nb-NO" sz="3600"/>
              <a:t>Det litt kjipe ordet algoritme</a:t>
            </a:r>
          </a:p>
          <a:p>
            <a:r>
              <a:rPr lang="nb-NO" sz="3600"/>
              <a:t>Hvorfor forbedre en algoritme</a:t>
            </a:r>
          </a:p>
          <a:p>
            <a:r>
              <a:rPr lang="nb-NO" sz="3600"/>
              <a:t>Hvordan funker en genetisk algoritme</a:t>
            </a:r>
          </a:p>
        </p:txBody>
      </p:sp>
      <p:sp>
        <p:nvSpPr>
          <p:cNvPr id="5" name="Plassholder for dato 4">
            <a:extLst>
              <a:ext uri="{FF2B5EF4-FFF2-40B4-BE49-F238E27FC236}">
                <a16:creationId xmlns:a16="http://schemas.microsoft.com/office/drawing/2014/main" id="{7AC410C7-DEE1-3258-3D81-A33C23B611F6}"/>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Plassholder for lysbildenummer 5">
            <a:extLst>
              <a:ext uri="{FF2B5EF4-FFF2-40B4-BE49-F238E27FC236}">
                <a16:creationId xmlns:a16="http://schemas.microsoft.com/office/drawing/2014/main" id="{921A62D4-F336-7216-46CE-220ABC8C87A6}"/>
              </a:ext>
            </a:extLst>
          </p:cNvPr>
          <p:cNvSpPr>
            <a:spLocks noGrp="1"/>
          </p:cNvSpPr>
          <p:nvPr>
            <p:ph type="sldNum" sz="quarter" idx="12"/>
          </p:nvPr>
        </p:nvSpPr>
        <p:spPr/>
        <p:txBody>
          <a:bodyPr/>
          <a:lstStyle/>
          <a:p>
            <a:fld id="{8ACEFDFC-287E-0A4D-81A7-6CC8C070690D}" type="slidenum">
              <a:rPr lang="nb-NO" smtClean="0"/>
              <a:t>57</a:t>
            </a:fld>
            <a:endParaRPr lang="nb-NO"/>
          </a:p>
        </p:txBody>
      </p:sp>
      <p:pic>
        <p:nvPicPr>
          <p:cNvPr id="4" name="Picture 2" descr="A monkey sits at an aged, weathered typewriter in a shadowy, ancient library with towering, decayed bookshelves and scattered remnants of torn manuscripts. The monkey looks perplexed, as if struggling to make sense of the mysterious text it is typing, with fragments resembling Shakespearean works. The lighting is dim and moody, with soft shafts of light filtering through cracks in the stone walls, casting long shadows. The scene is textured and immersive, with dust motes in the air, a dark earthy palette, and a sense of quiet mystery. Rendered in a grounded fantasy style, with detailed textures and a subtle, enigmatic atmosphere.">
            <a:extLst>
              <a:ext uri="{FF2B5EF4-FFF2-40B4-BE49-F238E27FC236}">
                <a16:creationId xmlns:a16="http://schemas.microsoft.com/office/drawing/2014/main" id="{4626E1CB-CC7E-B282-E86F-058E41946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289" y="1311644"/>
            <a:ext cx="4234711" cy="423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94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CE02E-25C1-EEBF-E61B-9794777BC8E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003BB70-9B8A-105D-5198-AE86929B4ACB}"/>
              </a:ext>
            </a:extLst>
          </p:cNvPr>
          <p:cNvSpPr>
            <a:spLocks noGrp="1"/>
          </p:cNvSpPr>
          <p:nvPr>
            <p:ph type="title"/>
          </p:nvPr>
        </p:nvSpPr>
        <p:spPr>
          <a:xfrm>
            <a:off x="614404" y="639082"/>
            <a:ext cx="10801349" cy="556707"/>
          </a:xfrm>
        </p:spPr>
        <p:txBody>
          <a:bodyPr>
            <a:noAutofit/>
          </a:bodyPr>
          <a:lstStyle/>
          <a:p>
            <a:r>
              <a:rPr lang="nb-NO" sz="3600"/>
              <a:t>Genetiske algoritmer</a:t>
            </a:r>
            <a:br>
              <a:rPr lang="nb-NO" sz="3600"/>
            </a:br>
            <a:endParaRPr lang="nb-NO" sz="3600"/>
          </a:p>
        </p:txBody>
      </p:sp>
      <p:sp>
        <p:nvSpPr>
          <p:cNvPr id="3" name="Plassholder for innhold 2">
            <a:extLst>
              <a:ext uri="{FF2B5EF4-FFF2-40B4-BE49-F238E27FC236}">
                <a16:creationId xmlns:a16="http://schemas.microsoft.com/office/drawing/2014/main" id="{5BFFA395-0763-96CD-688E-CB067C479B4B}"/>
              </a:ext>
            </a:extLst>
          </p:cNvPr>
          <p:cNvSpPr>
            <a:spLocks noGrp="1"/>
          </p:cNvSpPr>
          <p:nvPr>
            <p:ph sz="half" idx="1"/>
          </p:nvPr>
        </p:nvSpPr>
        <p:spPr>
          <a:xfrm>
            <a:off x="614404" y="2029936"/>
            <a:ext cx="9104283" cy="2663826"/>
          </a:xfrm>
        </p:spPr>
        <p:txBody>
          <a:bodyPr/>
          <a:lstStyle/>
          <a:p>
            <a:r>
              <a:rPr lang="nb-NO" sz="3600"/>
              <a:t>Eller vent, hva er en </a:t>
            </a:r>
            <a:r>
              <a:rPr lang="nb-NO" sz="3600" b="1" i="1"/>
              <a:t>algoritme</a:t>
            </a:r>
            <a:r>
              <a:rPr lang="nb-NO" sz="3600"/>
              <a:t>?</a:t>
            </a:r>
          </a:p>
          <a:p>
            <a:r>
              <a:rPr lang="nb-NO" sz="3600"/>
              <a:t>Eksempler først...</a:t>
            </a:r>
          </a:p>
          <a:p>
            <a:r>
              <a:rPr lang="nb-NO" sz="3600"/>
              <a:t>...definisjon til slutt</a:t>
            </a:r>
          </a:p>
        </p:txBody>
      </p:sp>
      <p:sp>
        <p:nvSpPr>
          <p:cNvPr id="5" name="Plassholder for dato 4">
            <a:extLst>
              <a:ext uri="{FF2B5EF4-FFF2-40B4-BE49-F238E27FC236}">
                <a16:creationId xmlns:a16="http://schemas.microsoft.com/office/drawing/2014/main" id="{A7EE01B8-16EB-70BC-F188-50CDE6C3C2D6}"/>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Plassholder for lysbildenummer 5">
            <a:extLst>
              <a:ext uri="{FF2B5EF4-FFF2-40B4-BE49-F238E27FC236}">
                <a16:creationId xmlns:a16="http://schemas.microsoft.com/office/drawing/2014/main" id="{BC44B87E-3AE4-E747-A664-2842029C9405}"/>
              </a:ext>
            </a:extLst>
          </p:cNvPr>
          <p:cNvSpPr>
            <a:spLocks noGrp="1"/>
          </p:cNvSpPr>
          <p:nvPr>
            <p:ph type="sldNum" sz="quarter" idx="12"/>
          </p:nvPr>
        </p:nvSpPr>
        <p:spPr/>
        <p:txBody>
          <a:bodyPr/>
          <a:lstStyle/>
          <a:p>
            <a:fld id="{8ACEFDFC-287E-0A4D-81A7-6CC8C070690D}" type="slidenum">
              <a:rPr lang="nb-NO" smtClean="0"/>
              <a:t>58</a:t>
            </a:fld>
            <a:endParaRPr lang="nb-NO"/>
          </a:p>
        </p:txBody>
      </p:sp>
    </p:spTree>
    <p:extLst>
      <p:ext uri="{BB962C8B-B14F-4D97-AF65-F5344CB8AC3E}">
        <p14:creationId xmlns:p14="http://schemas.microsoft.com/office/powerpoint/2010/main" val="48713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2515C-CFE6-7984-20E8-39BF0E22601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C773CB38-280D-AF87-7B69-D230AA3C4D09}"/>
              </a:ext>
            </a:extLst>
          </p:cNvPr>
          <p:cNvSpPr>
            <a:spLocks noGrp="1"/>
          </p:cNvSpPr>
          <p:nvPr>
            <p:ph type="title"/>
          </p:nvPr>
        </p:nvSpPr>
        <p:spPr>
          <a:xfrm>
            <a:off x="614404" y="639082"/>
            <a:ext cx="10801349" cy="556707"/>
          </a:xfrm>
        </p:spPr>
        <p:txBody>
          <a:bodyPr>
            <a:noAutofit/>
          </a:bodyPr>
          <a:lstStyle/>
          <a:p>
            <a:r>
              <a:rPr lang="nb-NO" sz="3600"/>
              <a:t>Eksempler på algoritmer</a:t>
            </a:r>
            <a:br>
              <a:rPr lang="nb-NO" sz="3600"/>
            </a:br>
            <a:endParaRPr lang="nb-NO" sz="3600"/>
          </a:p>
        </p:txBody>
      </p:sp>
      <p:sp>
        <p:nvSpPr>
          <p:cNvPr id="3" name="Plassholder for innhold 2">
            <a:extLst>
              <a:ext uri="{FF2B5EF4-FFF2-40B4-BE49-F238E27FC236}">
                <a16:creationId xmlns:a16="http://schemas.microsoft.com/office/drawing/2014/main" id="{44101AF6-0637-5D2E-CDE2-E0103215BCEB}"/>
              </a:ext>
            </a:extLst>
          </p:cNvPr>
          <p:cNvSpPr>
            <a:spLocks noGrp="1"/>
          </p:cNvSpPr>
          <p:nvPr>
            <p:ph sz="half" idx="1"/>
          </p:nvPr>
        </p:nvSpPr>
        <p:spPr>
          <a:xfrm>
            <a:off x="614404" y="2029936"/>
            <a:ext cx="9104283" cy="2663826"/>
          </a:xfrm>
        </p:spPr>
        <p:txBody>
          <a:bodyPr/>
          <a:lstStyle/>
          <a:p>
            <a:r>
              <a:rPr lang="nb-NO" sz="3600"/>
              <a:t>Oppskrift på vafler</a:t>
            </a:r>
          </a:p>
          <a:p>
            <a:r>
              <a:rPr lang="nb-NO" sz="3600"/>
              <a:t>Veibeskrivelse til hytta</a:t>
            </a:r>
          </a:p>
          <a:p>
            <a:r>
              <a:rPr lang="nb-NO" sz="3600"/>
              <a:t>Hvordan sortere bøker</a:t>
            </a:r>
          </a:p>
          <a:p>
            <a:r>
              <a:rPr lang="nb-NO" sz="3600"/>
              <a:t>Finne omkretsen av en sirkel</a:t>
            </a:r>
          </a:p>
        </p:txBody>
      </p:sp>
      <p:sp>
        <p:nvSpPr>
          <p:cNvPr id="5" name="Plassholder for dato 4">
            <a:extLst>
              <a:ext uri="{FF2B5EF4-FFF2-40B4-BE49-F238E27FC236}">
                <a16:creationId xmlns:a16="http://schemas.microsoft.com/office/drawing/2014/main" id="{420FDDEB-157B-9EF5-7F28-3EA74995D1EF}"/>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Plassholder for lysbildenummer 5">
            <a:extLst>
              <a:ext uri="{FF2B5EF4-FFF2-40B4-BE49-F238E27FC236}">
                <a16:creationId xmlns:a16="http://schemas.microsoft.com/office/drawing/2014/main" id="{A7978E1F-D3E2-380E-DD11-8843FFECF59C}"/>
              </a:ext>
            </a:extLst>
          </p:cNvPr>
          <p:cNvSpPr>
            <a:spLocks noGrp="1"/>
          </p:cNvSpPr>
          <p:nvPr>
            <p:ph type="sldNum" sz="quarter" idx="12"/>
          </p:nvPr>
        </p:nvSpPr>
        <p:spPr/>
        <p:txBody>
          <a:bodyPr/>
          <a:lstStyle/>
          <a:p>
            <a:fld id="{8ACEFDFC-287E-0A4D-81A7-6CC8C070690D}" type="slidenum">
              <a:rPr lang="nb-NO" smtClean="0"/>
              <a:t>59</a:t>
            </a:fld>
            <a:endParaRPr lang="nb-NO"/>
          </a:p>
        </p:txBody>
      </p:sp>
      <p:sp>
        <p:nvSpPr>
          <p:cNvPr id="23" name="Tittel 1">
            <a:extLst>
              <a:ext uri="{FF2B5EF4-FFF2-40B4-BE49-F238E27FC236}">
                <a16:creationId xmlns:a16="http://schemas.microsoft.com/office/drawing/2014/main" id="{EDD09F19-048C-6DA9-B805-D86BC94B8EC1}"/>
              </a:ext>
            </a:extLst>
          </p:cNvPr>
          <p:cNvSpPr txBox="1">
            <a:spLocks/>
          </p:cNvSpPr>
          <p:nvPr/>
        </p:nvSpPr>
        <p:spPr>
          <a:xfrm>
            <a:off x="1986804" y="917435"/>
            <a:ext cx="5761887" cy="3681464"/>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6000">
                <a:solidFill>
                  <a:schemeClr val="bg1"/>
                </a:solidFill>
                <a:latin typeface="Chalkboard" panose="03050602040202020205" pitchFamily="66" charset="77"/>
              </a:rPr>
              <a:t>4 dl hvetemel</a:t>
            </a:r>
          </a:p>
          <a:p>
            <a:pPr marL="457200" indent="-457200">
              <a:buFont typeface="Arial" panose="020B0604020202020204" pitchFamily="34" charset="0"/>
              <a:buChar char="•"/>
            </a:pPr>
            <a:r>
              <a:rPr lang="nb-NO" sz="6000">
                <a:solidFill>
                  <a:schemeClr val="bg1"/>
                </a:solidFill>
                <a:latin typeface="Chalkboard" panose="03050602040202020205" pitchFamily="66" charset="77"/>
              </a:rPr>
              <a:t>4 dl melk</a:t>
            </a:r>
          </a:p>
          <a:p>
            <a:pPr marL="457200" indent="-457200">
              <a:buFont typeface="Arial" panose="020B0604020202020204" pitchFamily="34" charset="0"/>
              <a:buChar char="•"/>
            </a:pPr>
            <a:r>
              <a:rPr lang="nb-NO" sz="6000">
                <a:solidFill>
                  <a:schemeClr val="bg1"/>
                </a:solidFill>
                <a:latin typeface="Chalkboard" panose="03050602040202020205" pitchFamily="66" charset="77"/>
              </a:rPr>
              <a:t>1 dl sukker</a:t>
            </a:r>
          </a:p>
          <a:p>
            <a:pPr marL="457200" indent="-457200">
              <a:buFont typeface="Arial" panose="020B0604020202020204" pitchFamily="34" charset="0"/>
              <a:buChar char="•"/>
            </a:pPr>
            <a:r>
              <a:rPr lang="nb-NO" sz="6000">
                <a:solidFill>
                  <a:schemeClr val="bg1"/>
                </a:solidFill>
                <a:latin typeface="Chalkboard" panose="03050602040202020205" pitchFamily="66" charset="77"/>
              </a:rPr>
              <a:t>...</a:t>
            </a:r>
          </a:p>
        </p:txBody>
      </p:sp>
      <p:sp>
        <p:nvSpPr>
          <p:cNvPr id="25" name="Tittel 1">
            <a:extLst>
              <a:ext uri="{FF2B5EF4-FFF2-40B4-BE49-F238E27FC236}">
                <a16:creationId xmlns:a16="http://schemas.microsoft.com/office/drawing/2014/main" id="{3CB99BFE-1781-F5AF-9EE3-D1BBFE6C0A7C}"/>
              </a:ext>
            </a:extLst>
          </p:cNvPr>
          <p:cNvSpPr txBox="1">
            <a:spLocks/>
          </p:cNvSpPr>
          <p:nvPr/>
        </p:nvSpPr>
        <p:spPr>
          <a:xfrm>
            <a:off x="3033081" y="1429516"/>
            <a:ext cx="5761887" cy="3681464"/>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4800">
                <a:solidFill>
                  <a:schemeClr val="bg1"/>
                </a:solidFill>
                <a:latin typeface="Chalkboard" panose="03050602040202020205" pitchFamily="66" charset="77"/>
              </a:rPr>
              <a:t>Til venstre ved butikken</a:t>
            </a:r>
          </a:p>
          <a:p>
            <a:pPr marL="457200" indent="-457200">
              <a:buFont typeface="Arial" panose="020B0604020202020204" pitchFamily="34" charset="0"/>
              <a:buChar char="•"/>
            </a:pPr>
            <a:r>
              <a:rPr lang="nb-NO" sz="4800">
                <a:solidFill>
                  <a:schemeClr val="bg1"/>
                </a:solidFill>
                <a:latin typeface="Chalkboard" panose="03050602040202020205" pitchFamily="66" charset="77"/>
              </a:rPr>
              <a:t>Til høyre 200 m etter den store eika</a:t>
            </a:r>
          </a:p>
        </p:txBody>
      </p:sp>
      <p:sp>
        <p:nvSpPr>
          <p:cNvPr id="26" name="Tittel 1">
            <a:extLst>
              <a:ext uri="{FF2B5EF4-FFF2-40B4-BE49-F238E27FC236}">
                <a16:creationId xmlns:a16="http://schemas.microsoft.com/office/drawing/2014/main" id="{DE02A299-EC4E-DE5D-A9B9-15A42C741CCF}"/>
              </a:ext>
            </a:extLst>
          </p:cNvPr>
          <p:cNvSpPr txBox="1">
            <a:spLocks/>
          </p:cNvSpPr>
          <p:nvPr/>
        </p:nvSpPr>
        <p:spPr>
          <a:xfrm>
            <a:off x="4079358" y="1935516"/>
            <a:ext cx="6273682" cy="2559345"/>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marL="457200" indent="-457200">
              <a:buFont typeface="Arial" panose="020B0604020202020204" pitchFamily="34" charset="0"/>
              <a:buChar char="•"/>
            </a:pPr>
            <a:r>
              <a:rPr lang="nb-NO" sz="3600">
                <a:solidFill>
                  <a:schemeClr val="bg1"/>
                </a:solidFill>
                <a:latin typeface="Chalkboard" panose="03050602040202020205" pitchFamily="66" charset="77"/>
              </a:rPr>
              <a:t>Tematisk</a:t>
            </a:r>
          </a:p>
          <a:p>
            <a:pPr marL="457200" indent="-457200">
              <a:buFont typeface="Arial" panose="020B0604020202020204" pitchFamily="34" charset="0"/>
              <a:buChar char="•"/>
            </a:pPr>
            <a:r>
              <a:rPr lang="nb-NO" sz="3600">
                <a:solidFill>
                  <a:schemeClr val="bg1"/>
                </a:solidFill>
                <a:latin typeface="Chalkboard" panose="03050602040202020205" pitchFamily="66" charset="77"/>
              </a:rPr>
              <a:t>Innen tema: utgivelsesår</a:t>
            </a:r>
          </a:p>
          <a:p>
            <a:pPr marL="457200" indent="-457200">
              <a:buFont typeface="Arial" panose="020B0604020202020204" pitchFamily="34" charset="0"/>
              <a:buChar char="•"/>
            </a:pPr>
            <a:r>
              <a:rPr lang="nb-NO" sz="3600">
                <a:solidFill>
                  <a:schemeClr val="bg1"/>
                </a:solidFill>
                <a:latin typeface="Chalkboard" panose="03050602040202020205" pitchFamily="66" charset="77"/>
              </a:rPr>
              <a:t>Innen år: alfabetisk på tittel</a:t>
            </a:r>
            <a:endParaRPr lang="en-US" sz="3600"/>
          </a:p>
        </p:txBody>
      </p:sp>
      <p:sp>
        <p:nvSpPr>
          <p:cNvPr id="28" name="Tittel 1">
            <a:extLst>
              <a:ext uri="{FF2B5EF4-FFF2-40B4-BE49-F238E27FC236}">
                <a16:creationId xmlns:a16="http://schemas.microsoft.com/office/drawing/2014/main" id="{D82AA8E5-20DF-CC66-CF35-457FFD8D5AE9}"/>
              </a:ext>
            </a:extLst>
          </p:cNvPr>
          <p:cNvSpPr txBox="1">
            <a:spLocks/>
          </p:cNvSpPr>
          <p:nvPr/>
        </p:nvSpPr>
        <p:spPr>
          <a:xfrm>
            <a:off x="5376194" y="2343026"/>
            <a:ext cx="6273682" cy="2559345"/>
          </a:xfrm>
          <a:prstGeom prst="rect">
            <a:avLst/>
          </a:prstGeom>
          <a:solidFill>
            <a:srgbClr val="00B050">
              <a:alpha val="95000"/>
            </a:srgbClr>
          </a:solidFill>
          <a:scene3d>
            <a:camera prst="perspectiveHeroicExtremeRightFacing"/>
            <a:lightRig rig="threePt" dir="t"/>
          </a:scene3d>
          <a:sp3d/>
        </p:spPr>
        <p:txBody>
          <a:bodyPr vert="horz" lIns="0" tIns="0" rIns="0" bIns="0" rtlCol="0" anchor="ctr">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pPr lvl="0" algn="ctr">
              <a:spcBef>
                <a:spcPts val="0"/>
              </a:spcBef>
              <a:defRPr/>
            </a:pPr>
            <a:r>
              <a:rPr lang="nb-NO" sz="8800">
                <a:solidFill>
                  <a:schemeClr val="bg1"/>
                </a:solidFill>
                <a:latin typeface="Chalkboard" panose="03050602040202020205" pitchFamily="66" charset="77"/>
              </a:rPr>
              <a:t>O = 2</a:t>
            </a:r>
            <a:r>
              <a:rPr lang="el-GR" sz="8800">
                <a:solidFill>
                  <a:schemeClr val="bg1"/>
                </a:solidFill>
                <a:latin typeface="Chalkboard" panose="03050602040202020205" pitchFamily="66" charset="77"/>
              </a:rPr>
              <a:t>π</a:t>
            </a:r>
            <a:r>
              <a:rPr lang="nb-NO" sz="8800">
                <a:solidFill>
                  <a:schemeClr val="bg1"/>
                </a:solidFill>
                <a:latin typeface="Chalkboard" panose="03050602040202020205" pitchFamily="66" charset="77"/>
              </a:rPr>
              <a:t>r</a:t>
            </a:r>
          </a:p>
        </p:txBody>
      </p:sp>
    </p:spTree>
    <p:extLst>
      <p:ext uri="{BB962C8B-B14F-4D97-AF65-F5344CB8AC3E}">
        <p14:creationId xmlns:p14="http://schemas.microsoft.com/office/powerpoint/2010/main" val="161754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grpId="1" nodeType="clickEffect">
                                  <p:stCondLst>
                                    <p:cond delay="0"/>
                                  </p:stCondLst>
                                  <p:childTnLst>
                                    <p:anim calcmode="lin" valueType="num">
                                      <p:cBhvr additive="base">
                                        <p:cTn id="16" dur="500"/>
                                        <p:tgtEl>
                                          <p:spTgt spid="23"/>
                                        </p:tgtEl>
                                        <p:attrNameLst>
                                          <p:attrName>ppt_x</p:attrName>
                                        </p:attrNameLst>
                                      </p:cBhvr>
                                      <p:tavLst>
                                        <p:tav tm="0">
                                          <p:val>
                                            <p:strVal val="ppt_x"/>
                                          </p:val>
                                        </p:tav>
                                        <p:tav tm="100000">
                                          <p:val>
                                            <p:strVal val="0-ppt_w/2"/>
                                          </p:val>
                                        </p:tav>
                                      </p:tavLst>
                                    </p:anim>
                                    <p:anim calcmode="lin" valueType="num">
                                      <p:cBhvr additive="base">
                                        <p:cTn id="17" dur="500"/>
                                        <p:tgtEl>
                                          <p:spTgt spid="23"/>
                                        </p:tgtEl>
                                        <p:attrNameLst>
                                          <p:attrName>ppt_y</p:attrName>
                                        </p:attrNameLst>
                                      </p:cBhvr>
                                      <p:tavLst>
                                        <p:tav tm="0">
                                          <p:val>
                                            <p:strVal val="ppt_y"/>
                                          </p:val>
                                        </p:tav>
                                        <p:tav tm="100000">
                                          <p:val>
                                            <p:strVal val="ppt_y"/>
                                          </p:val>
                                        </p:tav>
                                      </p:tavLst>
                                    </p:anim>
                                    <p:set>
                                      <p:cBhvr>
                                        <p:cTn id="18" dur="1" fill="hold">
                                          <p:stCondLst>
                                            <p:cond delay="499"/>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1+#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500"/>
                                        <p:tgtEl>
                                          <p:spTgt spid="25"/>
                                        </p:tgtEl>
                                        <p:attrNameLst>
                                          <p:attrName>ppt_x</p:attrName>
                                        </p:attrNameLst>
                                      </p:cBhvr>
                                      <p:tavLst>
                                        <p:tav tm="0">
                                          <p:val>
                                            <p:strVal val="ppt_x"/>
                                          </p:val>
                                        </p:tav>
                                        <p:tav tm="100000">
                                          <p:val>
                                            <p:strVal val="0-ppt_w/2"/>
                                          </p:val>
                                        </p:tav>
                                      </p:tavLst>
                                    </p:anim>
                                    <p:anim calcmode="lin" valueType="num">
                                      <p:cBhvr additive="base">
                                        <p:cTn id="33" dur="500"/>
                                        <p:tgtEl>
                                          <p:spTgt spid="25"/>
                                        </p:tgtEl>
                                        <p:attrNameLst>
                                          <p:attrName>ppt_y</p:attrName>
                                        </p:attrNameLst>
                                      </p:cBhvr>
                                      <p:tavLst>
                                        <p:tav tm="0">
                                          <p:val>
                                            <p:strVal val="ppt_y"/>
                                          </p:val>
                                        </p:tav>
                                        <p:tav tm="100000">
                                          <p:val>
                                            <p:strVal val="ppt_y"/>
                                          </p:val>
                                        </p:tav>
                                      </p:tavLst>
                                    </p:anim>
                                    <p:set>
                                      <p:cBhvr>
                                        <p:cTn id="34" dur="1" fill="hold">
                                          <p:stCondLst>
                                            <p:cond delay="499"/>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grpId="1" nodeType="clickEffect">
                                  <p:stCondLst>
                                    <p:cond delay="0"/>
                                  </p:stCondLst>
                                  <p:childTnLst>
                                    <p:anim calcmode="lin" valueType="num">
                                      <p:cBhvr additive="base">
                                        <p:cTn id="48" dur="500"/>
                                        <p:tgtEl>
                                          <p:spTgt spid="26"/>
                                        </p:tgtEl>
                                        <p:attrNameLst>
                                          <p:attrName>ppt_x</p:attrName>
                                        </p:attrNameLst>
                                      </p:cBhvr>
                                      <p:tavLst>
                                        <p:tav tm="0">
                                          <p:val>
                                            <p:strVal val="ppt_x"/>
                                          </p:val>
                                        </p:tav>
                                        <p:tav tm="100000">
                                          <p:val>
                                            <p:strVal val="0-ppt_w/2"/>
                                          </p:val>
                                        </p:tav>
                                      </p:tavLst>
                                    </p:anim>
                                    <p:anim calcmode="lin" valueType="num">
                                      <p:cBhvr additive="base">
                                        <p:cTn id="49" dur="500"/>
                                        <p:tgtEl>
                                          <p:spTgt spid="26"/>
                                        </p:tgtEl>
                                        <p:attrNameLst>
                                          <p:attrName>ppt_y</p:attrName>
                                        </p:attrNameLst>
                                      </p:cBhvr>
                                      <p:tavLst>
                                        <p:tav tm="0">
                                          <p:val>
                                            <p:strVal val="ppt_y"/>
                                          </p:val>
                                        </p:tav>
                                        <p:tav tm="100000">
                                          <p:val>
                                            <p:strVal val="ppt_y"/>
                                          </p:val>
                                        </p:tav>
                                      </p:tavLst>
                                    </p:anim>
                                    <p:set>
                                      <p:cBhvr>
                                        <p:cTn id="50" dur="1" fill="hold">
                                          <p:stCondLst>
                                            <p:cond delay="499"/>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1+#ppt_w/2"/>
                                          </p:val>
                                        </p:tav>
                                        <p:tav tm="100000">
                                          <p:val>
                                            <p:strVal val="#ppt_x"/>
                                          </p:val>
                                        </p:tav>
                                      </p:tavLst>
                                    </p:anim>
                                    <p:anim calcmode="lin" valueType="num">
                                      <p:cBhvr additive="base">
                                        <p:cTn id="6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xit" presetSubtype="8" fill="hold" grpId="1" nodeType="clickEffect">
                                  <p:stCondLst>
                                    <p:cond delay="0"/>
                                  </p:stCondLst>
                                  <p:childTnLst>
                                    <p:anim calcmode="lin" valueType="num">
                                      <p:cBhvr additive="base">
                                        <p:cTn id="64" dur="500"/>
                                        <p:tgtEl>
                                          <p:spTgt spid="28"/>
                                        </p:tgtEl>
                                        <p:attrNameLst>
                                          <p:attrName>ppt_x</p:attrName>
                                        </p:attrNameLst>
                                      </p:cBhvr>
                                      <p:tavLst>
                                        <p:tav tm="0">
                                          <p:val>
                                            <p:strVal val="ppt_x"/>
                                          </p:val>
                                        </p:tav>
                                        <p:tav tm="100000">
                                          <p:val>
                                            <p:strVal val="0-ppt_w/2"/>
                                          </p:val>
                                        </p:tav>
                                      </p:tavLst>
                                    </p:anim>
                                    <p:anim calcmode="lin" valueType="num">
                                      <p:cBhvr additive="base">
                                        <p:cTn id="65" dur="500"/>
                                        <p:tgtEl>
                                          <p:spTgt spid="28"/>
                                        </p:tgtEl>
                                        <p:attrNameLst>
                                          <p:attrName>ppt_y</p:attrName>
                                        </p:attrNameLst>
                                      </p:cBhvr>
                                      <p:tavLst>
                                        <p:tav tm="0">
                                          <p:val>
                                            <p:strVal val="ppt_y"/>
                                          </p:val>
                                        </p:tav>
                                        <p:tav tm="100000">
                                          <p:val>
                                            <p:strVal val="ppt_y"/>
                                          </p:val>
                                        </p:tav>
                                      </p:tavLst>
                                    </p:anim>
                                    <p:set>
                                      <p:cBhvr>
                                        <p:cTn id="6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animBg="1"/>
      <p:bldP spid="23" grpId="1" animBg="1"/>
      <p:bldP spid="25" grpId="0" animBg="1"/>
      <p:bldP spid="25" grpId="1" animBg="1"/>
      <p:bldP spid="26" grpId="0" animBg="1"/>
      <p:bldP spid="26" grpId="1" animBg="1"/>
      <p:bldP spid="28" grpId="0" animBg="1"/>
      <p:bldP spid="2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en kunstig intelligens som er usikker på at det den sier er korrekt cinematic style og forsøker å advare publikum om det den sier kanskje ikke stemmer cinematic style">
            <a:extLst>
              <a:ext uri="{FF2B5EF4-FFF2-40B4-BE49-F238E27FC236}">
                <a16:creationId xmlns:a16="http://schemas.microsoft.com/office/drawing/2014/main" id="{F256F1C9-2572-A3DC-3F49-9C9BB1F7CA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155" b="21601"/>
          <a:stretch/>
        </p:blipFill>
        <p:spPr bwMode="auto">
          <a:xfrm>
            <a:off x="20" y="10"/>
            <a:ext cx="12193180" cy="6857990"/>
          </a:xfrm>
          <a:prstGeom prst="rect">
            <a:avLst/>
          </a:prstGeom>
          <a:solidFill>
            <a:srgbClr val="FFFFFF"/>
          </a:solidFill>
        </p:spPr>
      </p:pic>
      <p:sp>
        <p:nvSpPr>
          <p:cNvPr id="1031" name="Title 2">
            <a:extLst>
              <a:ext uri="{FF2B5EF4-FFF2-40B4-BE49-F238E27FC236}">
                <a16:creationId xmlns:a16="http://schemas.microsoft.com/office/drawing/2014/main" id="{0C783601-CCC1-CC87-A099-1CFC354DF7B9}"/>
              </a:ext>
            </a:extLst>
          </p:cNvPr>
          <p:cNvSpPr>
            <a:spLocks noGrp="1"/>
          </p:cNvSpPr>
          <p:nvPr>
            <p:ph type="title"/>
          </p:nvPr>
        </p:nvSpPr>
        <p:spPr>
          <a:xfrm>
            <a:off x="695326" y="720001"/>
            <a:ext cx="9469438" cy="1311999"/>
          </a:xfrm>
        </p:spPr>
        <p:txBody>
          <a:bodyPr>
            <a:normAutofit/>
          </a:bodyPr>
          <a:lstStyle/>
          <a:p>
            <a:r>
              <a:rPr lang="en-US" sz="6000" b="1"/>
              <a:t>Disclaimer</a:t>
            </a:r>
          </a:p>
        </p:txBody>
      </p:sp>
      <p:sp>
        <p:nvSpPr>
          <p:cNvPr id="2" name="Plassholder for dato 1">
            <a:extLst>
              <a:ext uri="{FF2B5EF4-FFF2-40B4-BE49-F238E27FC236}">
                <a16:creationId xmlns:a16="http://schemas.microsoft.com/office/drawing/2014/main" id="{C120B7DD-BF33-9065-C835-324F8D76EA1E}"/>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CD1A60D-DB44-0749-AE29-4712892B2B84}" type="datetime1">
              <a:rPr lang="nb-NO" smtClean="0"/>
              <a:pPr>
                <a:spcAft>
                  <a:spcPts val="600"/>
                </a:spcAft>
              </a:pPr>
              <a:t>16.01.2025</a:t>
            </a:fld>
            <a:endParaRPr lang="nb-NO"/>
          </a:p>
        </p:txBody>
      </p:sp>
      <p:sp>
        <p:nvSpPr>
          <p:cNvPr id="3" name="Plassholder for lysbildenummer 2">
            <a:extLst>
              <a:ext uri="{FF2B5EF4-FFF2-40B4-BE49-F238E27FC236}">
                <a16:creationId xmlns:a16="http://schemas.microsoft.com/office/drawing/2014/main" id="{F934DA1C-F729-B89F-9999-0BF9117744E3}"/>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6</a:t>
            </a:fld>
            <a:endParaRPr lang="nb-NO"/>
          </a:p>
        </p:txBody>
      </p:sp>
      <p:sp>
        <p:nvSpPr>
          <p:cNvPr id="1033" name="Text Placeholder 5">
            <a:extLst>
              <a:ext uri="{FF2B5EF4-FFF2-40B4-BE49-F238E27FC236}">
                <a16:creationId xmlns:a16="http://schemas.microsoft.com/office/drawing/2014/main" id="{FE10B033-6C12-B9DA-7551-2721E215E648}"/>
              </a:ext>
            </a:extLst>
          </p:cNvPr>
          <p:cNvSpPr>
            <a:spLocks noGrp="1"/>
          </p:cNvSpPr>
          <p:nvPr>
            <p:ph type="body" sz="quarter" idx="21"/>
          </p:nvPr>
        </p:nvSpPr>
        <p:spPr>
          <a:xfrm>
            <a:off x="331200" y="6296400"/>
            <a:ext cx="687600" cy="360000"/>
          </a:xfrm>
        </p:spPr>
        <p:txBody>
          <a:bodyPr/>
          <a:lstStyle/>
          <a:p>
            <a:endParaRPr lang="en-US"/>
          </a:p>
        </p:txBody>
      </p:sp>
    </p:spTree>
    <p:extLst>
      <p:ext uri="{BB962C8B-B14F-4D97-AF65-F5344CB8AC3E}">
        <p14:creationId xmlns:p14="http://schemas.microsoft.com/office/powerpoint/2010/main" val="18616613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C92F6-A1EB-8934-2CD3-5CDDB10765D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94D1C39-69ED-449D-3668-613921175CF3}"/>
              </a:ext>
            </a:extLst>
          </p:cNvPr>
          <p:cNvSpPr>
            <a:spLocks noGrp="1"/>
          </p:cNvSpPr>
          <p:nvPr>
            <p:ph type="title"/>
          </p:nvPr>
        </p:nvSpPr>
        <p:spPr>
          <a:xfrm>
            <a:off x="614404" y="639082"/>
            <a:ext cx="10801349" cy="556707"/>
          </a:xfrm>
        </p:spPr>
        <p:txBody>
          <a:bodyPr>
            <a:noAutofit/>
          </a:bodyPr>
          <a:lstStyle/>
          <a:p>
            <a:r>
              <a:rPr lang="nb-NO" sz="3600"/>
              <a:t>Eksempler på algoritmer</a:t>
            </a:r>
            <a:br>
              <a:rPr lang="nb-NO" sz="3600"/>
            </a:br>
            <a:endParaRPr lang="nb-NO" sz="3600"/>
          </a:p>
        </p:txBody>
      </p:sp>
      <p:sp>
        <p:nvSpPr>
          <p:cNvPr id="3" name="Plassholder for innhold 2">
            <a:extLst>
              <a:ext uri="{FF2B5EF4-FFF2-40B4-BE49-F238E27FC236}">
                <a16:creationId xmlns:a16="http://schemas.microsoft.com/office/drawing/2014/main" id="{2B6F1F69-2288-3C45-2CC8-0D8841055125}"/>
              </a:ext>
            </a:extLst>
          </p:cNvPr>
          <p:cNvSpPr>
            <a:spLocks noGrp="1"/>
          </p:cNvSpPr>
          <p:nvPr>
            <p:ph sz="half" idx="1"/>
          </p:nvPr>
        </p:nvSpPr>
        <p:spPr>
          <a:xfrm>
            <a:off x="614404" y="2029936"/>
            <a:ext cx="9104283" cy="2663826"/>
          </a:xfrm>
        </p:spPr>
        <p:txBody>
          <a:bodyPr/>
          <a:lstStyle/>
          <a:p>
            <a:r>
              <a:rPr lang="nb-NO" sz="3600"/>
              <a:t>Oppskrift på vafler</a:t>
            </a:r>
          </a:p>
          <a:p>
            <a:r>
              <a:rPr lang="nb-NO" sz="3600"/>
              <a:t>Veibeskrivelse til hytta</a:t>
            </a:r>
          </a:p>
          <a:p>
            <a:r>
              <a:rPr lang="nb-NO" sz="3600"/>
              <a:t>Hvordan sortere bøker</a:t>
            </a:r>
          </a:p>
          <a:p>
            <a:r>
              <a:rPr lang="nb-NO" sz="3600"/>
              <a:t>Finne omkretsen av en sirkel</a:t>
            </a:r>
          </a:p>
        </p:txBody>
      </p:sp>
      <p:sp>
        <p:nvSpPr>
          <p:cNvPr id="5" name="Plassholder for dato 4">
            <a:extLst>
              <a:ext uri="{FF2B5EF4-FFF2-40B4-BE49-F238E27FC236}">
                <a16:creationId xmlns:a16="http://schemas.microsoft.com/office/drawing/2014/main" id="{87C40A15-2FE2-AAD0-7E26-3A0C1ACEF77F}"/>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Plassholder for lysbildenummer 5">
            <a:extLst>
              <a:ext uri="{FF2B5EF4-FFF2-40B4-BE49-F238E27FC236}">
                <a16:creationId xmlns:a16="http://schemas.microsoft.com/office/drawing/2014/main" id="{6E758A40-800B-AA24-E7BB-E6C9A8EA1EEB}"/>
              </a:ext>
            </a:extLst>
          </p:cNvPr>
          <p:cNvSpPr>
            <a:spLocks noGrp="1"/>
          </p:cNvSpPr>
          <p:nvPr>
            <p:ph type="sldNum" sz="quarter" idx="12"/>
          </p:nvPr>
        </p:nvSpPr>
        <p:spPr/>
        <p:txBody>
          <a:bodyPr/>
          <a:lstStyle/>
          <a:p>
            <a:fld id="{8ACEFDFC-287E-0A4D-81A7-6CC8C070690D}" type="slidenum">
              <a:rPr lang="nb-NO" smtClean="0"/>
              <a:t>60</a:t>
            </a:fld>
            <a:endParaRPr lang="nb-NO"/>
          </a:p>
        </p:txBody>
      </p:sp>
      <p:sp>
        <p:nvSpPr>
          <p:cNvPr id="4" name="Tittel 1">
            <a:extLst>
              <a:ext uri="{FF2B5EF4-FFF2-40B4-BE49-F238E27FC236}">
                <a16:creationId xmlns:a16="http://schemas.microsoft.com/office/drawing/2014/main" id="{30605F8C-0CC1-9331-A35C-61750C092730}"/>
              </a:ext>
            </a:extLst>
          </p:cNvPr>
          <p:cNvSpPr txBox="1">
            <a:spLocks/>
          </p:cNvSpPr>
          <p:nvPr/>
        </p:nvSpPr>
        <p:spPr>
          <a:xfrm rot="197889">
            <a:off x="7729289" y="1217908"/>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Lage</a:t>
            </a:r>
          </a:p>
        </p:txBody>
      </p:sp>
      <p:grpSp>
        <p:nvGrpSpPr>
          <p:cNvPr id="10" name="Group 9">
            <a:extLst>
              <a:ext uri="{FF2B5EF4-FFF2-40B4-BE49-F238E27FC236}">
                <a16:creationId xmlns:a16="http://schemas.microsoft.com/office/drawing/2014/main" id="{C7ABB51A-577C-9F40-616B-85323DE41AF9}"/>
              </a:ext>
            </a:extLst>
          </p:cNvPr>
          <p:cNvGrpSpPr/>
          <p:nvPr/>
        </p:nvGrpSpPr>
        <p:grpSpPr>
          <a:xfrm>
            <a:off x="5286415" y="1813836"/>
            <a:ext cx="2043720" cy="429480"/>
            <a:chOff x="5286415" y="1813836"/>
            <a:chExt cx="2043720" cy="4294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B1B25C5-0600-A6B8-A5A8-423833DE1049}"/>
                    </a:ext>
                  </a:extLst>
                </p14:cNvPr>
                <p14:cNvContentPartPr/>
                <p14:nvPr/>
              </p14:nvContentPartPr>
              <p14:xfrm>
                <a:off x="5444455" y="1813836"/>
                <a:ext cx="1885680" cy="315000"/>
              </p14:xfrm>
            </p:contentPart>
          </mc:Choice>
          <mc:Fallback xmlns="">
            <p:pic>
              <p:nvPicPr>
                <p:cNvPr id="7" name="Ink 6">
                  <a:extLst>
                    <a:ext uri="{FF2B5EF4-FFF2-40B4-BE49-F238E27FC236}">
                      <a16:creationId xmlns:a16="http://schemas.microsoft.com/office/drawing/2014/main" id="{5B1B25C5-0600-A6B8-A5A8-423833DE1049}"/>
                    </a:ext>
                  </a:extLst>
                </p:cNvPr>
                <p:cNvPicPr/>
                <p:nvPr/>
              </p:nvPicPr>
              <p:blipFill>
                <a:blip r:embed="rId4"/>
                <a:stretch>
                  <a:fillRect/>
                </a:stretch>
              </p:blipFill>
              <p:spPr>
                <a:xfrm>
                  <a:off x="5408455" y="1777795"/>
                  <a:ext cx="195732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A0F6103-F339-6B2A-B12A-97645F17C55C}"/>
                    </a:ext>
                  </a:extLst>
                </p14:cNvPr>
                <p14:cNvContentPartPr/>
                <p14:nvPr/>
              </p14:nvContentPartPr>
              <p14:xfrm>
                <a:off x="5286415" y="1935516"/>
                <a:ext cx="377640" cy="307800"/>
              </p14:xfrm>
            </p:contentPart>
          </mc:Choice>
          <mc:Fallback xmlns="">
            <p:pic>
              <p:nvPicPr>
                <p:cNvPr id="9" name="Ink 8">
                  <a:extLst>
                    <a:ext uri="{FF2B5EF4-FFF2-40B4-BE49-F238E27FC236}">
                      <a16:creationId xmlns:a16="http://schemas.microsoft.com/office/drawing/2014/main" id="{FA0F6103-F339-6B2A-B12A-97645F17C55C}"/>
                    </a:ext>
                  </a:extLst>
                </p:cNvPr>
                <p:cNvPicPr/>
                <p:nvPr/>
              </p:nvPicPr>
              <p:blipFill>
                <a:blip r:embed="rId6"/>
                <a:stretch>
                  <a:fillRect/>
                </a:stretch>
              </p:blipFill>
              <p:spPr>
                <a:xfrm>
                  <a:off x="5250415" y="1899516"/>
                  <a:ext cx="449280" cy="379440"/>
                </a:xfrm>
                <a:prstGeom prst="rect">
                  <a:avLst/>
                </a:prstGeom>
              </p:spPr>
            </p:pic>
          </mc:Fallback>
        </mc:AlternateContent>
      </p:grpSp>
      <p:sp>
        <p:nvSpPr>
          <p:cNvPr id="11" name="Tittel 1">
            <a:extLst>
              <a:ext uri="{FF2B5EF4-FFF2-40B4-BE49-F238E27FC236}">
                <a16:creationId xmlns:a16="http://schemas.microsoft.com/office/drawing/2014/main" id="{061DD2C2-9387-A46C-098B-B03D3C0DD859}"/>
              </a:ext>
            </a:extLst>
          </p:cNvPr>
          <p:cNvSpPr txBox="1">
            <a:spLocks/>
          </p:cNvSpPr>
          <p:nvPr/>
        </p:nvSpPr>
        <p:spPr>
          <a:xfrm rot="21406838">
            <a:off x="8538949" y="2243316"/>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Finne</a:t>
            </a:r>
          </a:p>
        </p:txBody>
      </p:sp>
      <p:grpSp>
        <p:nvGrpSpPr>
          <p:cNvPr id="12" name="Group 11">
            <a:extLst>
              <a:ext uri="{FF2B5EF4-FFF2-40B4-BE49-F238E27FC236}">
                <a16:creationId xmlns:a16="http://schemas.microsoft.com/office/drawing/2014/main" id="{CC5A2EB1-DD2B-6E64-7D93-E277DC32A000}"/>
              </a:ext>
            </a:extLst>
          </p:cNvPr>
          <p:cNvGrpSpPr/>
          <p:nvPr/>
        </p:nvGrpSpPr>
        <p:grpSpPr>
          <a:xfrm rot="425327">
            <a:off x="6106175" y="2674553"/>
            <a:ext cx="2043720" cy="429480"/>
            <a:chOff x="5286415" y="1813836"/>
            <a:chExt cx="2043720" cy="42948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917FE5C1-9475-9031-49C7-C39308700B8F}"/>
                    </a:ext>
                  </a:extLst>
                </p14:cNvPr>
                <p14:cNvContentPartPr/>
                <p14:nvPr/>
              </p14:nvContentPartPr>
              <p14:xfrm>
                <a:off x="5444455" y="1813836"/>
                <a:ext cx="1885680" cy="315000"/>
              </p14:xfrm>
            </p:contentPart>
          </mc:Choice>
          <mc:Fallback xmlns="">
            <p:pic>
              <p:nvPicPr>
                <p:cNvPr id="13" name="Ink 12">
                  <a:extLst>
                    <a:ext uri="{FF2B5EF4-FFF2-40B4-BE49-F238E27FC236}">
                      <a16:creationId xmlns:a16="http://schemas.microsoft.com/office/drawing/2014/main" id="{917FE5C1-9475-9031-49C7-C39308700B8F}"/>
                    </a:ext>
                  </a:extLst>
                </p:cNvPr>
                <p:cNvPicPr/>
                <p:nvPr/>
              </p:nvPicPr>
              <p:blipFill>
                <a:blip r:embed="rId4"/>
                <a:stretch>
                  <a:fillRect/>
                </a:stretch>
              </p:blipFill>
              <p:spPr>
                <a:xfrm>
                  <a:off x="5408455" y="1777795"/>
                  <a:ext cx="195732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BDC5539-F692-72C1-06D4-1DAF72AFFC05}"/>
                    </a:ext>
                  </a:extLst>
                </p14:cNvPr>
                <p14:cNvContentPartPr/>
                <p14:nvPr/>
              </p14:nvContentPartPr>
              <p14:xfrm>
                <a:off x="5286415" y="1935516"/>
                <a:ext cx="377640" cy="307800"/>
              </p14:xfrm>
            </p:contentPart>
          </mc:Choice>
          <mc:Fallback xmlns="">
            <p:pic>
              <p:nvPicPr>
                <p:cNvPr id="14" name="Ink 13">
                  <a:extLst>
                    <a:ext uri="{FF2B5EF4-FFF2-40B4-BE49-F238E27FC236}">
                      <a16:creationId xmlns:a16="http://schemas.microsoft.com/office/drawing/2014/main" id="{6BDC5539-F692-72C1-06D4-1DAF72AFFC05}"/>
                    </a:ext>
                  </a:extLst>
                </p:cNvPr>
                <p:cNvPicPr/>
                <p:nvPr/>
              </p:nvPicPr>
              <p:blipFill>
                <a:blip r:embed="rId6"/>
                <a:stretch>
                  <a:fillRect/>
                </a:stretch>
              </p:blipFill>
              <p:spPr>
                <a:xfrm>
                  <a:off x="5250415" y="1899516"/>
                  <a:ext cx="449280" cy="379440"/>
                </a:xfrm>
                <a:prstGeom prst="rect">
                  <a:avLst/>
                </a:prstGeom>
              </p:spPr>
            </p:pic>
          </mc:Fallback>
        </mc:AlternateContent>
      </p:grpSp>
      <p:sp>
        <p:nvSpPr>
          <p:cNvPr id="15" name="Tittel 1">
            <a:extLst>
              <a:ext uri="{FF2B5EF4-FFF2-40B4-BE49-F238E27FC236}">
                <a16:creationId xmlns:a16="http://schemas.microsoft.com/office/drawing/2014/main" id="{677E4B60-963C-2A3D-D1FE-F9C7A5A09B31}"/>
              </a:ext>
            </a:extLst>
          </p:cNvPr>
          <p:cNvSpPr txBox="1">
            <a:spLocks/>
          </p:cNvSpPr>
          <p:nvPr/>
        </p:nvSpPr>
        <p:spPr>
          <a:xfrm rot="21231661">
            <a:off x="8871637" y="3556873"/>
            <a:ext cx="2157847"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Ordne</a:t>
            </a:r>
          </a:p>
        </p:txBody>
      </p:sp>
      <p:grpSp>
        <p:nvGrpSpPr>
          <p:cNvPr id="16" name="Group 15">
            <a:extLst>
              <a:ext uri="{FF2B5EF4-FFF2-40B4-BE49-F238E27FC236}">
                <a16:creationId xmlns:a16="http://schemas.microsoft.com/office/drawing/2014/main" id="{85579F51-9C12-C15B-1CF9-AF8CE3AA0C97}"/>
              </a:ext>
            </a:extLst>
          </p:cNvPr>
          <p:cNvGrpSpPr/>
          <p:nvPr/>
        </p:nvGrpSpPr>
        <p:grpSpPr>
          <a:xfrm rot="1018247">
            <a:off x="6269808" y="3662513"/>
            <a:ext cx="2356795" cy="429480"/>
            <a:chOff x="5286415" y="1813836"/>
            <a:chExt cx="2043720" cy="429480"/>
          </a:xfrm>
        </p:grpSpPr>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45D7F462-4316-2A15-F2BE-21963AD1CEBE}"/>
                    </a:ext>
                  </a:extLst>
                </p14:cNvPr>
                <p14:cNvContentPartPr/>
                <p14:nvPr/>
              </p14:nvContentPartPr>
              <p14:xfrm>
                <a:off x="5444455" y="1813836"/>
                <a:ext cx="1885680" cy="315000"/>
              </p14:xfrm>
            </p:contentPart>
          </mc:Choice>
          <mc:Fallback xmlns="">
            <p:pic>
              <p:nvPicPr>
                <p:cNvPr id="17" name="Ink 16">
                  <a:extLst>
                    <a:ext uri="{FF2B5EF4-FFF2-40B4-BE49-F238E27FC236}">
                      <a16:creationId xmlns:a16="http://schemas.microsoft.com/office/drawing/2014/main" id="{45D7F462-4316-2A15-F2BE-21963AD1CEBE}"/>
                    </a:ext>
                  </a:extLst>
                </p:cNvPr>
                <p:cNvPicPr/>
                <p:nvPr/>
              </p:nvPicPr>
              <p:blipFill>
                <a:blip r:embed="rId10"/>
                <a:stretch>
                  <a:fillRect/>
                </a:stretch>
              </p:blipFill>
              <p:spPr>
                <a:xfrm>
                  <a:off x="5413235" y="1777795"/>
                  <a:ext cx="1947808"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6EC6D0EE-583D-17EF-5527-6193E584A95C}"/>
                    </a:ext>
                  </a:extLst>
                </p14:cNvPr>
                <p14:cNvContentPartPr/>
                <p14:nvPr/>
              </p14:nvContentPartPr>
              <p14:xfrm>
                <a:off x="5286415" y="1935516"/>
                <a:ext cx="377640" cy="307800"/>
              </p14:xfrm>
            </p:contentPart>
          </mc:Choice>
          <mc:Fallback xmlns="">
            <p:pic>
              <p:nvPicPr>
                <p:cNvPr id="18" name="Ink 17">
                  <a:extLst>
                    <a:ext uri="{FF2B5EF4-FFF2-40B4-BE49-F238E27FC236}">
                      <a16:creationId xmlns:a16="http://schemas.microsoft.com/office/drawing/2014/main" id="{6EC6D0EE-583D-17EF-5527-6193E584A95C}"/>
                    </a:ext>
                  </a:extLst>
                </p:cNvPr>
                <p:cNvPicPr/>
                <p:nvPr/>
              </p:nvPicPr>
              <p:blipFill>
                <a:blip r:embed="rId12"/>
                <a:stretch>
                  <a:fillRect/>
                </a:stretch>
              </p:blipFill>
              <p:spPr>
                <a:xfrm>
                  <a:off x="5255179" y="1899516"/>
                  <a:ext cx="439799" cy="379440"/>
                </a:xfrm>
                <a:prstGeom prst="rect">
                  <a:avLst/>
                </a:prstGeom>
              </p:spPr>
            </p:pic>
          </mc:Fallback>
        </mc:AlternateContent>
      </p:grpSp>
      <p:sp>
        <p:nvSpPr>
          <p:cNvPr id="19" name="Tittel 1">
            <a:extLst>
              <a:ext uri="{FF2B5EF4-FFF2-40B4-BE49-F238E27FC236}">
                <a16:creationId xmlns:a16="http://schemas.microsoft.com/office/drawing/2014/main" id="{44F29E46-EA4C-1A73-B22C-86E59F569508}"/>
              </a:ext>
            </a:extLst>
          </p:cNvPr>
          <p:cNvSpPr txBox="1">
            <a:spLocks/>
          </p:cNvSpPr>
          <p:nvPr/>
        </p:nvSpPr>
        <p:spPr>
          <a:xfrm rot="21208411">
            <a:off x="7413321" y="5356560"/>
            <a:ext cx="303015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Beregne</a:t>
            </a:r>
          </a:p>
        </p:txBody>
      </p:sp>
      <p:grpSp>
        <p:nvGrpSpPr>
          <p:cNvPr id="20" name="Group 19">
            <a:extLst>
              <a:ext uri="{FF2B5EF4-FFF2-40B4-BE49-F238E27FC236}">
                <a16:creationId xmlns:a16="http://schemas.microsoft.com/office/drawing/2014/main" id="{CF4C8D89-B888-207D-F0CA-5D19F6104C8E}"/>
              </a:ext>
            </a:extLst>
          </p:cNvPr>
          <p:cNvGrpSpPr/>
          <p:nvPr/>
        </p:nvGrpSpPr>
        <p:grpSpPr>
          <a:xfrm rot="3328106">
            <a:off x="7072053" y="4694617"/>
            <a:ext cx="1285677" cy="429480"/>
            <a:chOff x="5286415" y="1813836"/>
            <a:chExt cx="2043720" cy="429480"/>
          </a:xfrm>
        </p:grpSpPr>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3319432A-A177-0A03-5FC8-53F0C63A0C19}"/>
                    </a:ext>
                  </a:extLst>
                </p14:cNvPr>
                <p14:cNvContentPartPr/>
                <p14:nvPr/>
              </p14:nvContentPartPr>
              <p14:xfrm>
                <a:off x="5444455" y="1813836"/>
                <a:ext cx="1885680" cy="315000"/>
              </p14:xfrm>
            </p:contentPart>
          </mc:Choice>
          <mc:Fallback xmlns="">
            <p:pic>
              <p:nvPicPr>
                <p:cNvPr id="21" name="Ink 20">
                  <a:extLst>
                    <a:ext uri="{FF2B5EF4-FFF2-40B4-BE49-F238E27FC236}">
                      <a16:creationId xmlns:a16="http://schemas.microsoft.com/office/drawing/2014/main" id="{3319432A-A177-0A03-5FC8-53F0C63A0C19}"/>
                    </a:ext>
                  </a:extLst>
                </p:cNvPr>
                <p:cNvPicPr/>
                <p:nvPr/>
              </p:nvPicPr>
              <p:blipFill>
                <a:blip r:embed="rId14"/>
                <a:stretch>
                  <a:fillRect/>
                </a:stretch>
              </p:blipFill>
              <p:spPr>
                <a:xfrm>
                  <a:off x="5387244" y="1777795"/>
                  <a:ext cx="1999530" cy="38672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79DB1EAE-CEED-C155-B413-44F676872DBC}"/>
                    </a:ext>
                  </a:extLst>
                </p14:cNvPr>
                <p14:cNvContentPartPr/>
                <p14:nvPr/>
              </p14:nvContentPartPr>
              <p14:xfrm>
                <a:off x="5286415" y="1935516"/>
                <a:ext cx="377640" cy="307800"/>
              </p14:xfrm>
            </p:contentPart>
          </mc:Choice>
          <mc:Fallback xmlns="">
            <p:pic>
              <p:nvPicPr>
                <p:cNvPr id="22" name="Ink 21">
                  <a:extLst>
                    <a:ext uri="{FF2B5EF4-FFF2-40B4-BE49-F238E27FC236}">
                      <a16:creationId xmlns:a16="http://schemas.microsoft.com/office/drawing/2014/main" id="{79DB1EAE-CEED-C155-B413-44F676872DBC}"/>
                    </a:ext>
                  </a:extLst>
                </p:cNvPr>
                <p:cNvPicPr/>
                <p:nvPr/>
              </p:nvPicPr>
              <p:blipFill>
                <a:blip r:embed="rId16"/>
                <a:stretch>
                  <a:fillRect/>
                </a:stretch>
              </p:blipFill>
              <p:spPr>
                <a:xfrm>
                  <a:off x="5229197" y="1899516"/>
                  <a:ext cx="491504" cy="379440"/>
                </a:xfrm>
                <a:prstGeom prst="rect">
                  <a:avLst/>
                </a:prstGeom>
              </p:spPr>
            </p:pic>
          </mc:Fallback>
        </mc:AlternateContent>
      </p:grpSp>
    </p:spTree>
    <p:extLst>
      <p:ext uri="{BB962C8B-B14F-4D97-AF65-F5344CB8AC3E}">
        <p14:creationId xmlns:p14="http://schemas.microsoft.com/office/powerpoint/2010/main" val="3915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1+#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1+#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1" grpId="0"/>
      <p:bldP spid="15" grpId="0"/>
      <p:bldP spid="1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D3C0D-488F-6BE7-12C2-95A443BFB9C0}"/>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07A383D-EC12-23C3-B3C3-BD4472EA5DBD}"/>
              </a:ext>
            </a:extLst>
          </p:cNvPr>
          <p:cNvSpPr>
            <a:spLocks noGrp="1"/>
          </p:cNvSpPr>
          <p:nvPr>
            <p:ph type="title"/>
          </p:nvPr>
        </p:nvSpPr>
        <p:spPr>
          <a:xfrm>
            <a:off x="614404" y="639082"/>
            <a:ext cx="10801349" cy="556707"/>
          </a:xfrm>
        </p:spPr>
        <p:txBody>
          <a:bodyPr>
            <a:noAutofit/>
          </a:bodyPr>
          <a:lstStyle/>
          <a:p>
            <a:r>
              <a:rPr lang="nb-NO" sz="3600"/>
              <a:t>Definisjon av </a:t>
            </a:r>
            <a:r>
              <a:rPr lang="nb-NO" sz="3600" b="1" i="1"/>
              <a:t>algoritme</a:t>
            </a:r>
            <a:br>
              <a:rPr lang="nb-NO" sz="3600"/>
            </a:br>
            <a:endParaRPr lang="nb-NO" sz="3600"/>
          </a:p>
        </p:txBody>
      </p:sp>
      <p:sp>
        <p:nvSpPr>
          <p:cNvPr id="3" name="Plassholder for innhold 2">
            <a:extLst>
              <a:ext uri="{FF2B5EF4-FFF2-40B4-BE49-F238E27FC236}">
                <a16:creationId xmlns:a16="http://schemas.microsoft.com/office/drawing/2014/main" id="{5FE3AE52-D1CB-EA4A-5FFA-E756C9F12A31}"/>
              </a:ext>
            </a:extLst>
          </p:cNvPr>
          <p:cNvSpPr>
            <a:spLocks noGrp="1"/>
          </p:cNvSpPr>
          <p:nvPr>
            <p:ph sz="half" idx="1"/>
          </p:nvPr>
        </p:nvSpPr>
        <p:spPr>
          <a:xfrm>
            <a:off x="5182835" y="1968137"/>
            <a:ext cx="6316427" cy="3953691"/>
          </a:xfrm>
        </p:spPr>
        <p:txBody>
          <a:bodyPr/>
          <a:lstStyle/>
          <a:p>
            <a:r>
              <a:rPr lang="nb-NO" sz="3200"/>
              <a:t>Hvordan gjøre noe</a:t>
            </a:r>
          </a:p>
          <a:p>
            <a:endParaRPr lang="nb-NO" sz="3200"/>
          </a:p>
          <a:p>
            <a:r>
              <a:rPr lang="nb-NO" sz="3200"/>
              <a:t>Beskrivelse av en prosess</a:t>
            </a:r>
          </a:p>
          <a:p>
            <a:endParaRPr lang="nb-NO" sz="3200"/>
          </a:p>
          <a:p>
            <a:r>
              <a:rPr lang="nb-NO" sz="3200"/>
              <a:t>Stegvis beskrivelse av en prosess, gitt input</a:t>
            </a:r>
          </a:p>
        </p:txBody>
      </p:sp>
      <p:sp>
        <p:nvSpPr>
          <p:cNvPr id="5" name="Plassholder for dato 4">
            <a:extLst>
              <a:ext uri="{FF2B5EF4-FFF2-40B4-BE49-F238E27FC236}">
                <a16:creationId xmlns:a16="http://schemas.microsoft.com/office/drawing/2014/main" id="{048C06FB-AA37-B977-760A-268703C6082A}"/>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Plassholder for lysbildenummer 5">
            <a:extLst>
              <a:ext uri="{FF2B5EF4-FFF2-40B4-BE49-F238E27FC236}">
                <a16:creationId xmlns:a16="http://schemas.microsoft.com/office/drawing/2014/main" id="{4341BF48-15FC-3825-540B-373065E7A523}"/>
              </a:ext>
            </a:extLst>
          </p:cNvPr>
          <p:cNvSpPr>
            <a:spLocks noGrp="1"/>
          </p:cNvSpPr>
          <p:nvPr>
            <p:ph type="sldNum" sz="quarter" idx="12"/>
          </p:nvPr>
        </p:nvSpPr>
        <p:spPr/>
        <p:txBody>
          <a:bodyPr/>
          <a:lstStyle/>
          <a:p>
            <a:fld id="{8ACEFDFC-287E-0A4D-81A7-6CC8C070690D}" type="slidenum">
              <a:rPr lang="nb-NO" smtClean="0"/>
              <a:t>61</a:t>
            </a:fld>
            <a:endParaRPr lang="nb-NO"/>
          </a:p>
        </p:txBody>
      </p:sp>
      <p:grpSp>
        <p:nvGrpSpPr>
          <p:cNvPr id="23" name="Group 22">
            <a:extLst>
              <a:ext uri="{FF2B5EF4-FFF2-40B4-BE49-F238E27FC236}">
                <a16:creationId xmlns:a16="http://schemas.microsoft.com/office/drawing/2014/main" id="{3BB5A36C-35A3-E713-5646-AB035A0660A6}"/>
              </a:ext>
            </a:extLst>
          </p:cNvPr>
          <p:cNvGrpSpPr/>
          <p:nvPr/>
        </p:nvGrpSpPr>
        <p:grpSpPr>
          <a:xfrm>
            <a:off x="884560" y="1832322"/>
            <a:ext cx="3440155" cy="4272000"/>
            <a:chOff x="884560" y="1832322"/>
            <a:chExt cx="3440155" cy="4272000"/>
          </a:xfrm>
        </p:grpSpPr>
        <p:sp>
          <p:nvSpPr>
            <p:cNvPr id="4" name="Tittel 1">
              <a:extLst>
                <a:ext uri="{FF2B5EF4-FFF2-40B4-BE49-F238E27FC236}">
                  <a16:creationId xmlns:a16="http://schemas.microsoft.com/office/drawing/2014/main" id="{8CECF966-9121-0ADA-274B-8274C9FEA1AB}"/>
                </a:ext>
              </a:extLst>
            </p:cNvPr>
            <p:cNvSpPr txBox="1">
              <a:spLocks/>
            </p:cNvSpPr>
            <p:nvPr/>
          </p:nvSpPr>
          <p:spPr>
            <a:xfrm rot="197889">
              <a:off x="911929" y="1832322"/>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Lage</a:t>
              </a:r>
            </a:p>
          </p:txBody>
        </p:sp>
        <p:sp>
          <p:nvSpPr>
            <p:cNvPr id="11" name="Tittel 1">
              <a:extLst>
                <a:ext uri="{FF2B5EF4-FFF2-40B4-BE49-F238E27FC236}">
                  <a16:creationId xmlns:a16="http://schemas.microsoft.com/office/drawing/2014/main" id="{EF1B1ADE-DB40-7AFB-AE44-472A5A632113}"/>
                </a:ext>
              </a:extLst>
            </p:cNvPr>
            <p:cNvSpPr txBox="1">
              <a:spLocks/>
            </p:cNvSpPr>
            <p:nvPr/>
          </p:nvSpPr>
          <p:spPr>
            <a:xfrm rot="21406838">
              <a:off x="1452821" y="3017382"/>
              <a:ext cx="1871200"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Finne</a:t>
              </a:r>
            </a:p>
          </p:txBody>
        </p:sp>
        <p:sp>
          <p:nvSpPr>
            <p:cNvPr id="15" name="Tittel 1">
              <a:extLst>
                <a:ext uri="{FF2B5EF4-FFF2-40B4-BE49-F238E27FC236}">
                  <a16:creationId xmlns:a16="http://schemas.microsoft.com/office/drawing/2014/main" id="{E4A5B51A-2364-ACA4-6011-FC8D2D644BA1}"/>
                </a:ext>
              </a:extLst>
            </p:cNvPr>
            <p:cNvSpPr txBox="1">
              <a:spLocks/>
            </p:cNvSpPr>
            <p:nvPr/>
          </p:nvSpPr>
          <p:spPr>
            <a:xfrm rot="21231661">
              <a:off x="884560" y="4131772"/>
              <a:ext cx="2157847"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Ordne</a:t>
              </a:r>
            </a:p>
          </p:txBody>
        </p:sp>
        <p:sp>
          <p:nvSpPr>
            <p:cNvPr id="19" name="Tittel 1">
              <a:extLst>
                <a:ext uri="{FF2B5EF4-FFF2-40B4-BE49-F238E27FC236}">
                  <a16:creationId xmlns:a16="http://schemas.microsoft.com/office/drawing/2014/main" id="{DB811855-857B-0962-A0C5-A78EE4E831B8}"/>
                </a:ext>
              </a:extLst>
            </p:cNvPr>
            <p:cNvSpPr txBox="1">
              <a:spLocks/>
            </p:cNvSpPr>
            <p:nvPr/>
          </p:nvSpPr>
          <p:spPr>
            <a:xfrm rot="21208411">
              <a:off x="1294562" y="5128888"/>
              <a:ext cx="303015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Beregne</a:t>
              </a:r>
            </a:p>
          </p:txBody>
        </p:sp>
      </p:grpSp>
      <p:sp>
        <p:nvSpPr>
          <p:cNvPr id="8" name="Tittel 1">
            <a:extLst>
              <a:ext uri="{FF2B5EF4-FFF2-40B4-BE49-F238E27FC236}">
                <a16:creationId xmlns:a16="http://schemas.microsoft.com/office/drawing/2014/main" id="{B35C2F4D-7DBD-F632-9915-E0124F886B54}"/>
              </a:ext>
            </a:extLst>
          </p:cNvPr>
          <p:cNvSpPr txBox="1">
            <a:spLocks/>
          </p:cNvSpPr>
          <p:nvPr/>
        </p:nvSpPr>
        <p:spPr>
          <a:xfrm>
            <a:off x="614404" y="2451141"/>
            <a:ext cx="3722173" cy="975434"/>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6000">
                <a:latin typeface="Chalkboard" panose="03050602040202020205" pitchFamily="66" charset="77"/>
              </a:rPr>
              <a:t>Gjøre noe</a:t>
            </a:r>
          </a:p>
        </p:txBody>
      </p:sp>
    </p:spTree>
    <p:extLst>
      <p:ext uri="{BB962C8B-B14F-4D97-AF65-F5344CB8AC3E}">
        <p14:creationId xmlns:p14="http://schemas.microsoft.com/office/powerpoint/2010/main" val="321642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3"/>
                                        </p:tgtEl>
                                        <p:attrNameLst>
                                          <p:attrName>ppt_x</p:attrName>
                                        </p:attrNameLst>
                                      </p:cBhvr>
                                      <p:tavLst>
                                        <p:tav tm="0">
                                          <p:val>
                                            <p:strVal val="ppt_x"/>
                                          </p:val>
                                        </p:tav>
                                        <p:tav tm="100000">
                                          <p:val>
                                            <p:strVal val="ppt_x"/>
                                          </p:val>
                                        </p:tav>
                                      </p:tavLst>
                                    </p:anim>
                                    <p:anim calcmode="lin" valueType="num">
                                      <p:cBhvr additive="base">
                                        <p:cTn id="7" dur="500"/>
                                        <p:tgtEl>
                                          <p:spTgt spid="23"/>
                                        </p:tgtEl>
                                        <p:attrNameLst>
                                          <p:attrName>ppt_y</p:attrName>
                                        </p:attrNameLst>
                                      </p:cBhvr>
                                      <p:tavLst>
                                        <p:tav tm="0">
                                          <p:val>
                                            <p:strVal val="ppt_y"/>
                                          </p:val>
                                        </p:tav>
                                        <p:tav tm="100000">
                                          <p:val>
                                            <p:strVal val="1+ppt_h/2"/>
                                          </p:val>
                                        </p:tav>
                                      </p:tavLst>
                                    </p:anim>
                                    <p:set>
                                      <p:cBhvr>
                                        <p:cTn id="8" dur="1" fill="hold">
                                          <p:stCondLst>
                                            <p:cond delay="499"/>
                                          </p:stCondLst>
                                        </p:cTn>
                                        <p:tgtEl>
                                          <p:spTgt spid="23"/>
                                        </p:tgtEl>
                                        <p:attrNameLst>
                                          <p:attrName>style.visibility</p:attrName>
                                        </p:attrNameLst>
                                      </p:cBhvr>
                                      <p:to>
                                        <p:strVal val="hidden"/>
                                      </p:to>
                                    </p:set>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57574-F3FD-AE8E-0469-57D314A3B30A}"/>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3B994ABE-20BD-68F4-A55C-1D049857FF41}"/>
              </a:ext>
            </a:extLst>
          </p:cNvPr>
          <p:cNvSpPr>
            <a:spLocks noGrp="1"/>
          </p:cNvSpPr>
          <p:nvPr>
            <p:ph type="title"/>
          </p:nvPr>
        </p:nvSpPr>
        <p:spPr>
          <a:xfrm>
            <a:off x="4580709" y="2360023"/>
            <a:ext cx="3829368" cy="3385956"/>
          </a:xfrm>
        </p:spPr>
        <p:txBody>
          <a:bodyPr>
            <a:noAutofit/>
          </a:bodyPr>
          <a:lstStyle/>
          <a:p>
            <a:r>
              <a:rPr lang="nb-NO" sz="34400"/>
              <a:t>💪</a:t>
            </a:r>
            <a:endParaRPr lang="nb-NO" sz="8800"/>
          </a:p>
        </p:txBody>
      </p:sp>
      <p:sp>
        <p:nvSpPr>
          <p:cNvPr id="5" name="Plassholder for dato 4">
            <a:extLst>
              <a:ext uri="{FF2B5EF4-FFF2-40B4-BE49-F238E27FC236}">
                <a16:creationId xmlns:a16="http://schemas.microsoft.com/office/drawing/2014/main" id="{968477D4-E598-247B-797C-912FC91E3F00}"/>
              </a:ext>
            </a:extLst>
          </p:cNvPr>
          <p:cNvSpPr>
            <a:spLocks noGrp="1"/>
          </p:cNvSpPr>
          <p:nvPr>
            <p:ph type="dt" sz="half" idx="10"/>
          </p:nvPr>
        </p:nvSpPr>
        <p:spPr/>
        <p:txBody>
          <a:bodyPr/>
          <a:lstStyle/>
          <a:p>
            <a:fld id="{81931E7B-50BA-9449-91F9-9A9201D90364}" type="datetime1">
              <a:rPr lang="nb-NO" sz="1050" smtClean="0"/>
              <a:t>16.01.2025</a:t>
            </a:fld>
            <a:endParaRPr lang="nb-NO" sz="1050"/>
          </a:p>
        </p:txBody>
      </p:sp>
      <p:sp>
        <p:nvSpPr>
          <p:cNvPr id="6" name="Plassholder for lysbildenummer 5">
            <a:extLst>
              <a:ext uri="{FF2B5EF4-FFF2-40B4-BE49-F238E27FC236}">
                <a16:creationId xmlns:a16="http://schemas.microsoft.com/office/drawing/2014/main" id="{A679BC84-66DC-8073-00C1-BEB8CF61DA52}"/>
              </a:ext>
            </a:extLst>
          </p:cNvPr>
          <p:cNvSpPr>
            <a:spLocks noGrp="1"/>
          </p:cNvSpPr>
          <p:nvPr>
            <p:ph type="sldNum" sz="quarter" idx="12"/>
          </p:nvPr>
        </p:nvSpPr>
        <p:spPr/>
        <p:txBody>
          <a:bodyPr/>
          <a:lstStyle/>
          <a:p>
            <a:fld id="{8ACEFDFC-287E-0A4D-81A7-6CC8C070690D}" type="slidenum">
              <a:rPr lang="nb-NO" sz="1050" smtClean="0"/>
              <a:t>62</a:t>
            </a:fld>
            <a:endParaRPr lang="nb-NO" sz="1050"/>
          </a:p>
        </p:txBody>
      </p:sp>
      <p:sp>
        <p:nvSpPr>
          <p:cNvPr id="3" name="Tittel 1">
            <a:extLst>
              <a:ext uri="{FF2B5EF4-FFF2-40B4-BE49-F238E27FC236}">
                <a16:creationId xmlns:a16="http://schemas.microsoft.com/office/drawing/2014/main" id="{A922D117-3A34-AA02-701B-B868A9A88159}"/>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Definisjon av </a:t>
            </a:r>
            <a:r>
              <a:rPr lang="nb-NO" sz="3600" b="1" i="1"/>
              <a:t>algoritme</a:t>
            </a:r>
            <a:endParaRPr lang="nb-NO" sz="3600"/>
          </a:p>
        </p:txBody>
      </p:sp>
    </p:spTree>
    <p:extLst>
      <p:ext uri="{BB962C8B-B14F-4D97-AF65-F5344CB8AC3E}">
        <p14:creationId xmlns:p14="http://schemas.microsoft.com/office/powerpoint/2010/main" val="3784208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18CFB-64DF-B07D-4038-6ADC237AA64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D8312416-E1CD-53C1-19A4-E2A30B250946}"/>
              </a:ext>
            </a:extLst>
          </p:cNvPr>
          <p:cNvSpPr>
            <a:spLocks noGrp="1"/>
          </p:cNvSpPr>
          <p:nvPr>
            <p:ph type="title"/>
          </p:nvPr>
        </p:nvSpPr>
        <p:spPr>
          <a:xfrm>
            <a:off x="614404" y="639082"/>
            <a:ext cx="10801349" cy="556707"/>
          </a:xfrm>
        </p:spPr>
        <p:txBody>
          <a:bodyPr>
            <a:noAutofit/>
          </a:bodyPr>
          <a:lstStyle/>
          <a:p>
            <a:r>
              <a:rPr lang="nb-NO" sz="3600" b="1" i="1"/>
              <a:t>Genetiske</a:t>
            </a:r>
            <a:r>
              <a:rPr lang="nb-NO" sz="3600"/>
              <a:t> algoritmer</a:t>
            </a:r>
            <a:br>
              <a:rPr lang="nb-NO" sz="3600"/>
            </a:br>
            <a:endParaRPr lang="nb-NO" sz="3600"/>
          </a:p>
        </p:txBody>
      </p:sp>
      <p:sp>
        <p:nvSpPr>
          <p:cNvPr id="3" name="Plassholder for innhold 2">
            <a:extLst>
              <a:ext uri="{FF2B5EF4-FFF2-40B4-BE49-F238E27FC236}">
                <a16:creationId xmlns:a16="http://schemas.microsoft.com/office/drawing/2014/main" id="{800EC713-E804-C82B-7D34-72204D5FD5CB}"/>
              </a:ext>
            </a:extLst>
          </p:cNvPr>
          <p:cNvSpPr>
            <a:spLocks noGrp="1"/>
          </p:cNvSpPr>
          <p:nvPr>
            <p:ph sz="half" idx="1"/>
          </p:nvPr>
        </p:nvSpPr>
        <p:spPr>
          <a:xfrm>
            <a:off x="614405" y="1773828"/>
            <a:ext cx="4802833" cy="3674926"/>
          </a:xfrm>
        </p:spPr>
        <p:txBody>
          <a:bodyPr/>
          <a:lstStyle/>
          <a:p>
            <a:r>
              <a:rPr lang="nb-NO" sz="2800"/>
              <a:t>Hvorfor?</a:t>
            </a:r>
          </a:p>
          <a:p>
            <a:r>
              <a:rPr lang="nb-NO" sz="2800" i="1"/>
              <a:t>Premiss</a:t>
            </a:r>
            <a:br>
              <a:rPr lang="nb-NO" sz="2800"/>
            </a:br>
            <a:r>
              <a:rPr lang="nb-NO" sz="2800"/>
              <a:t>Vi vil forbedre algoritmen</a:t>
            </a:r>
          </a:p>
          <a:p>
            <a:r>
              <a:rPr lang="nb-NO" sz="2800"/>
              <a:t>Ja, men hvorfor?</a:t>
            </a:r>
          </a:p>
          <a:p>
            <a:r>
              <a:rPr lang="nb-NO" sz="2800"/>
              <a:t>Evolusjon og kapitalisme premierer effektivitet</a:t>
            </a:r>
          </a:p>
        </p:txBody>
      </p:sp>
      <p:sp>
        <p:nvSpPr>
          <p:cNvPr id="5" name="Plassholder for dato 4">
            <a:extLst>
              <a:ext uri="{FF2B5EF4-FFF2-40B4-BE49-F238E27FC236}">
                <a16:creationId xmlns:a16="http://schemas.microsoft.com/office/drawing/2014/main" id="{BE379358-6231-3E7F-976B-B8AB4D3F249C}"/>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Plassholder for lysbildenummer 5">
            <a:extLst>
              <a:ext uri="{FF2B5EF4-FFF2-40B4-BE49-F238E27FC236}">
                <a16:creationId xmlns:a16="http://schemas.microsoft.com/office/drawing/2014/main" id="{0D127ABC-411B-42CF-D85F-EC20C6F9AD99}"/>
              </a:ext>
            </a:extLst>
          </p:cNvPr>
          <p:cNvSpPr>
            <a:spLocks noGrp="1"/>
          </p:cNvSpPr>
          <p:nvPr>
            <p:ph type="sldNum" sz="quarter" idx="12"/>
          </p:nvPr>
        </p:nvSpPr>
        <p:spPr/>
        <p:txBody>
          <a:bodyPr/>
          <a:lstStyle/>
          <a:p>
            <a:fld id="{8ACEFDFC-287E-0A4D-81A7-6CC8C070690D}" type="slidenum">
              <a:rPr lang="nb-NO" smtClean="0"/>
              <a:t>63</a:t>
            </a:fld>
            <a:endParaRPr lang="nb-NO"/>
          </a:p>
        </p:txBody>
      </p:sp>
      <p:pic>
        <p:nvPicPr>
          <p:cNvPr id="4" name="Picture 3">
            <a:extLst>
              <a:ext uri="{FF2B5EF4-FFF2-40B4-BE49-F238E27FC236}">
                <a16:creationId xmlns:a16="http://schemas.microsoft.com/office/drawing/2014/main" id="{562038CF-94AE-76B6-9A59-34E0621DBD58}"/>
              </a:ext>
            </a:extLst>
          </p:cNvPr>
          <p:cNvPicPr>
            <a:picLocks noChangeAspect="1"/>
          </p:cNvPicPr>
          <p:nvPr/>
        </p:nvPicPr>
        <p:blipFill>
          <a:blip r:embed="rId3"/>
          <a:srcRect l="12021" b="32741"/>
          <a:stretch/>
        </p:blipFill>
        <p:spPr>
          <a:xfrm>
            <a:off x="5417238" y="1773828"/>
            <a:ext cx="3221954" cy="3674926"/>
          </a:xfrm>
          <a:prstGeom prst="rect">
            <a:avLst/>
          </a:prstGeom>
        </p:spPr>
      </p:pic>
      <p:pic>
        <p:nvPicPr>
          <p:cNvPr id="2050" name="Picture 2" descr="Foto av Darwin tatt ca. 1854">
            <a:extLst>
              <a:ext uri="{FF2B5EF4-FFF2-40B4-BE49-F238E27FC236}">
                <a16:creationId xmlns:a16="http://schemas.microsoft.com/office/drawing/2014/main" id="{EB8EA26B-459D-583F-2562-D658ED65D9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767" t="2705" r="21156" b="59938"/>
          <a:stretch/>
        </p:blipFill>
        <p:spPr bwMode="auto">
          <a:xfrm>
            <a:off x="8801409" y="1773828"/>
            <a:ext cx="3221954" cy="3674926"/>
          </a:xfrm>
          <a:prstGeom prst="rect">
            <a:avLst/>
          </a:prstGeom>
          <a:noFill/>
          <a:extLst>
            <a:ext uri="{909E8E84-426E-40DD-AFC4-6F175D3DCCD1}">
              <a14:hiddenFill xmlns:a14="http://schemas.microsoft.com/office/drawing/2010/main">
                <a:solidFill>
                  <a:srgbClr val="FFFFFF"/>
                </a:solidFill>
              </a14:hiddenFill>
            </a:ext>
          </a:extLst>
        </p:spPr>
      </p:pic>
      <p:sp>
        <p:nvSpPr>
          <p:cNvPr id="7" name="Plassholder for innhold 2">
            <a:extLst>
              <a:ext uri="{FF2B5EF4-FFF2-40B4-BE49-F238E27FC236}">
                <a16:creationId xmlns:a16="http://schemas.microsoft.com/office/drawing/2014/main" id="{D111F59D-5F9E-1707-3CF4-5A6B5D89C20B}"/>
              </a:ext>
            </a:extLst>
          </p:cNvPr>
          <p:cNvSpPr txBox="1">
            <a:spLocks/>
          </p:cNvSpPr>
          <p:nvPr/>
        </p:nvSpPr>
        <p:spPr>
          <a:xfrm>
            <a:off x="6060611" y="1773828"/>
            <a:ext cx="5481595" cy="2221511"/>
          </a:xfrm>
          <a:prstGeom prst="rect">
            <a:avLst/>
          </a:prstGeom>
        </p:spPr>
        <p:txBody>
          <a:bodyPr vert="horz" lIns="0" tIns="0" rIns="0" bIns="0" rtlCol="0" anchor="t">
            <a:noAutofit/>
          </a:bodyPr>
          <a:lstStyle>
            <a:lvl1pPr marL="216000" indent="-216000" algn="l" defTabSz="914400" rtl="0" eaLnBrk="1" latinLnBrk="0" hangingPunct="1">
              <a:lnSpc>
                <a:spcPct val="100000"/>
              </a:lnSpc>
              <a:spcBef>
                <a:spcPts val="1200"/>
              </a:spcBef>
              <a:buSzPct val="100000"/>
              <a:buFontTx/>
              <a:buBlip>
                <a:blip r:embed="rId5"/>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2800"/>
              <a:t>Det er digg å effektivisere!</a:t>
            </a:r>
          </a:p>
          <a:p>
            <a:r>
              <a:rPr lang="nb-NO" sz="2800"/>
              <a:t>Kortere tid</a:t>
            </a:r>
          </a:p>
          <a:p>
            <a:r>
              <a:rPr lang="nb-NO" sz="2800"/>
              <a:t>Færre ressurser</a:t>
            </a:r>
          </a:p>
          <a:p>
            <a:r>
              <a:rPr lang="nb-NO" sz="2800"/>
              <a:t>Bedre resultat</a:t>
            </a:r>
          </a:p>
        </p:txBody>
      </p:sp>
    </p:spTree>
    <p:extLst>
      <p:ext uri="{BB962C8B-B14F-4D97-AF65-F5344CB8AC3E}">
        <p14:creationId xmlns:p14="http://schemas.microsoft.com/office/powerpoint/2010/main" val="16087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 calcmode="lin" valueType="num">
                                      <p:cBhvr additive="base">
                                        <p:cTn id="23" dur="500" fill="hold"/>
                                        <p:tgtEl>
                                          <p:spTgt spid="2050"/>
                                        </p:tgtEl>
                                        <p:attrNameLst>
                                          <p:attrName>ppt_x</p:attrName>
                                        </p:attrNameLst>
                                      </p:cBhvr>
                                      <p:tavLst>
                                        <p:tav tm="0">
                                          <p:val>
                                            <p:strVal val="1+#ppt_w/2"/>
                                          </p:val>
                                        </p:tav>
                                        <p:tav tm="100000">
                                          <p:val>
                                            <p:strVal val="#ppt_x"/>
                                          </p:val>
                                        </p:tav>
                                      </p:tavLst>
                                    </p:anim>
                                    <p:anim calcmode="lin" valueType="num">
                                      <p:cBhvr additive="base">
                                        <p:cTn id="24"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nodeType="clickEffect">
                                  <p:stCondLst>
                                    <p:cond delay="0"/>
                                  </p:stCondLst>
                                  <p:childTnLst>
                                    <p:anim calcmode="lin" valueType="num">
                                      <p:cBhvr additive="base">
                                        <p:cTn id="32" dur="500"/>
                                        <p:tgtEl>
                                          <p:spTgt spid="4"/>
                                        </p:tgtEl>
                                        <p:attrNameLst>
                                          <p:attrName>ppt_x</p:attrName>
                                        </p:attrNameLst>
                                      </p:cBhvr>
                                      <p:tavLst>
                                        <p:tav tm="0">
                                          <p:val>
                                            <p:strVal val="ppt_x"/>
                                          </p:val>
                                        </p:tav>
                                        <p:tav tm="100000">
                                          <p:val>
                                            <p:strVal val="0-ppt_w/2"/>
                                          </p:val>
                                        </p:tav>
                                      </p:tavLst>
                                    </p:anim>
                                    <p:anim calcmode="lin" valueType="num">
                                      <p:cBhvr additive="base">
                                        <p:cTn id="33" dur="500"/>
                                        <p:tgtEl>
                                          <p:spTgt spid="4"/>
                                        </p:tgtEl>
                                        <p:attrNameLst>
                                          <p:attrName>ppt_y</p:attrName>
                                        </p:attrNameLst>
                                      </p:cBhvr>
                                      <p:tavLst>
                                        <p:tav tm="0">
                                          <p:val>
                                            <p:strVal val="ppt_y"/>
                                          </p:val>
                                        </p:tav>
                                        <p:tav tm="100000">
                                          <p:val>
                                            <p:strVal val="ppt_y"/>
                                          </p:val>
                                        </p:tav>
                                      </p:tavLst>
                                    </p:anim>
                                    <p:set>
                                      <p:cBhvr>
                                        <p:cTn id="34" dur="1" fill="hold">
                                          <p:stCondLst>
                                            <p:cond delay="499"/>
                                          </p:stCondLst>
                                        </p:cTn>
                                        <p:tgtEl>
                                          <p:spTgt spid="4"/>
                                        </p:tgtEl>
                                        <p:attrNameLst>
                                          <p:attrName>style.visibility</p:attrName>
                                        </p:attrNameLst>
                                      </p:cBhvr>
                                      <p:to>
                                        <p:strVal val="hidden"/>
                                      </p:to>
                                    </p:set>
                                  </p:childTnLst>
                                </p:cTn>
                              </p:par>
                              <p:par>
                                <p:cTn id="35" presetID="2" presetClass="exit" presetSubtype="8" fill="hold" nodeType="withEffect">
                                  <p:stCondLst>
                                    <p:cond delay="0"/>
                                  </p:stCondLst>
                                  <p:childTnLst>
                                    <p:anim calcmode="lin" valueType="num">
                                      <p:cBhvr additive="base">
                                        <p:cTn id="36" dur="500"/>
                                        <p:tgtEl>
                                          <p:spTgt spid="2050"/>
                                        </p:tgtEl>
                                        <p:attrNameLst>
                                          <p:attrName>ppt_x</p:attrName>
                                        </p:attrNameLst>
                                      </p:cBhvr>
                                      <p:tavLst>
                                        <p:tav tm="0">
                                          <p:val>
                                            <p:strVal val="ppt_x"/>
                                          </p:val>
                                        </p:tav>
                                        <p:tav tm="100000">
                                          <p:val>
                                            <p:strVal val="0-ppt_w/2"/>
                                          </p:val>
                                        </p:tav>
                                      </p:tavLst>
                                    </p:anim>
                                    <p:anim calcmode="lin" valueType="num">
                                      <p:cBhvr additive="base">
                                        <p:cTn id="37" dur="500"/>
                                        <p:tgtEl>
                                          <p:spTgt spid="2050"/>
                                        </p:tgtEl>
                                        <p:attrNameLst>
                                          <p:attrName>ppt_y</p:attrName>
                                        </p:attrNameLst>
                                      </p:cBhvr>
                                      <p:tavLst>
                                        <p:tav tm="0">
                                          <p:val>
                                            <p:strVal val="ppt_y"/>
                                          </p:val>
                                        </p:tav>
                                        <p:tav tm="100000">
                                          <p:val>
                                            <p:strVal val="ppt_y"/>
                                          </p:val>
                                        </p:tav>
                                      </p:tavLst>
                                    </p:anim>
                                    <p:set>
                                      <p:cBhvr>
                                        <p:cTn id="38" dur="1" fill="hold">
                                          <p:stCondLst>
                                            <p:cond delay="499"/>
                                          </p:stCondLst>
                                        </p:cTn>
                                        <p:tgtEl>
                                          <p:spTgt spid="205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6F05740-E2B2-126B-7064-FE7D03831799}"/>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Slide Number Placeholder 5">
            <a:extLst>
              <a:ext uri="{FF2B5EF4-FFF2-40B4-BE49-F238E27FC236}">
                <a16:creationId xmlns:a16="http://schemas.microsoft.com/office/drawing/2014/main" id="{CA7F0A94-12CA-B91F-54DC-D54D86A47BED}"/>
              </a:ext>
            </a:extLst>
          </p:cNvPr>
          <p:cNvSpPr>
            <a:spLocks noGrp="1"/>
          </p:cNvSpPr>
          <p:nvPr>
            <p:ph type="sldNum" sz="quarter" idx="12"/>
          </p:nvPr>
        </p:nvSpPr>
        <p:spPr/>
        <p:txBody>
          <a:bodyPr/>
          <a:lstStyle/>
          <a:p>
            <a:fld id="{8ACEFDFC-287E-0A4D-81A7-6CC8C070690D}" type="slidenum">
              <a:rPr lang="nb-NO" smtClean="0"/>
              <a:t>64</a:t>
            </a:fld>
            <a:endParaRPr lang="nb-NO"/>
          </a:p>
        </p:txBody>
      </p:sp>
      <p:pic>
        <p:nvPicPr>
          <p:cNvPr id="3074" name="Picture 2" descr="An old-style black-and-white photograph depicting Adam Smith and Charles Darwin sharing the same bowl of spaghetti and meatballs in a 'Lady and the Tramp' style. Both are humorously mid-slurp on the same strand of spaghetti. The scene has a vintage aesthetic with period-accurate props such as a wooden table and chairs, with a dark, slightly blurred background typical of 19th-century photography. Adam Smith wears his 18th-century wig and cravat, while Charles Darwin sports his iconic 19th-century suit and beard. The overall composition combines the serious tone of old photographs with the whimsical and humorous subject matter.">
            <a:extLst>
              <a:ext uri="{FF2B5EF4-FFF2-40B4-BE49-F238E27FC236}">
                <a16:creationId xmlns:a16="http://schemas.microsoft.com/office/drawing/2014/main" id="{9D598033-0DCA-D0AE-4162-566C0F48F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98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8ADD-7ADF-1EF1-1E67-22DFFE2BB9F8}"/>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EA4790C2-75E6-DF85-1703-583B9BE313F7}"/>
              </a:ext>
            </a:extLst>
          </p:cNvPr>
          <p:cNvSpPr>
            <a:spLocks noGrp="1"/>
          </p:cNvSpPr>
          <p:nvPr>
            <p:ph type="title"/>
          </p:nvPr>
        </p:nvSpPr>
        <p:spPr>
          <a:xfrm>
            <a:off x="4580709" y="2360023"/>
            <a:ext cx="3829368" cy="3385956"/>
          </a:xfrm>
        </p:spPr>
        <p:txBody>
          <a:bodyPr>
            <a:noAutofit/>
          </a:bodyPr>
          <a:lstStyle/>
          <a:p>
            <a:r>
              <a:rPr lang="nb-NO" sz="34400"/>
              <a:t>💪</a:t>
            </a:r>
            <a:endParaRPr lang="nb-NO" sz="8800"/>
          </a:p>
        </p:txBody>
      </p:sp>
      <p:sp>
        <p:nvSpPr>
          <p:cNvPr id="5" name="Plassholder for dato 4">
            <a:extLst>
              <a:ext uri="{FF2B5EF4-FFF2-40B4-BE49-F238E27FC236}">
                <a16:creationId xmlns:a16="http://schemas.microsoft.com/office/drawing/2014/main" id="{915AED13-25B6-21E6-AF85-FF7EA4FD8E14}"/>
              </a:ext>
            </a:extLst>
          </p:cNvPr>
          <p:cNvSpPr>
            <a:spLocks noGrp="1"/>
          </p:cNvSpPr>
          <p:nvPr>
            <p:ph type="dt" sz="half" idx="10"/>
          </p:nvPr>
        </p:nvSpPr>
        <p:spPr/>
        <p:txBody>
          <a:bodyPr/>
          <a:lstStyle/>
          <a:p>
            <a:fld id="{81931E7B-50BA-9449-91F9-9A9201D90364}" type="datetime1">
              <a:rPr lang="nb-NO" sz="1050" smtClean="0"/>
              <a:t>16.01.2025</a:t>
            </a:fld>
            <a:endParaRPr lang="nb-NO" sz="1050"/>
          </a:p>
        </p:txBody>
      </p:sp>
      <p:sp>
        <p:nvSpPr>
          <p:cNvPr id="6" name="Plassholder for lysbildenummer 5">
            <a:extLst>
              <a:ext uri="{FF2B5EF4-FFF2-40B4-BE49-F238E27FC236}">
                <a16:creationId xmlns:a16="http://schemas.microsoft.com/office/drawing/2014/main" id="{3DB4F696-7DDF-2D2A-4DBA-76911C21642E}"/>
              </a:ext>
            </a:extLst>
          </p:cNvPr>
          <p:cNvSpPr>
            <a:spLocks noGrp="1"/>
          </p:cNvSpPr>
          <p:nvPr>
            <p:ph type="sldNum" sz="quarter" idx="12"/>
          </p:nvPr>
        </p:nvSpPr>
        <p:spPr/>
        <p:txBody>
          <a:bodyPr/>
          <a:lstStyle/>
          <a:p>
            <a:fld id="{8ACEFDFC-287E-0A4D-81A7-6CC8C070690D}" type="slidenum">
              <a:rPr lang="nb-NO" sz="1050" smtClean="0"/>
              <a:t>65</a:t>
            </a:fld>
            <a:endParaRPr lang="nb-NO" sz="1050"/>
          </a:p>
        </p:txBody>
      </p:sp>
      <p:sp>
        <p:nvSpPr>
          <p:cNvPr id="3" name="Tittel 1">
            <a:extLst>
              <a:ext uri="{FF2B5EF4-FFF2-40B4-BE49-F238E27FC236}">
                <a16:creationId xmlns:a16="http://schemas.microsoft.com/office/drawing/2014/main" id="{7AF8F8D8-B1F0-7223-6633-EECDAB9039DE}"/>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Hvorfor effektivisere en algoritme</a:t>
            </a:r>
          </a:p>
        </p:txBody>
      </p:sp>
    </p:spTree>
    <p:extLst>
      <p:ext uri="{BB962C8B-B14F-4D97-AF65-F5344CB8AC3E}">
        <p14:creationId xmlns:p14="http://schemas.microsoft.com/office/powerpoint/2010/main" val="2910953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5B6DE1E-739F-E2A7-ED27-B3464B6CEFF7}"/>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Slide Number Placeholder 5">
            <a:extLst>
              <a:ext uri="{FF2B5EF4-FFF2-40B4-BE49-F238E27FC236}">
                <a16:creationId xmlns:a16="http://schemas.microsoft.com/office/drawing/2014/main" id="{2B71C18F-8E31-51C6-A5B0-56CB9136078F}"/>
              </a:ext>
            </a:extLst>
          </p:cNvPr>
          <p:cNvSpPr>
            <a:spLocks noGrp="1"/>
          </p:cNvSpPr>
          <p:nvPr>
            <p:ph type="sldNum" sz="quarter" idx="12"/>
          </p:nvPr>
        </p:nvSpPr>
        <p:spPr/>
        <p:txBody>
          <a:bodyPr/>
          <a:lstStyle/>
          <a:p>
            <a:fld id="{8ACEFDFC-287E-0A4D-81A7-6CC8C070690D}" type="slidenum">
              <a:rPr lang="nb-NO" smtClean="0"/>
              <a:t>66</a:t>
            </a:fld>
            <a:endParaRPr lang="nb-NO"/>
          </a:p>
        </p:txBody>
      </p:sp>
      <p:pic>
        <p:nvPicPr>
          <p:cNvPr id="1026" name="Picture 2" descr="A monkey sits at an aged, weathered typewriter in a shadowy, ancient library with towering, decayed bookshelves and scattered remnants of torn manuscripts. The monkey looks perplexed, as if struggling to make sense of the mysterious text it is typing, with fragments resembling Shakespearean works. The lighting is dim and moody, with soft shafts of light filtering through cracks in the stone walls, casting long shadows. The scene is textured and immersive, with dust motes in the air, a dark earthy palette, and a sense of quiet mystery. Rendered in a grounded fantasy style, with detailed textures and a subtle, enigmatic atmosphere.">
            <a:extLst>
              <a:ext uri="{FF2B5EF4-FFF2-40B4-BE49-F238E27FC236}">
                <a16:creationId xmlns:a16="http://schemas.microsoft.com/office/drawing/2014/main" id="{3CEE279C-7E15-21CF-E63C-A772A7E47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920" y="1305560"/>
            <a:ext cx="4917440" cy="4917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erson sitting on a cloud with a computer&#10;&#10;Description automatically generated">
            <a:extLst>
              <a:ext uri="{FF2B5EF4-FFF2-40B4-BE49-F238E27FC236}">
                <a16:creationId xmlns:a16="http://schemas.microsoft.com/office/drawing/2014/main" id="{44539DF4-4044-C13A-5731-1A5B4A3B62C4}"/>
              </a:ext>
            </a:extLst>
          </p:cNvPr>
          <p:cNvPicPr>
            <a:picLocks noChangeAspect="1"/>
          </p:cNvPicPr>
          <p:nvPr/>
        </p:nvPicPr>
        <p:blipFill>
          <a:blip r:embed="rId3"/>
          <a:stretch>
            <a:fillRect/>
          </a:stretch>
        </p:blipFill>
        <p:spPr>
          <a:xfrm>
            <a:off x="655044" y="1305560"/>
            <a:ext cx="4917440" cy="4917440"/>
          </a:xfrm>
          <a:prstGeom prst="rect">
            <a:avLst/>
          </a:prstGeom>
        </p:spPr>
      </p:pic>
      <p:sp>
        <p:nvSpPr>
          <p:cNvPr id="14" name="Tittel 1">
            <a:extLst>
              <a:ext uri="{FF2B5EF4-FFF2-40B4-BE49-F238E27FC236}">
                <a16:creationId xmlns:a16="http://schemas.microsoft.com/office/drawing/2014/main" id="{C06DB181-3676-0396-6D0D-B116887BFBEB}"/>
              </a:ext>
            </a:extLst>
          </p:cNvPr>
          <p:cNvSpPr>
            <a:spLocks noGrp="1"/>
          </p:cNvSpPr>
          <p:nvPr>
            <p:ph type="title"/>
          </p:nvPr>
        </p:nvSpPr>
        <p:spPr>
          <a:xfrm>
            <a:off x="614404" y="438754"/>
            <a:ext cx="10801349" cy="556707"/>
          </a:xfrm>
        </p:spPr>
        <p:txBody>
          <a:bodyPr>
            <a:noAutofit/>
          </a:bodyPr>
          <a:lstStyle/>
          <a:p>
            <a:r>
              <a:rPr lang="nb-NO" sz="3600"/>
              <a:t>Hvordan forbedre en algoritme?</a:t>
            </a:r>
            <a:br>
              <a:rPr lang="nb-NO" sz="3600"/>
            </a:br>
            <a:endParaRPr lang="nb-NO" sz="3600"/>
          </a:p>
        </p:txBody>
      </p:sp>
    </p:spTree>
    <p:extLst>
      <p:ext uri="{BB962C8B-B14F-4D97-AF65-F5344CB8AC3E}">
        <p14:creationId xmlns:p14="http://schemas.microsoft.com/office/powerpoint/2010/main" val="42266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1+#ppt_w/2"/>
                                          </p:val>
                                        </p:tav>
                                        <p:tav tm="100000">
                                          <p:val>
                                            <p:strVal val="#ppt_x"/>
                                          </p:val>
                                        </p:tav>
                                      </p:tavLst>
                                    </p:anim>
                                    <p:anim calcmode="lin" valueType="num">
                                      <p:cBhvr additive="base">
                                        <p:cTn id="14"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BE2AE-7D86-35EA-EBE4-C5A2600EE979}"/>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8981D16B-411C-5695-82E5-11F4BD4E83B1}"/>
              </a:ext>
            </a:extLst>
          </p:cNvPr>
          <p:cNvSpPr>
            <a:spLocks noGrp="1"/>
          </p:cNvSpPr>
          <p:nvPr>
            <p:ph type="title"/>
          </p:nvPr>
        </p:nvSpPr>
        <p:spPr>
          <a:xfrm>
            <a:off x="614404" y="438754"/>
            <a:ext cx="10801349" cy="556707"/>
          </a:xfrm>
        </p:spPr>
        <p:txBody>
          <a:bodyPr>
            <a:noAutofit/>
          </a:bodyPr>
          <a:lstStyle/>
          <a:p>
            <a:r>
              <a:rPr lang="nb-NO" sz="3600"/>
              <a:t>Tre måter å forbedre en algoritme på</a:t>
            </a:r>
            <a:br>
              <a:rPr lang="nb-NO" sz="3600"/>
            </a:br>
            <a:endParaRPr lang="nb-NO" sz="3600"/>
          </a:p>
        </p:txBody>
      </p:sp>
      <p:sp>
        <p:nvSpPr>
          <p:cNvPr id="5" name="Plassholder for dato 4">
            <a:extLst>
              <a:ext uri="{FF2B5EF4-FFF2-40B4-BE49-F238E27FC236}">
                <a16:creationId xmlns:a16="http://schemas.microsoft.com/office/drawing/2014/main" id="{22834694-E4DA-FD0D-7E33-46D1349BE6F8}"/>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Plassholder for lysbildenummer 5">
            <a:extLst>
              <a:ext uri="{FF2B5EF4-FFF2-40B4-BE49-F238E27FC236}">
                <a16:creationId xmlns:a16="http://schemas.microsoft.com/office/drawing/2014/main" id="{16826C48-2005-AB3E-ACE6-DBE2763FEEFE}"/>
              </a:ext>
            </a:extLst>
          </p:cNvPr>
          <p:cNvSpPr>
            <a:spLocks noGrp="1"/>
          </p:cNvSpPr>
          <p:nvPr>
            <p:ph type="sldNum" sz="quarter" idx="12"/>
          </p:nvPr>
        </p:nvSpPr>
        <p:spPr/>
        <p:txBody>
          <a:bodyPr/>
          <a:lstStyle/>
          <a:p>
            <a:fld id="{8ACEFDFC-287E-0A4D-81A7-6CC8C070690D}" type="slidenum">
              <a:rPr lang="nb-NO" smtClean="0"/>
              <a:t>67</a:t>
            </a:fld>
            <a:endParaRPr lang="nb-NO"/>
          </a:p>
        </p:txBody>
      </p:sp>
      <p:sp>
        <p:nvSpPr>
          <p:cNvPr id="11" name="Plassholder for innhold 2">
            <a:extLst>
              <a:ext uri="{FF2B5EF4-FFF2-40B4-BE49-F238E27FC236}">
                <a16:creationId xmlns:a16="http://schemas.microsoft.com/office/drawing/2014/main" id="{99CA82AB-D0CF-4033-A2C8-26BC4F8F8E16}"/>
              </a:ext>
            </a:extLst>
          </p:cNvPr>
          <p:cNvSpPr>
            <a:spLocks noGrp="1"/>
          </p:cNvSpPr>
          <p:nvPr>
            <p:ph sz="half" idx="1"/>
          </p:nvPr>
        </p:nvSpPr>
        <p:spPr>
          <a:xfrm>
            <a:off x="614404" y="1807341"/>
            <a:ext cx="4993916" cy="1494659"/>
          </a:xfrm>
          <a:solidFill>
            <a:schemeClr val="bg1"/>
          </a:solidFill>
          <a:effectLst>
            <a:outerShdw blurRad="204791" dist="96315" dir="8100000" algn="tr" rotWithShape="0">
              <a:prstClr val="black">
                <a:alpha val="40000"/>
              </a:prstClr>
            </a:outerShdw>
          </a:effectLst>
        </p:spPr>
        <p:txBody>
          <a:bodyPr lIns="0" tIns="0" rIns="0" bIns="0" anchor="ctr"/>
          <a:lstStyle/>
          <a:p>
            <a:pPr marL="0" indent="0">
              <a:buNone/>
            </a:pPr>
            <a:r>
              <a:rPr lang="nb-NO" sz="2400" b="1"/>
              <a:t>1. Forstå</a:t>
            </a:r>
          </a:p>
          <a:p>
            <a:r>
              <a:rPr lang="nb-NO" sz="2400"/>
              <a:t>Endre en </a:t>
            </a:r>
            <a:r>
              <a:rPr lang="nb-NO" sz="2400" i="1"/>
              <a:t>spesifikk</a:t>
            </a:r>
            <a:r>
              <a:rPr lang="nb-NO" sz="2400"/>
              <a:t> instruks</a:t>
            </a:r>
          </a:p>
          <a:p>
            <a:r>
              <a:rPr lang="nb-NO" sz="2400"/>
              <a:t>Evaluere</a:t>
            </a:r>
          </a:p>
        </p:txBody>
      </p:sp>
      <p:grpSp>
        <p:nvGrpSpPr>
          <p:cNvPr id="23" name="Group 22">
            <a:extLst>
              <a:ext uri="{FF2B5EF4-FFF2-40B4-BE49-F238E27FC236}">
                <a16:creationId xmlns:a16="http://schemas.microsoft.com/office/drawing/2014/main" id="{3FFF78AD-E2D3-7A8A-58CE-85D069C30C46}"/>
              </a:ext>
            </a:extLst>
          </p:cNvPr>
          <p:cNvGrpSpPr/>
          <p:nvPr/>
        </p:nvGrpSpPr>
        <p:grpSpPr>
          <a:xfrm>
            <a:off x="3103600" y="2375120"/>
            <a:ext cx="2249280" cy="641880"/>
            <a:chOff x="3103600" y="2314160"/>
            <a:chExt cx="2249280" cy="641880"/>
          </a:xfrm>
          <a:solidFill>
            <a:schemeClr val="bg1"/>
          </a:solidFill>
        </p:grpSpPr>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68E3A117-BA58-B33F-3758-64842BD24D97}"/>
                    </a:ext>
                  </a:extLst>
                </p14:cNvPr>
                <p14:cNvContentPartPr/>
                <p14:nvPr/>
              </p14:nvContentPartPr>
              <p14:xfrm>
                <a:off x="3103600" y="2443040"/>
                <a:ext cx="2249280" cy="513000"/>
              </p14:xfrm>
            </p:contentPart>
          </mc:Choice>
          <mc:Fallback xmlns="">
            <p:pic>
              <p:nvPicPr>
                <p:cNvPr id="20" name="Ink 19">
                  <a:extLst>
                    <a:ext uri="{FF2B5EF4-FFF2-40B4-BE49-F238E27FC236}">
                      <a16:creationId xmlns:a16="http://schemas.microsoft.com/office/drawing/2014/main" id="{68E3A117-BA58-B33F-3758-64842BD24D97}"/>
                    </a:ext>
                  </a:extLst>
                </p:cNvPr>
                <p:cNvPicPr/>
                <p:nvPr/>
              </p:nvPicPr>
              <p:blipFill>
                <a:blip r:embed="rId4"/>
                <a:stretch>
                  <a:fillRect/>
                </a:stretch>
              </p:blipFill>
              <p:spPr>
                <a:xfrm>
                  <a:off x="3067600" y="2407040"/>
                  <a:ext cx="232092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9FEE20DD-A322-BFC3-F187-E85F202EE483}"/>
                    </a:ext>
                  </a:extLst>
                </p14:cNvPr>
                <p14:cNvContentPartPr/>
                <p14:nvPr/>
              </p14:nvContentPartPr>
              <p14:xfrm>
                <a:off x="4889200" y="2314160"/>
                <a:ext cx="180720" cy="297360"/>
              </p14:xfrm>
            </p:contentPart>
          </mc:Choice>
          <mc:Fallback xmlns="">
            <p:pic>
              <p:nvPicPr>
                <p:cNvPr id="21" name="Ink 20">
                  <a:extLst>
                    <a:ext uri="{FF2B5EF4-FFF2-40B4-BE49-F238E27FC236}">
                      <a16:creationId xmlns:a16="http://schemas.microsoft.com/office/drawing/2014/main" id="{9FEE20DD-A322-BFC3-F187-E85F202EE483}"/>
                    </a:ext>
                  </a:extLst>
                </p:cNvPr>
                <p:cNvPicPr/>
                <p:nvPr/>
              </p:nvPicPr>
              <p:blipFill>
                <a:blip r:embed="rId6"/>
                <a:stretch>
                  <a:fillRect/>
                </a:stretch>
              </p:blipFill>
              <p:spPr>
                <a:xfrm>
                  <a:off x="4853200" y="2278160"/>
                  <a:ext cx="252360" cy="369000"/>
                </a:xfrm>
                <a:prstGeom prst="rect">
                  <a:avLst/>
                </a:prstGeom>
              </p:spPr>
            </p:pic>
          </mc:Fallback>
        </mc:AlternateContent>
      </p:grpSp>
      <p:sp>
        <p:nvSpPr>
          <p:cNvPr id="26" name="Plassholder for innhold 2">
            <a:extLst>
              <a:ext uri="{FF2B5EF4-FFF2-40B4-BE49-F238E27FC236}">
                <a16:creationId xmlns:a16="http://schemas.microsoft.com/office/drawing/2014/main" id="{310557A6-B530-C546-23B7-70CF7A3A40E5}"/>
              </a:ext>
            </a:extLst>
          </p:cNvPr>
          <p:cNvSpPr txBox="1">
            <a:spLocks/>
          </p:cNvSpPr>
          <p:nvPr/>
        </p:nvSpPr>
        <p:spPr>
          <a:xfrm>
            <a:off x="6421837" y="1807341"/>
            <a:ext cx="4993916" cy="1494659"/>
          </a:xfrm>
          <a:prstGeom prst="rect">
            <a:avLst/>
          </a:prstGeom>
          <a:solidFill>
            <a:schemeClr val="bg1"/>
          </a:solidFill>
          <a:effectLst>
            <a:outerShdw blurRad="204791" dist="96315" dir="8100000" algn="tr" rotWithShape="0">
              <a:prstClr val="black">
                <a:alpha val="40000"/>
              </a:prstClr>
            </a:outerShdw>
          </a:effectLst>
        </p:spPr>
        <p:txBody>
          <a:bodyPr vert="horz" lIns="0" tIns="0" rIns="0" bIns="0" rtlCol="0" anchor="ctr">
            <a:noAutofit/>
          </a:bodyPr>
          <a:lstStyle>
            <a:lvl1pPr marL="216000" indent="-216000" algn="l" defTabSz="914400" rtl="0" eaLnBrk="1" latinLnBrk="0" hangingPunct="1">
              <a:lnSpc>
                <a:spcPct val="100000"/>
              </a:lnSpc>
              <a:spcBef>
                <a:spcPts val="1200"/>
              </a:spcBef>
              <a:buSzPct val="100000"/>
              <a:buFontTx/>
              <a:buBlip>
                <a:blip r:embed="rId7"/>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nb-NO" sz="2400" b="1"/>
              <a:t>2. Tilfeldig</a:t>
            </a:r>
          </a:p>
          <a:p>
            <a:r>
              <a:rPr lang="nb-NO" sz="2400"/>
              <a:t>Endre en </a:t>
            </a:r>
            <a:r>
              <a:rPr lang="nb-NO" sz="2400" i="1"/>
              <a:t>tilfeldig</a:t>
            </a:r>
            <a:r>
              <a:rPr lang="nb-NO" sz="2400"/>
              <a:t> instruks</a:t>
            </a:r>
          </a:p>
          <a:p>
            <a:r>
              <a:rPr lang="nb-NO" sz="2400"/>
              <a:t>Evaluere</a:t>
            </a:r>
          </a:p>
        </p:txBody>
      </p:sp>
      <p:sp>
        <p:nvSpPr>
          <p:cNvPr id="27" name="Plassholder for innhold 2">
            <a:extLst>
              <a:ext uri="{FF2B5EF4-FFF2-40B4-BE49-F238E27FC236}">
                <a16:creationId xmlns:a16="http://schemas.microsoft.com/office/drawing/2014/main" id="{9EE928E9-8E7E-B342-69FD-E74C823C497F}"/>
              </a:ext>
            </a:extLst>
          </p:cNvPr>
          <p:cNvSpPr txBox="1">
            <a:spLocks/>
          </p:cNvSpPr>
          <p:nvPr/>
        </p:nvSpPr>
        <p:spPr>
          <a:xfrm>
            <a:off x="3518120" y="4099379"/>
            <a:ext cx="4993916" cy="2050098"/>
          </a:xfrm>
          <a:prstGeom prst="rect">
            <a:avLst/>
          </a:prstGeom>
          <a:solidFill>
            <a:schemeClr val="bg1"/>
          </a:solidFill>
          <a:effectLst>
            <a:outerShdw blurRad="204791" dist="96315" dir="8100000" algn="tr" rotWithShape="0">
              <a:prstClr val="black">
                <a:alpha val="40000"/>
              </a:prstClr>
            </a:outerShdw>
          </a:effectLst>
        </p:spPr>
        <p:txBody>
          <a:bodyPr vert="horz" lIns="0" tIns="0" rIns="0" bIns="0" rtlCol="0" anchor="ctr">
            <a:noAutofit/>
          </a:bodyPr>
          <a:lstStyle>
            <a:lvl1pPr marL="216000" indent="-216000" algn="l" defTabSz="914400" rtl="0" eaLnBrk="1" latinLnBrk="0" hangingPunct="1">
              <a:lnSpc>
                <a:spcPct val="100000"/>
              </a:lnSpc>
              <a:spcBef>
                <a:spcPts val="1200"/>
              </a:spcBef>
              <a:buSzPct val="100000"/>
              <a:buFontTx/>
              <a:buBlip>
                <a:blip r:embed="rId7"/>
              </a:buBlip>
              <a:defRPr sz="2000" b="0" i="0" kern="1200">
                <a:solidFill>
                  <a:schemeClr val="tx1"/>
                </a:solidFill>
                <a:latin typeface="+mn-lt"/>
                <a:ea typeface="+mn-ea"/>
                <a:cs typeface="+mn-cs"/>
              </a:defRPr>
            </a:lvl1pPr>
            <a:lvl2pPr marL="396000" indent="-180000" algn="l" defTabSz="914400" rtl="0" eaLnBrk="1" latinLnBrk="0" hangingPunct="1">
              <a:lnSpc>
                <a:spcPct val="100000"/>
              </a:lnSpc>
              <a:spcBef>
                <a:spcPts val="600"/>
              </a:spcBef>
              <a:buClr>
                <a:schemeClr val="tx2"/>
              </a:buClr>
              <a:buSzPct val="110000"/>
              <a:buFont typeface="Arial" panose="020B0604020202020204" pitchFamily="34" charset="0"/>
              <a:buChar char="•"/>
              <a:defRPr sz="1700" b="0" i="0" kern="1200">
                <a:solidFill>
                  <a:schemeClr val="tx1"/>
                </a:solidFill>
                <a:latin typeface="+mn-lt"/>
                <a:ea typeface="+mn-ea"/>
                <a:cs typeface="+mn-cs"/>
              </a:defRPr>
            </a:lvl2pPr>
            <a:lvl3pPr marL="576000" indent="-180000" algn="l" defTabSz="914400" rtl="0" eaLnBrk="1" latinLnBrk="0" hangingPunct="1">
              <a:lnSpc>
                <a:spcPct val="100000"/>
              </a:lnSpc>
              <a:spcBef>
                <a:spcPts val="300"/>
              </a:spcBef>
              <a:buClr>
                <a:schemeClr val="accent5"/>
              </a:buClr>
              <a:buFont typeface="Wingdings" pitchFamily="2" charset="2"/>
              <a:buChar char="§"/>
              <a:tabLst/>
              <a:defRPr sz="1600" b="0" i="0" kern="1200">
                <a:solidFill>
                  <a:schemeClr val="tx1"/>
                </a:solidFill>
                <a:latin typeface="+mn-lt"/>
                <a:ea typeface="+mn-ea"/>
                <a:cs typeface="+mn-cs"/>
              </a:defRPr>
            </a:lvl3pPr>
            <a:lvl4pPr marL="756000" indent="-180000" algn="l" defTabSz="914400" rtl="0" eaLnBrk="1" latinLnBrk="0" hangingPunct="1">
              <a:lnSpc>
                <a:spcPct val="100000"/>
              </a:lnSpc>
              <a:spcBef>
                <a:spcPts val="300"/>
              </a:spcBef>
              <a:buClr>
                <a:schemeClr val="accent2"/>
              </a:buClr>
              <a:buFont typeface="Wingdings" pitchFamily="2" charset="2"/>
              <a:buChar char="§"/>
              <a:defRPr sz="1400" b="0" i="0" kern="1200">
                <a:solidFill>
                  <a:schemeClr val="tx1"/>
                </a:solidFill>
                <a:latin typeface="+mn-lt"/>
                <a:ea typeface="+mn-ea"/>
                <a:cs typeface="+mn-cs"/>
              </a:defRPr>
            </a:lvl4pPr>
            <a:lvl5pPr marL="936000" indent="-180000" algn="l" defTabSz="914400" rtl="0" eaLnBrk="1" latinLnBrk="0" hangingPunct="1">
              <a:lnSpc>
                <a:spcPct val="100000"/>
              </a:lnSpc>
              <a:spcBef>
                <a:spcPts val="300"/>
              </a:spcBef>
              <a:buClr>
                <a:schemeClr val="accent6"/>
              </a:buClr>
              <a:buFont typeface="Wingdings" pitchFamily="2" charset="2"/>
              <a:buChar char="§"/>
              <a:tabLst/>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nb-NO" sz="2400" b="1"/>
              <a:t>3. Tilfeldig, med hukommelse</a:t>
            </a:r>
          </a:p>
          <a:p>
            <a:r>
              <a:rPr lang="nb-NO" sz="2400"/>
              <a:t>Endre en </a:t>
            </a:r>
            <a:r>
              <a:rPr lang="nb-NO" sz="2400" i="1"/>
              <a:t>tilfeldig</a:t>
            </a:r>
            <a:r>
              <a:rPr lang="nb-NO" sz="2400"/>
              <a:t> instruks</a:t>
            </a:r>
          </a:p>
          <a:p>
            <a:r>
              <a:rPr lang="nb-NO" sz="2400"/>
              <a:t>Evaluere</a:t>
            </a:r>
          </a:p>
          <a:p>
            <a:r>
              <a:rPr lang="nb-NO" sz="2400"/>
              <a:t>Beholde den beste</a:t>
            </a:r>
          </a:p>
        </p:txBody>
      </p:sp>
      <p:grpSp>
        <p:nvGrpSpPr>
          <p:cNvPr id="28" name="Group 27">
            <a:extLst>
              <a:ext uri="{FF2B5EF4-FFF2-40B4-BE49-F238E27FC236}">
                <a16:creationId xmlns:a16="http://schemas.microsoft.com/office/drawing/2014/main" id="{1A7BFB98-B1DA-33F2-3A3C-ADC32EDAE81F}"/>
              </a:ext>
            </a:extLst>
          </p:cNvPr>
          <p:cNvGrpSpPr/>
          <p:nvPr/>
        </p:nvGrpSpPr>
        <p:grpSpPr>
          <a:xfrm>
            <a:off x="8918795" y="2406118"/>
            <a:ext cx="2249280" cy="641880"/>
            <a:chOff x="3103600" y="2314160"/>
            <a:chExt cx="2249280" cy="641880"/>
          </a:xfrm>
          <a:solidFill>
            <a:schemeClr val="bg1"/>
          </a:solidFill>
        </p:grpSpPr>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AF699080-2D73-2DD9-3EC7-193F4D284C7A}"/>
                    </a:ext>
                  </a:extLst>
                </p14:cNvPr>
                <p14:cNvContentPartPr/>
                <p14:nvPr/>
              </p14:nvContentPartPr>
              <p14:xfrm>
                <a:off x="3103600" y="2443040"/>
                <a:ext cx="2249280" cy="513000"/>
              </p14:xfrm>
            </p:contentPart>
          </mc:Choice>
          <mc:Fallback xmlns="">
            <p:pic>
              <p:nvPicPr>
                <p:cNvPr id="29" name="Ink 28">
                  <a:extLst>
                    <a:ext uri="{FF2B5EF4-FFF2-40B4-BE49-F238E27FC236}">
                      <a16:creationId xmlns:a16="http://schemas.microsoft.com/office/drawing/2014/main" id="{AF699080-2D73-2DD9-3EC7-193F4D284C7A}"/>
                    </a:ext>
                  </a:extLst>
                </p:cNvPr>
                <p:cNvPicPr/>
                <p:nvPr/>
              </p:nvPicPr>
              <p:blipFill>
                <a:blip r:embed="rId4"/>
                <a:stretch>
                  <a:fillRect/>
                </a:stretch>
              </p:blipFill>
              <p:spPr>
                <a:xfrm>
                  <a:off x="3067600" y="2407040"/>
                  <a:ext cx="232092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C5FD2895-976F-49E6-E5AE-D7D5C34AB2A0}"/>
                    </a:ext>
                  </a:extLst>
                </p14:cNvPr>
                <p14:cNvContentPartPr/>
                <p14:nvPr/>
              </p14:nvContentPartPr>
              <p14:xfrm>
                <a:off x="4889200" y="2314160"/>
                <a:ext cx="180720" cy="297360"/>
              </p14:xfrm>
            </p:contentPart>
          </mc:Choice>
          <mc:Fallback xmlns="">
            <p:pic>
              <p:nvPicPr>
                <p:cNvPr id="30" name="Ink 29">
                  <a:extLst>
                    <a:ext uri="{FF2B5EF4-FFF2-40B4-BE49-F238E27FC236}">
                      <a16:creationId xmlns:a16="http://schemas.microsoft.com/office/drawing/2014/main" id="{C5FD2895-976F-49E6-E5AE-D7D5C34AB2A0}"/>
                    </a:ext>
                  </a:extLst>
                </p:cNvPr>
                <p:cNvPicPr/>
                <p:nvPr/>
              </p:nvPicPr>
              <p:blipFill>
                <a:blip r:embed="rId6"/>
                <a:stretch>
                  <a:fillRect/>
                </a:stretch>
              </p:blipFill>
              <p:spPr>
                <a:xfrm>
                  <a:off x="4853200" y="2278160"/>
                  <a:ext cx="252360" cy="369000"/>
                </a:xfrm>
                <a:prstGeom prst="rect">
                  <a:avLst/>
                </a:prstGeom>
              </p:spPr>
            </p:pic>
          </mc:Fallback>
        </mc:AlternateContent>
      </p:grpSp>
      <p:grpSp>
        <p:nvGrpSpPr>
          <p:cNvPr id="37" name="Group 36">
            <a:extLst>
              <a:ext uri="{FF2B5EF4-FFF2-40B4-BE49-F238E27FC236}">
                <a16:creationId xmlns:a16="http://schemas.microsoft.com/office/drawing/2014/main" id="{E8359F09-3529-8B81-52B0-055EF6F48F04}"/>
              </a:ext>
            </a:extLst>
          </p:cNvPr>
          <p:cNvGrpSpPr/>
          <p:nvPr/>
        </p:nvGrpSpPr>
        <p:grpSpPr>
          <a:xfrm>
            <a:off x="7125160" y="4624720"/>
            <a:ext cx="1155960" cy="1236600"/>
            <a:chOff x="7125160" y="4157360"/>
            <a:chExt cx="1155960" cy="1236600"/>
          </a:xfrm>
        </p:grpSpPr>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CEBCB76E-BCE2-2C61-1258-62375B6B4682}"/>
                    </a:ext>
                  </a:extLst>
                </p14:cNvPr>
                <p14:cNvContentPartPr/>
                <p14:nvPr/>
              </p14:nvContentPartPr>
              <p14:xfrm>
                <a:off x="7125160" y="4313960"/>
                <a:ext cx="1155960" cy="1080000"/>
              </p14:xfrm>
            </p:contentPart>
          </mc:Choice>
          <mc:Fallback xmlns="">
            <p:pic>
              <p:nvPicPr>
                <p:cNvPr id="34" name="Ink 33">
                  <a:extLst>
                    <a:ext uri="{FF2B5EF4-FFF2-40B4-BE49-F238E27FC236}">
                      <a16:creationId xmlns:a16="http://schemas.microsoft.com/office/drawing/2014/main" id="{CEBCB76E-BCE2-2C61-1258-62375B6B4682}"/>
                    </a:ext>
                  </a:extLst>
                </p:cNvPr>
                <p:cNvPicPr/>
                <p:nvPr/>
              </p:nvPicPr>
              <p:blipFill>
                <a:blip r:embed="rId11"/>
                <a:stretch>
                  <a:fillRect/>
                </a:stretch>
              </p:blipFill>
              <p:spPr>
                <a:xfrm>
                  <a:off x="7089171" y="4277960"/>
                  <a:ext cx="1227578" cy="115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DE160DAD-B45E-4CE6-0BA1-CE792669B89F}"/>
                    </a:ext>
                  </a:extLst>
                </p14:cNvPr>
                <p14:cNvContentPartPr/>
                <p14:nvPr/>
              </p14:nvContentPartPr>
              <p14:xfrm>
                <a:off x="7664800" y="4157360"/>
                <a:ext cx="232200" cy="313560"/>
              </p14:xfrm>
            </p:contentPart>
          </mc:Choice>
          <mc:Fallback xmlns="">
            <p:pic>
              <p:nvPicPr>
                <p:cNvPr id="36" name="Ink 35">
                  <a:extLst>
                    <a:ext uri="{FF2B5EF4-FFF2-40B4-BE49-F238E27FC236}">
                      <a16:creationId xmlns:a16="http://schemas.microsoft.com/office/drawing/2014/main" id="{DE160DAD-B45E-4CE6-0BA1-CE792669B89F}"/>
                    </a:ext>
                  </a:extLst>
                </p:cNvPr>
                <p:cNvPicPr/>
                <p:nvPr/>
              </p:nvPicPr>
              <p:blipFill>
                <a:blip r:embed="rId13"/>
                <a:stretch>
                  <a:fillRect/>
                </a:stretch>
              </p:blipFill>
              <p:spPr>
                <a:xfrm>
                  <a:off x="7628800" y="4121319"/>
                  <a:ext cx="303840" cy="385282"/>
                </a:xfrm>
                <a:prstGeom prst="rect">
                  <a:avLst/>
                </a:prstGeom>
              </p:spPr>
            </p:pic>
          </mc:Fallback>
        </mc:AlternateContent>
      </p:grpSp>
    </p:spTree>
    <p:extLst>
      <p:ext uri="{BB962C8B-B14F-4D97-AF65-F5344CB8AC3E}">
        <p14:creationId xmlns:p14="http://schemas.microsoft.com/office/powerpoint/2010/main" val="30286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strVal val="#ppt_w*0.70"/>
                                          </p:val>
                                        </p:tav>
                                        <p:tav tm="100000">
                                          <p:val>
                                            <p:strVal val="#ppt_w"/>
                                          </p:val>
                                        </p:tav>
                                      </p:tavLst>
                                    </p:anim>
                                    <p:anim calcmode="lin" valueType="num">
                                      <p:cBhvr>
                                        <p:cTn id="20" dur="1000" fill="hold"/>
                                        <p:tgtEl>
                                          <p:spTgt spid="23"/>
                                        </p:tgtEl>
                                        <p:attrNameLst>
                                          <p:attrName>ppt_h</p:attrName>
                                        </p:attrNameLst>
                                      </p:cBhvr>
                                      <p:tavLst>
                                        <p:tav tm="0">
                                          <p:val>
                                            <p:strVal val="#ppt_h"/>
                                          </p:val>
                                        </p:tav>
                                        <p:tav tm="100000">
                                          <p:val>
                                            <p:strVal val="#ppt_h"/>
                                          </p:val>
                                        </p:tav>
                                      </p:tavLst>
                                    </p:anim>
                                    <p:animEffect transition="in" filter="fade">
                                      <p:cBhvr>
                                        <p:cTn id="21" dur="10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1000" fill="hold"/>
                                        <p:tgtEl>
                                          <p:spTgt spid="28"/>
                                        </p:tgtEl>
                                        <p:attrNameLst>
                                          <p:attrName>ppt_w</p:attrName>
                                        </p:attrNameLst>
                                      </p:cBhvr>
                                      <p:tavLst>
                                        <p:tav tm="0">
                                          <p:val>
                                            <p:strVal val="#ppt_w*0.70"/>
                                          </p:val>
                                        </p:tav>
                                        <p:tav tm="100000">
                                          <p:val>
                                            <p:strVal val="#ppt_w"/>
                                          </p:val>
                                        </p:tav>
                                      </p:tavLst>
                                    </p:anim>
                                    <p:anim calcmode="lin" valueType="num">
                                      <p:cBhvr>
                                        <p:cTn id="39" dur="1000" fill="hold"/>
                                        <p:tgtEl>
                                          <p:spTgt spid="28"/>
                                        </p:tgtEl>
                                        <p:attrNameLst>
                                          <p:attrName>ppt_h</p:attrName>
                                        </p:attrNameLst>
                                      </p:cBhvr>
                                      <p:tavLst>
                                        <p:tav tm="0">
                                          <p:val>
                                            <p:strVal val="#ppt_h"/>
                                          </p:val>
                                        </p:tav>
                                        <p:tav tm="100000">
                                          <p:val>
                                            <p:strVal val="#ppt_h"/>
                                          </p:val>
                                        </p:tav>
                                      </p:tavLst>
                                    </p:anim>
                                    <p:animEffect transition="in" filter="fade">
                                      <p:cBhvr>
                                        <p:cTn id="40" dur="10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1000" fill="hold"/>
                                        <p:tgtEl>
                                          <p:spTgt spid="37"/>
                                        </p:tgtEl>
                                        <p:attrNameLst>
                                          <p:attrName>ppt_w</p:attrName>
                                        </p:attrNameLst>
                                      </p:cBhvr>
                                      <p:tavLst>
                                        <p:tav tm="0">
                                          <p:val>
                                            <p:strVal val="#ppt_w*0.70"/>
                                          </p:val>
                                        </p:tav>
                                        <p:tav tm="100000">
                                          <p:val>
                                            <p:strVal val="#ppt_w"/>
                                          </p:val>
                                        </p:tav>
                                      </p:tavLst>
                                    </p:anim>
                                    <p:anim calcmode="lin" valueType="num">
                                      <p:cBhvr>
                                        <p:cTn id="62" dur="1000" fill="hold"/>
                                        <p:tgtEl>
                                          <p:spTgt spid="37"/>
                                        </p:tgtEl>
                                        <p:attrNameLst>
                                          <p:attrName>ppt_h</p:attrName>
                                        </p:attrNameLst>
                                      </p:cBhvr>
                                      <p:tavLst>
                                        <p:tav tm="0">
                                          <p:val>
                                            <p:strVal val="#ppt_h"/>
                                          </p:val>
                                        </p:tav>
                                        <p:tav tm="100000">
                                          <p:val>
                                            <p:strVal val="#ppt_h"/>
                                          </p:val>
                                        </p:tav>
                                      </p:tavLst>
                                    </p:anim>
                                    <p:animEffect transition="in" filter="fade">
                                      <p:cBhvr>
                                        <p:cTn id="63"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6" grpId="0" uiExpand="1" build="p"/>
      <p:bldP spid="27"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7D4C2-6D53-AE42-ADD4-7B7F19B9E3F1}"/>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555C80E1-C6D0-E137-D680-574C806FFC1A}"/>
              </a:ext>
            </a:extLst>
          </p:cNvPr>
          <p:cNvSpPr>
            <a:spLocks noGrp="1"/>
          </p:cNvSpPr>
          <p:nvPr>
            <p:ph type="title"/>
          </p:nvPr>
        </p:nvSpPr>
        <p:spPr>
          <a:xfrm>
            <a:off x="614404" y="438754"/>
            <a:ext cx="10801349" cy="556707"/>
          </a:xfrm>
        </p:spPr>
        <p:txBody>
          <a:bodyPr>
            <a:noAutofit/>
          </a:bodyPr>
          <a:lstStyle/>
          <a:p>
            <a:r>
              <a:rPr lang="nb-NO" sz="3600"/>
              <a:t>Hvorfor heter det akkurat </a:t>
            </a:r>
            <a:r>
              <a:rPr lang="nb-NO" sz="3600" b="1" i="1"/>
              <a:t>genetisk</a:t>
            </a:r>
            <a:r>
              <a:rPr lang="nb-NO" sz="3600"/>
              <a:t> algoritme?</a:t>
            </a:r>
            <a:br>
              <a:rPr lang="nb-NO" sz="3600"/>
            </a:br>
            <a:endParaRPr lang="nb-NO" sz="3600"/>
          </a:p>
        </p:txBody>
      </p:sp>
      <p:sp>
        <p:nvSpPr>
          <p:cNvPr id="5" name="Plassholder for dato 4">
            <a:extLst>
              <a:ext uri="{FF2B5EF4-FFF2-40B4-BE49-F238E27FC236}">
                <a16:creationId xmlns:a16="http://schemas.microsoft.com/office/drawing/2014/main" id="{61886801-CA87-9071-8677-C36019D007B5}"/>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Plassholder for lysbildenummer 5">
            <a:extLst>
              <a:ext uri="{FF2B5EF4-FFF2-40B4-BE49-F238E27FC236}">
                <a16:creationId xmlns:a16="http://schemas.microsoft.com/office/drawing/2014/main" id="{06661D6C-C1B5-B4CA-BF84-9EBC3B226EDA}"/>
              </a:ext>
            </a:extLst>
          </p:cNvPr>
          <p:cNvSpPr>
            <a:spLocks noGrp="1"/>
          </p:cNvSpPr>
          <p:nvPr>
            <p:ph type="sldNum" sz="quarter" idx="12"/>
          </p:nvPr>
        </p:nvSpPr>
        <p:spPr/>
        <p:txBody>
          <a:bodyPr/>
          <a:lstStyle/>
          <a:p>
            <a:fld id="{8ACEFDFC-287E-0A4D-81A7-6CC8C070690D}" type="slidenum">
              <a:rPr lang="nb-NO" smtClean="0"/>
              <a:t>68</a:t>
            </a:fld>
            <a:endParaRPr lang="nb-NO"/>
          </a:p>
        </p:txBody>
      </p:sp>
      <p:sp>
        <p:nvSpPr>
          <p:cNvPr id="7" name="Plassholder for innhold 2">
            <a:extLst>
              <a:ext uri="{FF2B5EF4-FFF2-40B4-BE49-F238E27FC236}">
                <a16:creationId xmlns:a16="http://schemas.microsoft.com/office/drawing/2014/main" id="{F60D5846-CFC6-24B3-817E-BFF27F28554B}"/>
              </a:ext>
            </a:extLst>
          </p:cNvPr>
          <p:cNvSpPr>
            <a:spLocks noGrp="1"/>
          </p:cNvSpPr>
          <p:nvPr>
            <p:ph sz="half" idx="1"/>
          </p:nvPr>
        </p:nvSpPr>
        <p:spPr>
          <a:xfrm>
            <a:off x="614404" y="2029936"/>
            <a:ext cx="9542421" cy="3710464"/>
          </a:xfrm>
        </p:spPr>
        <p:txBody>
          <a:bodyPr/>
          <a:lstStyle/>
          <a:p>
            <a:r>
              <a:rPr lang="nb-NO" sz="3600"/>
              <a:t>Inspirert av naturen</a:t>
            </a:r>
          </a:p>
          <a:p>
            <a:r>
              <a:rPr lang="nb-NO" sz="3600"/>
              <a:t>Gen = </a:t>
            </a:r>
            <a:r>
              <a:rPr lang="nb-NO" sz="3600" b="1"/>
              <a:t>oppskrift</a:t>
            </a:r>
          </a:p>
          <a:p>
            <a:r>
              <a:rPr lang="nb-NO" sz="3600"/>
              <a:t>Reproduksjon -&gt; </a:t>
            </a:r>
            <a:r>
              <a:rPr lang="nb-NO" sz="3600" b="1"/>
              <a:t>tilfeldig</a:t>
            </a:r>
            <a:r>
              <a:rPr lang="nb-NO" sz="3600"/>
              <a:t>heter</a:t>
            </a:r>
          </a:p>
          <a:p>
            <a:r>
              <a:rPr lang="nb-NO" sz="3600"/>
              <a:t>Naturlig seleksjon </a:t>
            </a:r>
            <a:r>
              <a:rPr lang="nb-NO" sz="3600" b="1"/>
              <a:t>evaluerer</a:t>
            </a:r>
          </a:p>
        </p:txBody>
      </p:sp>
    </p:spTree>
    <p:extLst>
      <p:ext uri="{BB962C8B-B14F-4D97-AF65-F5344CB8AC3E}">
        <p14:creationId xmlns:p14="http://schemas.microsoft.com/office/powerpoint/2010/main" val="237154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007171-DF75-896A-86BD-745D27F30816}"/>
              </a:ext>
            </a:extLst>
          </p:cNvPr>
          <p:cNvSpPr>
            <a:spLocks noGrp="1"/>
          </p:cNvSpPr>
          <p:nvPr>
            <p:ph sz="half" idx="1"/>
          </p:nvPr>
        </p:nvSpPr>
        <p:spPr>
          <a:xfrm>
            <a:off x="695324" y="1585433"/>
            <a:ext cx="5482192" cy="4060826"/>
          </a:xfrm>
        </p:spPr>
        <p:txBody>
          <a:bodyPr/>
          <a:lstStyle/>
          <a:p>
            <a:pPr marL="514350" indent="-514350">
              <a:buFont typeface="+mj-lt"/>
              <a:buAutoNum type="arabicPeriod"/>
            </a:pPr>
            <a:r>
              <a:rPr lang="en-US" sz="3200"/>
              <a:t>Lag mange, </a:t>
            </a:r>
            <a:r>
              <a:rPr lang="en-US" sz="3200" err="1"/>
              <a:t>tilfeldige</a:t>
            </a:r>
            <a:r>
              <a:rPr lang="en-US" sz="3200"/>
              <a:t> </a:t>
            </a:r>
            <a:r>
              <a:rPr lang="en-US" sz="3200" err="1"/>
              <a:t>instruksjoner</a:t>
            </a:r>
            <a:endParaRPr lang="en-US" sz="3200"/>
          </a:p>
          <a:p>
            <a:pPr marL="514350" indent="-514350">
              <a:buFont typeface="+mj-lt"/>
              <a:buAutoNum type="arabicPeriod"/>
            </a:pPr>
            <a:r>
              <a:rPr lang="en-US" sz="3200" err="1"/>
              <a:t>Evaluér</a:t>
            </a:r>
            <a:r>
              <a:rPr lang="en-US" sz="3200"/>
              <a:t> alle</a:t>
            </a:r>
          </a:p>
          <a:p>
            <a:pPr marL="514350" indent="-514350">
              <a:buFont typeface="+mj-lt"/>
              <a:buAutoNum type="arabicPeriod"/>
            </a:pPr>
            <a:r>
              <a:rPr lang="en-US" sz="3200"/>
              <a:t>Lag nye </a:t>
            </a:r>
            <a:r>
              <a:rPr lang="en-US" sz="3200" err="1"/>
              <a:t>instruksjoner</a:t>
            </a:r>
            <a:r>
              <a:rPr lang="en-US" sz="3200"/>
              <a:t> </a:t>
            </a:r>
            <a:r>
              <a:rPr lang="en-US" sz="3200" err="1"/>
              <a:t>basert</a:t>
            </a:r>
            <a:r>
              <a:rPr lang="en-US" sz="3200"/>
              <a:t> </a:t>
            </a:r>
            <a:r>
              <a:rPr lang="en-US" sz="3200" err="1"/>
              <a:t>på</a:t>
            </a:r>
            <a:r>
              <a:rPr lang="en-US" sz="3200"/>
              <a:t> den </a:t>
            </a:r>
            <a:r>
              <a:rPr lang="en-US" sz="3200" err="1"/>
              <a:t>beste</a:t>
            </a:r>
            <a:endParaRPr lang="en-US" sz="3200"/>
          </a:p>
        </p:txBody>
      </p:sp>
      <p:sp>
        <p:nvSpPr>
          <p:cNvPr id="5" name="Date Placeholder 4">
            <a:extLst>
              <a:ext uri="{FF2B5EF4-FFF2-40B4-BE49-F238E27FC236}">
                <a16:creationId xmlns:a16="http://schemas.microsoft.com/office/drawing/2014/main" id="{4C5739E1-3E4C-1480-62A3-2143FF02A4CD}"/>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Slide Number Placeholder 5">
            <a:extLst>
              <a:ext uri="{FF2B5EF4-FFF2-40B4-BE49-F238E27FC236}">
                <a16:creationId xmlns:a16="http://schemas.microsoft.com/office/drawing/2014/main" id="{89AD96D5-C362-59E0-913B-43D402E3038F}"/>
              </a:ext>
            </a:extLst>
          </p:cNvPr>
          <p:cNvSpPr>
            <a:spLocks noGrp="1"/>
          </p:cNvSpPr>
          <p:nvPr>
            <p:ph type="sldNum" sz="quarter" idx="12"/>
          </p:nvPr>
        </p:nvSpPr>
        <p:spPr/>
        <p:txBody>
          <a:bodyPr/>
          <a:lstStyle/>
          <a:p>
            <a:fld id="{8ACEFDFC-287E-0A4D-81A7-6CC8C070690D}" type="slidenum">
              <a:rPr lang="nb-NO" smtClean="0"/>
              <a:t>69</a:t>
            </a:fld>
            <a:endParaRPr lang="nb-NO"/>
          </a:p>
        </p:txBody>
      </p:sp>
      <p:sp>
        <p:nvSpPr>
          <p:cNvPr id="7" name="Tittel 1">
            <a:extLst>
              <a:ext uri="{FF2B5EF4-FFF2-40B4-BE49-F238E27FC236}">
                <a16:creationId xmlns:a16="http://schemas.microsoft.com/office/drawing/2014/main" id="{AF52FD75-D0AA-73ED-32C6-07EB70C107CC}"/>
              </a:ext>
            </a:extLst>
          </p:cNvPr>
          <p:cNvSpPr>
            <a:spLocks noGrp="1"/>
          </p:cNvSpPr>
          <p:nvPr>
            <p:ph type="title"/>
          </p:nvPr>
        </p:nvSpPr>
        <p:spPr>
          <a:xfrm>
            <a:off x="695324" y="436020"/>
            <a:ext cx="10801349" cy="556707"/>
          </a:xfrm>
        </p:spPr>
        <p:txBody>
          <a:bodyPr>
            <a:noAutofit/>
          </a:bodyPr>
          <a:lstStyle/>
          <a:p>
            <a:r>
              <a:rPr lang="nb-NO" sz="3600"/>
              <a:t>Hva gjør en genetisk algoritme?</a:t>
            </a:r>
            <a:br>
              <a:rPr lang="nb-NO" sz="3600"/>
            </a:br>
            <a:endParaRPr lang="nb-NO" sz="3600"/>
          </a:p>
        </p:txBody>
      </p:sp>
      <p:pic>
        <p:nvPicPr>
          <p:cNvPr id="1026" name="Picture 2" descr="An illustration of the concept of a genetic algorithm. The image shows a progression from a chaotic, random initial population of shapes (circles, triangles, and rectangles) evolving into more refined and optimized designs through a sequence of steps. Crossover is depicted as two parent shapes merging traits to create new offspring, while mutation is represented by small alterations, like a color change or added edge. The final results are depicted as advanced, symmetrical shapes arranged in a fitness hierarchy. The background is simple, with clean gradients and labels for each step. Rendered in a modern, educational style with clear, bold lines and vibrant colors.">
            <a:extLst>
              <a:ext uri="{FF2B5EF4-FFF2-40B4-BE49-F238E27FC236}">
                <a16:creationId xmlns:a16="http://schemas.microsoft.com/office/drawing/2014/main" id="{F414BA6E-4B5A-0C0C-40A5-D471EEC58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795" y="1585433"/>
            <a:ext cx="4314618" cy="4314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05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8A2D2-5819-4534-6E49-880F236F7BB6}"/>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6BB99295-A1A6-9DB0-76BB-D172A9E761C3}"/>
              </a:ext>
            </a:extLst>
          </p:cNvPr>
          <p:cNvPicPr>
            <a:picLocks noGrp="1" noChangeAspect="1"/>
          </p:cNvPicPr>
          <p:nvPr>
            <p:ph type="pic" sz="quarter" idx="13"/>
          </p:nvPr>
        </p:nvPicPr>
        <p:blipFill>
          <a:blip r:embed="rId2"/>
          <a:stretch/>
        </p:blipFill>
        <p:spPr>
          <a:xfrm>
            <a:off x="-3414933" y="0"/>
            <a:ext cx="6858000" cy="6858000"/>
          </a:xfrm>
          <a:noFill/>
        </p:spPr>
      </p:pic>
      <p:sp>
        <p:nvSpPr>
          <p:cNvPr id="33" name="Title 1">
            <a:extLst>
              <a:ext uri="{FF2B5EF4-FFF2-40B4-BE49-F238E27FC236}">
                <a16:creationId xmlns:a16="http://schemas.microsoft.com/office/drawing/2014/main" id="{2B7FB6F2-EF74-A561-1AD7-9BB7D3B947C0}"/>
              </a:ext>
            </a:extLst>
          </p:cNvPr>
          <p:cNvSpPr>
            <a:spLocks noGrp="1"/>
          </p:cNvSpPr>
          <p:nvPr>
            <p:ph type="title"/>
          </p:nvPr>
        </p:nvSpPr>
        <p:spPr>
          <a:xfrm>
            <a:off x="4138391" y="229694"/>
            <a:ext cx="6018434" cy="1311999"/>
          </a:xfrm>
        </p:spPr>
        <p:txBody>
          <a:bodyPr>
            <a:normAutofit fontScale="90000"/>
          </a:body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
        <p:nvSpPr>
          <p:cNvPr id="34" name="Content Placeholder 2">
            <a:extLst>
              <a:ext uri="{FF2B5EF4-FFF2-40B4-BE49-F238E27FC236}">
                <a16:creationId xmlns:a16="http://schemas.microsoft.com/office/drawing/2014/main" id="{D58DBF76-0B88-B7E4-A90A-ADDA0F486F6A}"/>
              </a:ext>
            </a:extLst>
          </p:cNvPr>
          <p:cNvSpPr>
            <a:spLocks noGrp="1"/>
          </p:cNvSpPr>
          <p:nvPr>
            <p:ph idx="1"/>
          </p:nvPr>
        </p:nvSpPr>
        <p:spPr>
          <a:xfrm>
            <a:off x="4138391" y="1931687"/>
            <a:ext cx="8053608" cy="3924272"/>
          </a:xfrm>
        </p:spPr>
        <p:txBody>
          <a:bodyPr/>
          <a:lstStyle/>
          <a:p>
            <a:r>
              <a:rPr lang="en-US" sz="2800"/>
              <a:t>GPT = Generative pre-trained transformers</a:t>
            </a:r>
          </a:p>
          <a:p>
            <a:r>
              <a:rPr lang="en-US" sz="2800"/>
              <a:t>LLM = large language model = </a:t>
            </a:r>
            <a:r>
              <a:rPr lang="en-US" sz="2800" err="1"/>
              <a:t>språkmodell</a:t>
            </a:r>
            <a:endParaRPr lang="en-US" sz="2800"/>
          </a:p>
          <a:p>
            <a:endParaRPr lang="en-US"/>
          </a:p>
          <a:p>
            <a:endParaRPr lang="en-US"/>
          </a:p>
        </p:txBody>
      </p:sp>
      <p:sp>
        <p:nvSpPr>
          <p:cNvPr id="4" name="Plassholder for dato 3">
            <a:extLst>
              <a:ext uri="{FF2B5EF4-FFF2-40B4-BE49-F238E27FC236}">
                <a16:creationId xmlns:a16="http://schemas.microsoft.com/office/drawing/2014/main" id="{82DE1E94-C1F3-CFB7-C1AD-808BBDF96612}"/>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366201F9-3CEE-A683-15DF-A5C274C30924}"/>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7</a:t>
            </a:fld>
            <a:endParaRPr lang="nb-NO"/>
          </a:p>
        </p:txBody>
      </p:sp>
    </p:spTree>
    <p:extLst>
      <p:ext uri="{BB962C8B-B14F-4D97-AF65-F5344CB8AC3E}">
        <p14:creationId xmlns:p14="http://schemas.microsoft.com/office/powerpoint/2010/main" val="12490443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5A339-4871-924B-086E-336618A9E557}"/>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1640C2BB-6993-8879-37D3-3F957BAA762F}"/>
              </a:ext>
            </a:extLst>
          </p:cNvPr>
          <p:cNvSpPr>
            <a:spLocks noGrp="1"/>
          </p:cNvSpPr>
          <p:nvPr>
            <p:ph type="title"/>
          </p:nvPr>
        </p:nvSpPr>
        <p:spPr>
          <a:xfrm>
            <a:off x="4580709" y="2360023"/>
            <a:ext cx="3829368" cy="3385956"/>
          </a:xfrm>
        </p:spPr>
        <p:txBody>
          <a:bodyPr>
            <a:noAutofit/>
          </a:bodyPr>
          <a:lstStyle/>
          <a:p>
            <a:r>
              <a:rPr lang="nb-NO" sz="34400"/>
              <a:t>💪</a:t>
            </a:r>
            <a:endParaRPr lang="nb-NO" sz="8800"/>
          </a:p>
        </p:txBody>
      </p:sp>
      <p:sp>
        <p:nvSpPr>
          <p:cNvPr id="5" name="Plassholder for dato 4">
            <a:extLst>
              <a:ext uri="{FF2B5EF4-FFF2-40B4-BE49-F238E27FC236}">
                <a16:creationId xmlns:a16="http://schemas.microsoft.com/office/drawing/2014/main" id="{BEFFF214-3D1A-386D-8125-CC69503E4671}"/>
              </a:ext>
            </a:extLst>
          </p:cNvPr>
          <p:cNvSpPr>
            <a:spLocks noGrp="1"/>
          </p:cNvSpPr>
          <p:nvPr>
            <p:ph type="dt" sz="half" idx="10"/>
          </p:nvPr>
        </p:nvSpPr>
        <p:spPr/>
        <p:txBody>
          <a:bodyPr/>
          <a:lstStyle/>
          <a:p>
            <a:fld id="{81931E7B-50BA-9449-91F9-9A9201D90364}" type="datetime1">
              <a:rPr lang="nb-NO" sz="1050" smtClean="0"/>
              <a:t>16.01.2025</a:t>
            </a:fld>
            <a:endParaRPr lang="nb-NO" sz="1050"/>
          </a:p>
        </p:txBody>
      </p:sp>
      <p:sp>
        <p:nvSpPr>
          <p:cNvPr id="6" name="Plassholder for lysbildenummer 5">
            <a:extLst>
              <a:ext uri="{FF2B5EF4-FFF2-40B4-BE49-F238E27FC236}">
                <a16:creationId xmlns:a16="http://schemas.microsoft.com/office/drawing/2014/main" id="{37004DEB-8C03-724D-1C9D-B0554CD9C551}"/>
              </a:ext>
            </a:extLst>
          </p:cNvPr>
          <p:cNvSpPr>
            <a:spLocks noGrp="1"/>
          </p:cNvSpPr>
          <p:nvPr>
            <p:ph type="sldNum" sz="quarter" idx="12"/>
          </p:nvPr>
        </p:nvSpPr>
        <p:spPr/>
        <p:txBody>
          <a:bodyPr/>
          <a:lstStyle/>
          <a:p>
            <a:fld id="{8ACEFDFC-287E-0A4D-81A7-6CC8C070690D}" type="slidenum">
              <a:rPr lang="nb-NO" sz="1050" smtClean="0"/>
              <a:t>70</a:t>
            </a:fld>
            <a:endParaRPr lang="nb-NO" sz="1050"/>
          </a:p>
        </p:txBody>
      </p:sp>
      <p:sp>
        <p:nvSpPr>
          <p:cNvPr id="3" name="Tittel 1">
            <a:extLst>
              <a:ext uri="{FF2B5EF4-FFF2-40B4-BE49-F238E27FC236}">
                <a16:creationId xmlns:a16="http://schemas.microsoft.com/office/drawing/2014/main" id="{59B0E8BA-EB71-386E-266E-0CC27ED77893}"/>
              </a:ext>
            </a:extLst>
          </p:cNvPr>
          <p:cNvSpPr txBox="1">
            <a:spLocks/>
          </p:cNvSpPr>
          <p:nvPr/>
        </p:nvSpPr>
        <p:spPr>
          <a:xfrm>
            <a:off x="614404" y="833667"/>
            <a:ext cx="10801349" cy="556707"/>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nb-NO" sz="3600"/>
              <a:t>✅ Hva er og gjør en genetisk algoritme</a:t>
            </a:r>
          </a:p>
        </p:txBody>
      </p:sp>
    </p:spTree>
    <p:extLst>
      <p:ext uri="{BB962C8B-B14F-4D97-AF65-F5344CB8AC3E}">
        <p14:creationId xmlns:p14="http://schemas.microsoft.com/office/powerpoint/2010/main" val="4274150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D81EE-B368-376F-731B-4A1E52B05508}"/>
            </a:ext>
          </a:extLst>
        </p:cNvPr>
        <p:cNvGrpSpPr/>
        <p:nvPr/>
      </p:nvGrpSpPr>
      <p:grpSpPr>
        <a:xfrm>
          <a:off x="0" y="0"/>
          <a:ext cx="0" cy="0"/>
          <a:chOff x="0" y="0"/>
          <a:chExt cx="0" cy="0"/>
        </a:xfrm>
      </p:grpSpPr>
      <p:sp>
        <p:nvSpPr>
          <p:cNvPr id="5" name="Plassholder for dato 4">
            <a:extLst>
              <a:ext uri="{FF2B5EF4-FFF2-40B4-BE49-F238E27FC236}">
                <a16:creationId xmlns:a16="http://schemas.microsoft.com/office/drawing/2014/main" id="{D1BF0503-9109-CA9A-0AD3-A861F4878BBE}"/>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Plassholder for lysbildenummer 5">
            <a:extLst>
              <a:ext uri="{FF2B5EF4-FFF2-40B4-BE49-F238E27FC236}">
                <a16:creationId xmlns:a16="http://schemas.microsoft.com/office/drawing/2014/main" id="{FB342EC4-EEFA-5225-0464-035DB242330C}"/>
              </a:ext>
            </a:extLst>
          </p:cNvPr>
          <p:cNvSpPr>
            <a:spLocks noGrp="1"/>
          </p:cNvSpPr>
          <p:nvPr>
            <p:ph type="sldNum" sz="quarter" idx="12"/>
          </p:nvPr>
        </p:nvSpPr>
        <p:spPr/>
        <p:txBody>
          <a:bodyPr/>
          <a:lstStyle/>
          <a:p>
            <a:fld id="{8ACEFDFC-287E-0A4D-81A7-6CC8C070690D}" type="slidenum">
              <a:rPr lang="nb-NO" smtClean="0"/>
              <a:t>71</a:t>
            </a:fld>
            <a:endParaRPr lang="nb-NO"/>
          </a:p>
        </p:txBody>
      </p:sp>
      <p:sp>
        <p:nvSpPr>
          <p:cNvPr id="3" name="Cloud Callout 2">
            <a:extLst>
              <a:ext uri="{FF2B5EF4-FFF2-40B4-BE49-F238E27FC236}">
                <a16:creationId xmlns:a16="http://schemas.microsoft.com/office/drawing/2014/main" id="{C983B98F-723A-59D1-A880-9FCAEF7426A7}"/>
              </a:ext>
            </a:extLst>
          </p:cNvPr>
          <p:cNvSpPr/>
          <p:nvPr/>
        </p:nvSpPr>
        <p:spPr>
          <a:xfrm>
            <a:off x="2159726" y="696687"/>
            <a:ext cx="7872547" cy="4929050"/>
          </a:xfrm>
          <a:prstGeom prst="cloudCallo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Hold </a:t>
            </a:r>
            <a:r>
              <a:rPr lang="en-US" sz="3200" err="1"/>
              <a:t>schnatta</a:t>
            </a:r>
            <a:endParaRPr lang="en-US" sz="3200"/>
          </a:p>
          <a:p>
            <a:pPr algn="ctr"/>
            <a:endParaRPr lang="en-US" sz="3200"/>
          </a:p>
          <a:p>
            <a:pPr algn="ctr"/>
            <a:r>
              <a:rPr lang="en-US" sz="3200"/>
              <a:t>Jeg </a:t>
            </a:r>
            <a:r>
              <a:rPr lang="en-US" sz="3200" err="1"/>
              <a:t>skjønner</a:t>
            </a:r>
            <a:r>
              <a:rPr lang="en-US" sz="3200"/>
              <a:t> </a:t>
            </a:r>
            <a:r>
              <a:rPr lang="en-US" sz="3200" err="1"/>
              <a:t>greia</a:t>
            </a:r>
            <a:endParaRPr lang="en-US" sz="3200"/>
          </a:p>
          <a:p>
            <a:pPr algn="ctr"/>
            <a:endParaRPr lang="en-US" sz="3200"/>
          </a:p>
          <a:p>
            <a:pPr algn="ctr"/>
            <a:r>
              <a:rPr lang="en-US" sz="3200"/>
              <a:t>Jeg </a:t>
            </a:r>
            <a:r>
              <a:rPr lang="en-US" sz="3200" err="1"/>
              <a:t>vil</a:t>
            </a:r>
            <a:r>
              <a:rPr lang="en-US" sz="3200"/>
              <a:t> </a:t>
            </a:r>
            <a:r>
              <a:rPr lang="en-US" sz="3200" err="1"/>
              <a:t>prøve</a:t>
            </a:r>
            <a:r>
              <a:rPr lang="en-US" sz="3200"/>
              <a:t> </a:t>
            </a:r>
            <a:r>
              <a:rPr lang="en-US" sz="3200" err="1"/>
              <a:t>selv</a:t>
            </a:r>
            <a:endParaRPr lang="en-US" sz="3200"/>
          </a:p>
        </p:txBody>
      </p:sp>
    </p:spTree>
    <p:extLst>
      <p:ext uri="{BB962C8B-B14F-4D97-AF65-F5344CB8AC3E}">
        <p14:creationId xmlns:p14="http://schemas.microsoft.com/office/powerpoint/2010/main" val="1215218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bilde 1">
            <a:extLst>
              <a:ext uri="{FF2B5EF4-FFF2-40B4-BE49-F238E27FC236}">
                <a16:creationId xmlns:a16="http://schemas.microsoft.com/office/drawing/2014/main" id="{CE4BA00A-B01D-1D34-6C57-0D9C2CF83EA5}"/>
              </a:ext>
            </a:extLst>
          </p:cNvPr>
          <p:cNvSpPr>
            <a:spLocks noGrp="1"/>
          </p:cNvSpPr>
          <p:nvPr>
            <p:ph type="pic" sz="quarter" idx="17"/>
          </p:nvPr>
        </p:nvSpPr>
        <p:spPr/>
        <p:txBody>
          <a:bodyPr/>
          <a:lstStyle/>
          <a:p>
            <a:r>
              <a:rPr lang="nb-NO"/>
              <a:t>Historie: La oss si at du har vært på 5 ulike jobbintervjuer i ditt liv.</a:t>
            </a:r>
          </a:p>
          <a:p>
            <a:r>
              <a:rPr lang="nb-NO"/>
              <a:t>Det er naturlig å bruke de intervjuene der du fikk jobben som oppskrift på hvordan gjøre jobbintervju</a:t>
            </a:r>
          </a:p>
          <a:p>
            <a:r>
              <a:rPr lang="nb-NO"/>
              <a:t>La oss si at du har forsøkt å opptre på en slik måte at du blir godt likt. Da kan det være hensiktsmessig å la seg inspirere av de gangene du var på en slik måte at folk likte deg</a:t>
            </a:r>
          </a:p>
          <a:p>
            <a:r>
              <a:rPr lang="nb-NO"/>
              <a:t>Du har opplevd å kjøre til diverse steder i Oslo. Du har av og til støtt på en enveiskjørt vei eller en vei med gatelys og styr. Du vil forsøke å benytte de veiene som førte raskest og best frem til målet</a:t>
            </a:r>
          </a:p>
          <a:p>
            <a:r>
              <a:rPr lang="nb-NO"/>
              <a:t>Neste slide: Vi har lang erfaring med å ta de beste løsningene vi kjenner til og avle frem nye løsninger ut fra disse, ved å ta litt herfra og låne litt derfra og finne på noe litt nytt noen steder. </a:t>
            </a:r>
          </a:p>
          <a:p>
            <a:r>
              <a:rPr lang="nb-NO"/>
              <a:t>Kunst og kultur: Man lar seg inspirere. Finnes egentlig fri vilje?</a:t>
            </a:r>
          </a:p>
        </p:txBody>
      </p:sp>
      <p:sp>
        <p:nvSpPr>
          <p:cNvPr id="3" name="Plassholder for dato 2">
            <a:extLst>
              <a:ext uri="{FF2B5EF4-FFF2-40B4-BE49-F238E27FC236}">
                <a16:creationId xmlns:a16="http://schemas.microsoft.com/office/drawing/2014/main" id="{84661614-8F4E-7842-04B6-D950BDC88A2F}"/>
              </a:ext>
            </a:extLst>
          </p:cNvPr>
          <p:cNvSpPr>
            <a:spLocks noGrp="1"/>
          </p:cNvSpPr>
          <p:nvPr>
            <p:ph type="dt" sz="half" idx="10"/>
          </p:nvPr>
        </p:nvSpPr>
        <p:spPr/>
        <p:txBody>
          <a:bodyPr/>
          <a:lstStyle/>
          <a:p>
            <a:fld id="{F29D7420-2B41-5A47-8224-27AB9025098A}" type="datetime1">
              <a:rPr lang="nb-NO" smtClean="0"/>
              <a:t>16.01.2025</a:t>
            </a:fld>
            <a:endParaRPr lang="nb-NO"/>
          </a:p>
        </p:txBody>
      </p:sp>
      <p:sp>
        <p:nvSpPr>
          <p:cNvPr id="4" name="Plassholder for lysbildenummer 3">
            <a:extLst>
              <a:ext uri="{FF2B5EF4-FFF2-40B4-BE49-F238E27FC236}">
                <a16:creationId xmlns:a16="http://schemas.microsoft.com/office/drawing/2014/main" id="{D91754A5-36F6-7E4D-24E4-0E0BAFA990D4}"/>
              </a:ext>
            </a:extLst>
          </p:cNvPr>
          <p:cNvSpPr>
            <a:spLocks noGrp="1"/>
          </p:cNvSpPr>
          <p:nvPr>
            <p:ph type="sldNum" sz="quarter" idx="12"/>
          </p:nvPr>
        </p:nvSpPr>
        <p:spPr/>
        <p:txBody>
          <a:bodyPr/>
          <a:lstStyle/>
          <a:p>
            <a:fld id="{8ACEFDFC-287E-0A4D-81A7-6CC8C070690D}" type="slidenum">
              <a:rPr lang="nb-NO" smtClean="0"/>
              <a:t>72</a:t>
            </a:fld>
            <a:endParaRPr lang="nb-NO"/>
          </a:p>
        </p:txBody>
      </p:sp>
      <p:sp>
        <p:nvSpPr>
          <p:cNvPr id="5" name="Tittel 4">
            <a:extLst>
              <a:ext uri="{FF2B5EF4-FFF2-40B4-BE49-F238E27FC236}">
                <a16:creationId xmlns:a16="http://schemas.microsoft.com/office/drawing/2014/main" id="{424B55D7-402A-EDB1-AEB4-B123FFA366B7}"/>
              </a:ext>
            </a:extLst>
          </p:cNvPr>
          <p:cNvSpPr>
            <a:spLocks noGrp="1"/>
          </p:cNvSpPr>
          <p:nvPr>
            <p:ph type="ctrTitle"/>
          </p:nvPr>
        </p:nvSpPr>
        <p:spPr/>
        <p:txBody>
          <a:bodyPr/>
          <a:lstStyle/>
          <a:p>
            <a:r>
              <a:rPr lang="nb-NO"/>
              <a:t>Vi skal lære</a:t>
            </a:r>
          </a:p>
        </p:txBody>
      </p:sp>
      <p:sp>
        <p:nvSpPr>
          <p:cNvPr id="6" name="Undertittel 5">
            <a:extLst>
              <a:ext uri="{FF2B5EF4-FFF2-40B4-BE49-F238E27FC236}">
                <a16:creationId xmlns:a16="http://schemas.microsoft.com/office/drawing/2014/main" id="{2108C417-AA2E-28E8-A2DB-AE04C07FBA99}"/>
              </a:ext>
            </a:extLst>
          </p:cNvPr>
          <p:cNvSpPr>
            <a:spLocks noGrp="1"/>
          </p:cNvSpPr>
          <p:nvPr>
            <p:ph type="subTitle" idx="1"/>
          </p:nvPr>
        </p:nvSpPr>
        <p:spPr/>
        <p:txBody>
          <a:bodyPr/>
          <a:lstStyle/>
          <a:p>
            <a:r>
              <a:rPr lang="nb-NO"/>
              <a:t>Hva er gener?</a:t>
            </a:r>
          </a:p>
          <a:p>
            <a:r>
              <a:rPr lang="nb-NO"/>
              <a:t>Hvordan lage neste generasjon? Mutasjon, overkrysning</a:t>
            </a:r>
          </a:p>
          <a:p>
            <a:r>
              <a:rPr lang="nb-NO"/>
              <a:t>Sannsynlighet</a:t>
            </a:r>
          </a:p>
        </p:txBody>
      </p:sp>
    </p:spTree>
    <p:extLst>
      <p:ext uri="{BB962C8B-B14F-4D97-AF65-F5344CB8AC3E}">
        <p14:creationId xmlns:p14="http://schemas.microsoft.com/office/powerpoint/2010/main" val="1180349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E6CD19E-A15C-FAA6-E261-B6A79EDA4554}"/>
              </a:ext>
            </a:extLst>
          </p:cNvPr>
          <p:cNvSpPr>
            <a:spLocks noGrp="1"/>
          </p:cNvSpPr>
          <p:nvPr>
            <p:ph type="title"/>
          </p:nvPr>
        </p:nvSpPr>
        <p:spPr/>
        <p:txBody>
          <a:bodyPr/>
          <a:lstStyle/>
          <a:p>
            <a:r>
              <a:rPr lang="nb-NO"/>
              <a:t>Genetiske algoritmer består av</a:t>
            </a:r>
          </a:p>
        </p:txBody>
      </p:sp>
      <p:sp>
        <p:nvSpPr>
          <p:cNvPr id="3" name="Plassholder for innhold 2">
            <a:extLst>
              <a:ext uri="{FF2B5EF4-FFF2-40B4-BE49-F238E27FC236}">
                <a16:creationId xmlns:a16="http://schemas.microsoft.com/office/drawing/2014/main" id="{7FBFF390-8E25-08E0-4140-BD38210157B2}"/>
              </a:ext>
            </a:extLst>
          </p:cNvPr>
          <p:cNvSpPr>
            <a:spLocks noGrp="1"/>
          </p:cNvSpPr>
          <p:nvPr>
            <p:ph sz="half" idx="1"/>
          </p:nvPr>
        </p:nvSpPr>
        <p:spPr>
          <a:xfrm>
            <a:off x="695324" y="2032000"/>
            <a:ext cx="10649709" cy="4060826"/>
          </a:xfrm>
        </p:spPr>
        <p:txBody>
          <a:bodyPr/>
          <a:lstStyle/>
          <a:p>
            <a:r>
              <a:rPr lang="nb-NO"/>
              <a:t>Noe som skal løses eller bestemmes</a:t>
            </a:r>
          </a:p>
          <a:p>
            <a:r>
              <a:rPr lang="nb-NO"/>
              <a:t>For eksempel en likning med flere ukjente</a:t>
            </a:r>
          </a:p>
          <a:p>
            <a:r>
              <a:rPr lang="nb-NO"/>
              <a:t>Eller tilpasning av ulike parametere til en dings i en simulering, som </a:t>
            </a:r>
            <a:r>
              <a:rPr lang="nb-NO" err="1"/>
              <a:t>f.eks</a:t>
            </a:r>
            <a:r>
              <a:rPr lang="nb-NO"/>
              <a:t> </a:t>
            </a:r>
            <a:r>
              <a:rPr lang="nb-NO">
                <a:hlinkClick r:id="rId2"/>
              </a:rPr>
              <a:t>en bil</a:t>
            </a:r>
            <a:r>
              <a:rPr lang="nb-NO"/>
              <a:t> (trykk på </a:t>
            </a:r>
            <a:r>
              <a:rPr lang="nb-NO">
                <a:hlinkClick r:id="rId2"/>
              </a:rPr>
              <a:t>lenken</a:t>
            </a:r>
            <a:r>
              <a:rPr lang="nb-NO"/>
              <a:t>, da! </a:t>
            </a:r>
            <a:r>
              <a:rPr lang="nb-NO">
                <a:sym typeface="Wingdings" panose="05000000000000000000" pitchFamily="2" charset="2"/>
              </a:rPr>
              <a:t></a:t>
            </a:r>
            <a:endParaRPr lang="nb-NO"/>
          </a:p>
          <a:p>
            <a:r>
              <a:rPr lang="nb-NO"/>
              <a:t>Så lager vi første generasjon løsninger</a:t>
            </a:r>
          </a:p>
          <a:p>
            <a:r>
              <a:rPr lang="nb-NO"/>
              <a:t>Så tester vi disse og evaluerer kvaliteten</a:t>
            </a:r>
          </a:p>
          <a:p>
            <a:r>
              <a:rPr lang="nb-NO"/>
              <a:t>Så avler og muterer vi de beste (?) løsningene videre til ny generasjon</a:t>
            </a:r>
          </a:p>
          <a:p>
            <a:r>
              <a:rPr lang="nb-NO"/>
              <a:t>Så gjentar vi denne prosessen</a:t>
            </a:r>
          </a:p>
        </p:txBody>
      </p:sp>
      <p:sp>
        <p:nvSpPr>
          <p:cNvPr id="5" name="Plassholder for dato 4">
            <a:extLst>
              <a:ext uri="{FF2B5EF4-FFF2-40B4-BE49-F238E27FC236}">
                <a16:creationId xmlns:a16="http://schemas.microsoft.com/office/drawing/2014/main" id="{88A805ED-A184-929A-BB84-B244504E7E53}"/>
              </a:ext>
            </a:extLst>
          </p:cNvPr>
          <p:cNvSpPr>
            <a:spLocks noGrp="1"/>
          </p:cNvSpPr>
          <p:nvPr>
            <p:ph type="dt" sz="half" idx="10"/>
          </p:nvPr>
        </p:nvSpPr>
        <p:spPr/>
        <p:txBody>
          <a:bodyPr/>
          <a:lstStyle/>
          <a:p>
            <a:fld id="{81931E7B-50BA-9449-91F9-9A9201D90364}" type="datetime1">
              <a:rPr lang="nb-NO" smtClean="0"/>
              <a:t>16.01.2025</a:t>
            </a:fld>
            <a:endParaRPr lang="nb-NO"/>
          </a:p>
        </p:txBody>
      </p:sp>
      <p:sp>
        <p:nvSpPr>
          <p:cNvPr id="6" name="Plassholder for lysbildenummer 5">
            <a:extLst>
              <a:ext uri="{FF2B5EF4-FFF2-40B4-BE49-F238E27FC236}">
                <a16:creationId xmlns:a16="http://schemas.microsoft.com/office/drawing/2014/main" id="{EBC80655-937C-60EC-178F-9ED97598666E}"/>
              </a:ext>
            </a:extLst>
          </p:cNvPr>
          <p:cNvSpPr>
            <a:spLocks noGrp="1"/>
          </p:cNvSpPr>
          <p:nvPr>
            <p:ph type="sldNum" sz="quarter" idx="12"/>
          </p:nvPr>
        </p:nvSpPr>
        <p:spPr/>
        <p:txBody>
          <a:bodyPr/>
          <a:lstStyle/>
          <a:p>
            <a:fld id="{8ACEFDFC-287E-0A4D-81A7-6CC8C070690D}" type="slidenum">
              <a:rPr lang="nb-NO" smtClean="0"/>
              <a:t>73</a:t>
            </a:fld>
            <a:endParaRPr lang="nb-NO"/>
          </a:p>
        </p:txBody>
      </p:sp>
    </p:spTree>
    <p:extLst>
      <p:ext uri="{BB962C8B-B14F-4D97-AF65-F5344CB8AC3E}">
        <p14:creationId xmlns:p14="http://schemas.microsoft.com/office/powerpoint/2010/main" val="546312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a:t>Papirflykonkurranse</a:t>
            </a:r>
          </a:p>
        </p:txBody>
      </p:sp>
      <p:sp>
        <p:nvSpPr>
          <p:cNvPr id="3" name="Undertittel 2"/>
          <p:cNvSpPr>
            <a:spLocks noGrp="1"/>
          </p:cNvSpPr>
          <p:nvPr>
            <p:ph type="subTitle" idx="1"/>
          </p:nvPr>
        </p:nvSpPr>
        <p:spPr/>
        <p:txBody>
          <a:bodyPr/>
          <a:lstStyle/>
          <a:p>
            <a:r>
              <a:rPr lang="nb-NO"/>
              <a:t>Gruppearbeid og samarbeid mellom grupper for å utvikle et fly som flyr langt</a:t>
            </a:r>
          </a:p>
        </p:txBody>
      </p:sp>
    </p:spTree>
    <p:extLst>
      <p:ext uri="{BB962C8B-B14F-4D97-AF65-F5344CB8AC3E}">
        <p14:creationId xmlns:p14="http://schemas.microsoft.com/office/powerpoint/2010/main" val="34011432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Vi bretter et fly der vi har disse valgene:</a:t>
            </a:r>
          </a:p>
        </p:txBody>
      </p:sp>
      <p:sp>
        <p:nvSpPr>
          <p:cNvPr id="3" name="Plassholder for innhold 2"/>
          <p:cNvSpPr>
            <a:spLocks noGrp="1"/>
          </p:cNvSpPr>
          <p:nvPr>
            <p:ph idx="1"/>
          </p:nvPr>
        </p:nvSpPr>
        <p:spPr/>
        <p:txBody>
          <a:bodyPr/>
          <a:lstStyle/>
          <a:p>
            <a:pPr marL="514350" indent="-514350">
              <a:buFont typeface="+mj-lt"/>
              <a:buAutoNum type="alphaLcPeriod"/>
            </a:pPr>
            <a:r>
              <a:rPr lang="nb-NO"/>
              <a:t>Stående eller liggende brett</a:t>
            </a:r>
          </a:p>
          <a:p>
            <a:pPr marL="514350" indent="-514350">
              <a:buFont typeface="+mj-lt"/>
              <a:buAutoNum type="alphaLcPeriod"/>
            </a:pPr>
            <a:r>
              <a:rPr lang="nb-NO"/>
              <a:t>Vingens spisshet (velg mellom tre vinkler)</a:t>
            </a:r>
          </a:p>
          <a:p>
            <a:pPr marL="514350" indent="-514350">
              <a:buFont typeface="+mj-lt"/>
              <a:buAutoNum type="alphaLcPeriod"/>
            </a:pPr>
            <a:r>
              <a:rPr lang="nb-NO"/>
              <a:t>Posisjonen til tyngdebretten</a:t>
            </a:r>
          </a:p>
          <a:p>
            <a:pPr marL="514350" indent="-514350">
              <a:buFont typeface="+mj-lt"/>
              <a:buAutoNum type="alphaLcPeriod"/>
            </a:pPr>
            <a:r>
              <a:rPr lang="nb-NO"/>
              <a:t>Høyden til vingefestet</a:t>
            </a:r>
          </a:p>
          <a:p>
            <a:pPr marL="514350" indent="-514350">
              <a:buFont typeface="+mj-lt"/>
              <a:buAutoNum type="alphaLcPeriod"/>
            </a:pPr>
            <a:r>
              <a:rPr lang="nb-NO"/>
              <a:t>Bøy opp, ned eller flat på en eller begge vingene</a:t>
            </a:r>
          </a:p>
          <a:p>
            <a:pPr marL="514350" indent="-514350">
              <a:buFont typeface="+mj-lt"/>
              <a:buAutoNum type="alphaLcPeriod"/>
            </a:pPr>
            <a:endParaRPr lang="nb-NO"/>
          </a:p>
          <a:p>
            <a:pPr marL="514350" indent="-514350">
              <a:buFont typeface="+mj-lt"/>
              <a:buAutoNum type="alphaLcPeriod"/>
            </a:pPr>
            <a:endParaRPr lang="nb-NO"/>
          </a:p>
        </p:txBody>
      </p:sp>
    </p:spTree>
    <p:extLst>
      <p:ext uri="{BB962C8B-B14F-4D97-AF65-F5344CB8AC3E}">
        <p14:creationId xmlns:p14="http://schemas.microsoft.com/office/powerpoint/2010/main" val="6684758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Brette flyet. Kast terning: </a:t>
            </a:r>
            <a:br>
              <a:rPr lang="nb-NO"/>
            </a:br>
            <a:r>
              <a:rPr lang="nb-NO"/>
              <a:t>1,2,3 = stående. 4,5,6 = liggende</a:t>
            </a:r>
          </a:p>
        </p:txBody>
      </p:sp>
      <p:pic>
        <p:nvPicPr>
          <p:cNvPr id="4" name="Plassholder for innhold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5400000">
            <a:off x="1044436" y="2518120"/>
            <a:ext cx="4964596" cy="3309730"/>
          </a:xfrm>
        </p:spPr>
      </p:pic>
      <p:pic>
        <p:nvPicPr>
          <p:cNvPr id="5" name="Bild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871576" y="2551906"/>
            <a:ext cx="5167313" cy="3444875"/>
          </a:xfrm>
          <a:prstGeom prst="rect">
            <a:avLst/>
          </a:prstGeom>
        </p:spPr>
      </p:pic>
    </p:spTree>
    <p:extLst>
      <p:ext uri="{BB962C8B-B14F-4D97-AF65-F5344CB8AC3E}">
        <p14:creationId xmlns:p14="http://schemas.microsoft.com/office/powerpoint/2010/main" val="22109638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Velg antall brett (vingeform):</a:t>
            </a:r>
            <a:br>
              <a:rPr lang="nb-NO"/>
            </a:br>
            <a:r>
              <a:rPr lang="nb-NO" b="1"/>
              <a:t>1,2 = 1 brett</a:t>
            </a:r>
            <a:r>
              <a:rPr lang="nb-NO"/>
              <a:t>. 3,4 = 2 brett. 5,6 = 3 brett</a:t>
            </a:r>
          </a:p>
        </p:txBody>
      </p:sp>
      <p:pic>
        <p:nvPicPr>
          <p:cNvPr id="5" name="Bild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28510" y="2047226"/>
            <a:ext cx="7163490" cy="4775660"/>
          </a:xfrm>
          <a:prstGeom prst="rect">
            <a:avLst/>
          </a:prstGeom>
        </p:spPr>
      </p:pic>
      <p:pic>
        <p:nvPicPr>
          <p:cNvPr id="6" name="Bild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868017" y="2482800"/>
            <a:ext cx="5208104" cy="3472069"/>
          </a:xfrm>
          <a:prstGeom prst="rect">
            <a:avLst/>
          </a:prstGeom>
        </p:spPr>
      </p:pic>
    </p:spTree>
    <p:extLst>
      <p:ext uri="{BB962C8B-B14F-4D97-AF65-F5344CB8AC3E}">
        <p14:creationId xmlns:p14="http://schemas.microsoft.com/office/powerpoint/2010/main" val="6416747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Velg antall brett (vingeform):</a:t>
            </a:r>
            <a:br>
              <a:rPr lang="nb-NO"/>
            </a:br>
            <a:r>
              <a:rPr lang="nb-NO"/>
              <a:t>1,2 = 1 brett. </a:t>
            </a:r>
            <a:r>
              <a:rPr lang="nb-NO" b="1"/>
              <a:t>3,4 = 2 brett</a:t>
            </a:r>
            <a:r>
              <a:rPr lang="nb-NO"/>
              <a:t>. 5,6 = 3 brett</a:t>
            </a:r>
          </a:p>
        </p:txBody>
      </p:sp>
      <p:pic>
        <p:nvPicPr>
          <p:cNvPr id="3" name="Bild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297533" y="2773041"/>
            <a:ext cx="4790799" cy="3193866"/>
          </a:xfrm>
          <a:prstGeom prst="rect">
            <a:avLst/>
          </a:prstGeom>
        </p:spPr>
      </p:pic>
      <p:pic>
        <p:nvPicPr>
          <p:cNvPr id="4" name="Bild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46313" y="2819467"/>
            <a:ext cx="4572000" cy="3048000"/>
          </a:xfrm>
          <a:prstGeom prst="rect">
            <a:avLst/>
          </a:prstGeom>
        </p:spPr>
      </p:pic>
    </p:spTree>
    <p:extLst>
      <p:ext uri="{BB962C8B-B14F-4D97-AF65-F5344CB8AC3E}">
        <p14:creationId xmlns:p14="http://schemas.microsoft.com/office/powerpoint/2010/main" val="38041077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Velg antall brett (vingeform):</a:t>
            </a:r>
            <a:br>
              <a:rPr lang="nb-NO"/>
            </a:br>
            <a:r>
              <a:rPr lang="nb-NO"/>
              <a:t>1,2 = 1 brett. 3,4 = 2 brett. </a:t>
            </a:r>
            <a:r>
              <a:rPr lang="nb-NO" b="1"/>
              <a:t>5,6 = 3 brett</a:t>
            </a:r>
          </a:p>
        </p:txBody>
      </p:sp>
      <p:pic>
        <p:nvPicPr>
          <p:cNvPr id="3" name="Bild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917649" y="2592424"/>
            <a:ext cx="4797285" cy="3198190"/>
          </a:xfrm>
          <a:prstGeom prst="rect">
            <a:avLst/>
          </a:prstGeom>
        </p:spPr>
      </p:pic>
      <p:pic>
        <p:nvPicPr>
          <p:cNvPr id="4" name="Bild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1090" y="2446581"/>
            <a:ext cx="5094921" cy="3396614"/>
          </a:xfrm>
          <a:prstGeom prst="rect">
            <a:avLst/>
          </a:prstGeom>
        </p:spPr>
      </p:pic>
    </p:spTree>
    <p:extLst>
      <p:ext uri="{BB962C8B-B14F-4D97-AF65-F5344CB8AC3E}">
        <p14:creationId xmlns:p14="http://schemas.microsoft.com/office/powerpoint/2010/main" val="52798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FF3B4-A062-82EB-20B6-05EEB8A94086}"/>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063523E7-5BB4-78A7-95C4-F01203E1C095}"/>
              </a:ext>
            </a:extLst>
          </p:cNvPr>
          <p:cNvPicPr>
            <a:picLocks noGrp="1" noChangeAspect="1"/>
          </p:cNvPicPr>
          <p:nvPr>
            <p:ph type="pic" sz="quarter" idx="13"/>
          </p:nvPr>
        </p:nvPicPr>
        <p:blipFill>
          <a:blip r:embed="rId2"/>
          <a:stretch/>
        </p:blipFill>
        <p:spPr>
          <a:xfrm>
            <a:off x="8851900" y="0"/>
            <a:ext cx="6858000" cy="6858000"/>
          </a:xfrm>
          <a:noFill/>
        </p:spPr>
      </p:pic>
      <p:sp>
        <p:nvSpPr>
          <p:cNvPr id="34" name="Content Placeholder 2">
            <a:extLst>
              <a:ext uri="{FF2B5EF4-FFF2-40B4-BE49-F238E27FC236}">
                <a16:creationId xmlns:a16="http://schemas.microsoft.com/office/drawing/2014/main" id="{6AD958A6-F26D-D448-FF8B-EC4C514CA7B7}"/>
              </a:ext>
            </a:extLst>
          </p:cNvPr>
          <p:cNvSpPr>
            <a:spLocks noGrp="1"/>
          </p:cNvSpPr>
          <p:nvPr>
            <p:ph idx="1"/>
          </p:nvPr>
        </p:nvSpPr>
        <p:spPr>
          <a:xfrm>
            <a:off x="404811" y="1868187"/>
            <a:ext cx="8193089" cy="3924272"/>
          </a:xfrm>
        </p:spPr>
        <p:txBody>
          <a:bodyPr/>
          <a:lstStyle/>
          <a:p>
            <a:r>
              <a:rPr lang="en-US" sz="2800"/>
              <a:t>GPT = Generative pre-trained transformers</a:t>
            </a:r>
          </a:p>
          <a:p>
            <a:r>
              <a:rPr lang="en-US" sz="2800"/>
              <a:t>LLM = large language model = </a:t>
            </a:r>
            <a:r>
              <a:rPr lang="en-US" sz="2800" err="1"/>
              <a:t>språkmodell</a:t>
            </a:r>
            <a:endParaRPr lang="en-US" sz="2800"/>
          </a:p>
          <a:p>
            <a:pPr marL="0" indent="0">
              <a:buNone/>
            </a:pPr>
            <a:endParaRPr lang="en-US"/>
          </a:p>
          <a:p>
            <a:endParaRPr lang="en-US"/>
          </a:p>
        </p:txBody>
      </p:sp>
      <p:sp>
        <p:nvSpPr>
          <p:cNvPr id="4" name="Plassholder for dato 3">
            <a:extLst>
              <a:ext uri="{FF2B5EF4-FFF2-40B4-BE49-F238E27FC236}">
                <a16:creationId xmlns:a16="http://schemas.microsoft.com/office/drawing/2014/main" id="{6E4A0BFC-CE27-6C5E-8130-4234781C18BF}"/>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FD05935B-C9E8-AEFD-B7EF-D485CA80EFD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8</a:t>
            </a:fld>
            <a:endParaRPr lang="nb-NO"/>
          </a:p>
        </p:txBody>
      </p:sp>
      <p:sp>
        <p:nvSpPr>
          <p:cNvPr id="7" name="Title 1">
            <a:extLst>
              <a:ext uri="{FF2B5EF4-FFF2-40B4-BE49-F238E27FC236}">
                <a16:creationId xmlns:a16="http://schemas.microsoft.com/office/drawing/2014/main" id="{682E9969-EE2A-40D3-9A38-57CC98166361}"/>
              </a:ext>
            </a:extLst>
          </p:cNvPr>
          <p:cNvSpPr txBox="1">
            <a:spLocks/>
          </p:cNvSpPr>
          <p:nvPr/>
        </p:nvSpPr>
        <p:spPr>
          <a:xfrm>
            <a:off x="404811" y="409541"/>
            <a:ext cx="6018434" cy="1311999"/>
          </a:xfrm>
          <a:prstGeom prst="rect">
            <a:avLst/>
          </a:prstGeom>
        </p:spPr>
        <p:txBody>
          <a:bodyPr vert="horz" lIns="0" tIns="0" rIns="360000" bIns="0" rtlCol="0" anchor="t">
            <a:normAutofit fontScale="97500"/>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Tree>
    <p:extLst>
      <p:ext uri="{BB962C8B-B14F-4D97-AF65-F5344CB8AC3E}">
        <p14:creationId xmlns:p14="http://schemas.microsoft.com/office/powerpoint/2010/main" val="1625260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withEffect">
                                  <p:stCondLst>
                                    <p:cond delay="0"/>
                                  </p:stCondLst>
                                  <p:childTnLst>
                                    <p:anim calcmode="lin" valueType="num">
                                      <p:cBhvr additive="base">
                                        <p:cTn id="6" dur="500"/>
                                        <p:tgtEl>
                                          <p:spTgt spid="34">
                                            <p:txEl>
                                              <p:pRg st="0" end="0"/>
                                            </p:txEl>
                                          </p:spTgt>
                                        </p:tgtEl>
                                        <p:attrNameLst>
                                          <p:attrName>ppt_x</p:attrName>
                                        </p:attrNameLst>
                                      </p:cBhvr>
                                      <p:tavLst>
                                        <p:tav tm="0">
                                          <p:val>
                                            <p:strVal val="ppt_x"/>
                                          </p:val>
                                        </p:tav>
                                        <p:tav tm="100000">
                                          <p:val>
                                            <p:strVal val="0-ppt_w/2"/>
                                          </p:val>
                                        </p:tav>
                                      </p:tavLst>
                                    </p:anim>
                                    <p:anim calcmode="lin" valueType="num">
                                      <p:cBhvr additive="base">
                                        <p:cTn id="7" dur="500"/>
                                        <p:tgtEl>
                                          <p:spTgt spid="34">
                                            <p:txEl>
                                              <p:pRg st="0" end="0"/>
                                            </p:txEl>
                                          </p:spTgt>
                                        </p:tgtEl>
                                        <p:attrNameLst>
                                          <p:attrName>ppt_y</p:attrName>
                                        </p:attrNameLst>
                                      </p:cBhvr>
                                      <p:tavLst>
                                        <p:tav tm="0">
                                          <p:val>
                                            <p:strVal val="ppt_y"/>
                                          </p:val>
                                        </p:tav>
                                        <p:tav tm="100000">
                                          <p:val>
                                            <p:strVal val="ppt_y"/>
                                          </p:val>
                                        </p:tav>
                                      </p:tavLst>
                                    </p:anim>
                                    <p:set>
                                      <p:cBhvr>
                                        <p:cTn id="8" dur="1" fill="hold">
                                          <p:stCondLst>
                                            <p:cond delay="499"/>
                                          </p:stCondLst>
                                        </p:cTn>
                                        <p:tgtEl>
                                          <p:spTgt spid="34">
                                            <p:txEl>
                                              <p:pRg st="0" end="0"/>
                                            </p:txEl>
                                          </p:spTgt>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34">
                                            <p:txEl>
                                              <p:pRg st="1" end="1"/>
                                            </p:txEl>
                                          </p:spTgt>
                                        </p:tgtEl>
                                        <p:attrNameLst>
                                          <p:attrName>ppt_x</p:attrName>
                                        </p:attrNameLst>
                                      </p:cBhvr>
                                      <p:tavLst>
                                        <p:tav tm="0">
                                          <p:val>
                                            <p:strVal val="ppt_x"/>
                                          </p:val>
                                        </p:tav>
                                        <p:tav tm="100000">
                                          <p:val>
                                            <p:strVal val="0-ppt_w/2"/>
                                          </p:val>
                                        </p:tav>
                                      </p:tavLst>
                                    </p:anim>
                                    <p:anim calcmode="lin" valueType="num">
                                      <p:cBhvr additive="base">
                                        <p:cTn id="11" dur="500"/>
                                        <p:tgtEl>
                                          <p:spTgt spid="34">
                                            <p:txEl>
                                              <p:pRg st="1" end="1"/>
                                            </p:txEl>
                                          </p:spTgt>
                                        </p:tgtEl>
                                        <p:attrNameLst>
                                          <p:attrName>ppt_y</p:attrName>
                                        </p:attrNameLst>
                                      </p:cBhvr>
                                      <p:tavLst>
                                        <p:tav tm="0">
                                          <p:val>
                                            <p:strVal val="ppt_y"/>
                                          </p:val>
                                        </p:tav>
                                        <p:tav tm="100000">
                                          <p:val>
                                            <p:strVal val="ppt_y"/>
                                          </p:val>
                                        </p:tav>
                                      </p:tavLst>
                                    </p:anim>
                                    <p:set>
                                      <p:cBhvr>
                                        <p:cTn id="12" dur="1" fill="hold">
                                          <p:stCondLst>
                                            <p:cond delay="499"/>
                                          </p:stCondLst>
                                        </p:cTn>
                                        <p:tgtEl>
                                          <p:spTgt spid="34">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Tyngdepunkt:</a:t>
            </a:r>
            <a:br>
              <a:rPr lang="nb-NO"/>
            </a:br>
            <a:r>
              <a:rPr lang="nb-NO"/>
              <a:t>Tall angir posisjon til brettekanten</a:t>
            </a:r>
          </a:p>
        </p:txBody>
      </p:sp>
      <p:pic>
        <p:nvPicPr>
          <p:cNvPr id="7" name="Bild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49009" y="2043834"/>
            <a:ext cx="4823791" cy="4830799"/>
          </a:xfrm>
          <a:prstGeom prst="rect">
            <a:avLst/>
          </a:prstGeom>
        </p:spPr>
      </p:pic>
      <p:pic>
        <p:nvPicPr>
          <p:cNvPr id="8" name="Plassholder for innhold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19200" y="2523295"/>
            <a:ext cx="4108174" cy="4351338"/>
          </a:xfrm>
          <a:prstGeom prst="rect">
            <a:avLst/>
          </a:prstGeom>
        </p:spPr>
      </p:pic>
      <p:sp>
        <p:nvSpPr>
          <p:cNvPr id="9" name="Plassholder for innhold 8"/>
          <p:cNvSpPr>
            <a:spLocks noGrp="1"/>
          </p:cNvSpPr>
          <p:nvPr>
            <p:ph idx="1"/>
          </p:nvPr>
        </p:nvSpPr>
        <p:spPr/>
        <p:txBody>
          <a:bodyPr/>
          <a:lstStyle/>
          <a:p>
            <a:endParaRPr lang="nb-NO"/>
          </a:p>
        </p:txBody>
      </p:sp>
    </p:spTree>
    <p:extLst>
      <p:ext uri="{BB962C8B-B14F-4D97-AF65-F5344CB8AC3E}">
        <p14:creationId xmlns:p14="http://schemas.microsoft.com/office/powerpoint/2010/main" val="40614084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0683" y="34597"/>
            <a:ext cx="3644348" cy="3312182"/>
          </a:xfrm>
          <a:prstGeom prst="rect">
            <a:avLst/>
          </a:prstGeom>
        </p:spPr>
      </p:pic>
      <p:pic>
        <p:nvPicPr>
          <p:cNvPr id="8" name="Plassholder for innhold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0683" y="3453227"/>
            <a:ext cx="4015409" cy="3718597"/>
          </a:xfrm>
          <a:prstGeom prst="rect">
            <a:avLst/>
          </a:prstGeom>
        </p:spPr>
      </p:pic>
      <p:pic>
        <p:nvPicPr>
          <p:cNvPr id="16" name="Plassholder for innhold 15"/>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a:stretch/>
        </p:blipFill>
        <p:spPr>
          <a:xfrm>
            <a:off x="8627163" y="4346714"/>
            <a:ext cx="2411897" cy="1577008"/>
          </a:xfrm>
        </p:spPr>
      </p:pic>
      <p:pic>
        <p:nvPicPr>
          <p:cNvPr id="17" name="Bilde 1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58747" y="1811170"/>
            <a:ext cx="3909391" cy="3959591"/>
          </a:xfrm>
          <a:prstGeom prst="rect">
            <a:avLst/>
          </a:prstGeom>
        </p:spPr>
      </p:pic>
    </p:spTree>
    <p:extLst>
      <p:ext uri="{BB962C8B-B14F-4D97-AF65-F5344CB8AC3E}">
        <p14:creationId xmlns:p14="http://schemas.microsoft.com/office/powerpoint/2010/main" val="2373562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Vingefestets høyde. Tegn inn skala selv. 1: Flyvende vinge. 2: Litt høyere.. 4: Midt på…</a:t>
            </a:r>
          </a:p>
        </p:txBody>
      </p:sp>
      <p:pic>
        <p:nvPicPr>
          <p:cNvPr id="8" name="Plassholder for innhold 7"/>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6533322" y="4503935"/>
            <a:ext cx="4253948" cy="2133949"/>
          </a:xfrm>
        </p:spPr>
      </p:pic>
      <p:pic>
        <p:nvPicPr>
          <p:cNvPr id="9" name="Bilde 8"/>
          <p:cNvPicPr>
            <a:picLocks noChangeAspect="1"/>
          </p:cNvPicPr>
          <p:nvPr/>
        </p:nvPicPr>
        <p:blipFill rotWithShape="1">
          <a:blip r:embed="rId3" cstate="screen">
            <a:extLst>
              <a:ext uri="{28A0092B-C50C-407E-A947-70E740481C1C}">
                <a14:useLocalDpi xmlns:a14="http://schemas.microsoft.com/office/drawing/2010/main"/>
              </a:ext>
            </a:extLst>
          </a:blip>
          <a:srcRect b="-3047"/>
          <a:stretch/>
        </p:blipFill>
        <p:spPr>
          <a:xfrm>
            <a:off x="6783894" y="1771231"/>
            <a:ext cx="4130981" cy="2065104"/>
          </a:xfrm>
          <a:prstGeom prst="rect">
            <a:avLst/>
          </a:prstGeom>
        </p:spPr>
      </p:pic>
      <p:pic>
        <p:nvPicPr>
          <p:cNvPr id="10" name="Bild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53" y="4138728"/>
            <a:ext cx="5135847" cy="2499156"/>
          </a:xfrm>
          <a:prstGeom prst="rect">
            <a:avLst/>
          </a:prstGeom>
        </p:spPr>
      </p:pic>
      <p:pic>
        <p:nvPicPr>
          <p:cNvPr id="11" name="Bild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0159" y="1602111"/>
            <a:ext cx="4710380" cy="2314767"/>
          </a:xfrm>
          <a:prstGeom prst="rect">
            <a:avLst/>
          </a:prstGeom>
        </p:spPr>
      </p:pic>
      <p:sp>
        <p:nvSpPr>
          <p:cNvPr id="13" name="Pil ned 12"/>
          <p:cNvSpPr/>
          <p:nvPr/>
        </p:nvSpPr>
        <p:spPr>
          <a:xfrm rot="14489789">
            <a:off x="5777888" y="2997320"/>
            <a:ext cx="325632" cy="155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Pil ned 13"/>
          <p:cNvSpPr/>
          <p:nvPr/>
        </p:nvSpPr>
        <p:spPr>
          <a:xfrm>
            <a:off x="8660296" y="3912380"/>
            <a:ext cx="344557" cy="3734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0573345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a:p>
        </p:txBody>
      </p:sp>
      <p:pic>
        <p:nvPicPr>
          <p:cNvPr id="4" name="Bild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8200" y="4112025"/>
            <a:ext cx="5155095" cy="2398645"/>
          </a:xfrm>
          <a:prstGeom prst="rect">
            <a:avLst/>
          </a:prstGeom>
        </p:spPr>
      </p:pic>
      <p:pic>
        <p:nvPicPr>
          <p:cNvPr id="5" name="Bild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43446" y="349986"/>
            <a:ext cx="4252465" cy="2529647"/>
          </a:xfrm>
          <a:prstGeom prst="rect">
            <a:avLst/>
          </a:prstGeom>
        </p:spPr>
      </p:pic>
      <p:pic>
        <p:nvPicPr>
          <p:cNvPr id="6" name="Plassholder for innhold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66921" y="4614616"/>
            <a:ext cx="1855305" cy="1086679"/>
          </a:xfrm>
          <a:prstGeom prst="rect">
            <a:avLst/>
          </a:prstGeom>
        </p:spPr>
      </p:pic>
      <p:sp>
        <p:nvSpPr>
          <p:cNvPr id="7" name="Pil ned 6"/>
          <p:cNvSpPr/>
          <p:nvPr/>
        </p:nvSpPr>
        <p:spPr>
          <a:xfrm rot="3214130">
            <a:off x="5117369" y="2726700"/>
            <a:ext cx="344557" cy="14948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Pil ned 7"/>
          <p:cNvSpPr/>
          <p:nvPr/>
        </p:nvSpPr>
        <p:spPr>
          <a:xfrm rot="16200000">
            <a:off x="7284099" y="4563945"/>
            <a:ext cx="344557" cy="14948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824816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nb-NO"/>
              <a:t>Vingebrett: 1: Flat, Flat. 2: Flat, Opp. 3:  Flat, Ned. 4: Ned, Ned. 5: Ned, Opp. 6: Opp, Opp</a:t>
            </a:r>
          </a:p>
        </p:txBody>
      </p:sp>
      <p:pic>
        <p:nvPicPr>
          <p:cNvPr id="4" name="Plassholder for innhold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967602" y="4582106"/>
            <a:ext cx="3413840" cy="2275893"/>
          </a:xfrm>
        </p:spPr>
      </p:pic>
      <p:pic>
        <p:nvPicPr>
          <p:cNvPr id="5" name="Bild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7202" y="4616062"/>
            <a:ext cx="3370400" cy="2246934"/>
          </a:xfrm>
          <a:prstGeom prst="rect">
            <a:avLst/>
          </a:prstGeom>
        </p:spPr>
      </p:pic>
      <p:pic>
        <p:nvPicPr>
          <p:cNvPr id="6" name="Bild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1644" y="4544975"/>
            <a:ext cx="3413839" cy="2275893"/>
          </a:xfrm>
          <a:prstGeom prst="rect">
            <a:avLst/>
          </a:prstGeom>
        </p:spPr>
      </p:pic>
      <p:pic>
        <p:nvPicPr>
          <p:cNvPr id="7" name="Bild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79026" y="2255934"/>
            <a:ext cx="3419062" cy="2279375"/>
          </a:xfrm>
          <a:prstGeom prst="rect">
            <a:avLst/>
          </a:prstGeom>
        </p:spPr>
      </p:pic>
      <p:pic>
        <p:nvPicPr>
          <p:cNvPr id="8" name="Bild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7203" y="2254521"/>
            <a:ext cx="3473372" cy="2315581"/>
          </a:xfrm>
          <a:prstGeom prst="rect">
            <a:avLst/>
          </a:prstGeom>
        </p:spPr>
      </p:pic>
      <p:pic>
        <p:nvPicPr>
          <p:cNvPr id="9" name="Bild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61644" y="2262118"/>
            <a:ext cx="3424286" cy="2282857"/>
          </a:xfrm>
          <a:prstGeom prst="rect">
            <a:avLst/>
          </a:prstGeom>
        </p:spPr>
      </p:pic>
    </p:spTree>
    <p:extLst>
      <p:ext uri="{BB962C8B-B14F-4D97-AF65-F5344CB8AC3E}">
        <p14:creationId xmlns:p14="http://schemas.microsoft.com/office/powerpoint/2010/main" val="2640273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05068" y="245855"/>
            <a:ext cx="10515600" cy="1325563"/>
          </a:xfrm>
        </p:spPr>
        <p:txBody>
          <a:bodyPr>
            <a:normAutofit/>
          </a:bodyPr>
          <a:lstStyle/>
          <a:p>
            <a:r>
              <a:rPr lang="nb-NO"/>
              <a:t>Eksempel på tabell</a:t>
            </a:r>
          </a:p>
        </p:txBody>
      </p:sp>
      <p:graphicFrame>
        <p:nvGraphicFramePr>
          <p:cNvPr id="4" name="Plassholder for innhold 3"/>
          <p:cNvGraphicFramePr>
            <a:graphicFrameLocks noGrp="1"/>
          </p:cNvGraphicFramePr>
          <p:nvPr>
            <p:ph idx="1"/>
          </p:nvPr>
        </p:nvGraphicFramePr>
        <p:xfrm>
          <a:off x="805068" y="2027582"/>
          <a:ext cx="10300254" cy="4362949"/>
        </p:xfrm>
        <a:graphic>
          <a:graphicData uri="http://schemas.openxmlformats.org/drawingml/2006/table">
            <a:tbl>
              <a:tblPr firstRow="1" firstCol="1" bandRow="1">
                <a:tableStyleId>{5C22544A-7EE6-4342-B048-85BDC9FD1C3A}</a:tableStyleId>
              </a:tblPr>
              <a:tblGrid>
                <a:gridCol w="1287088">
                  <a:extLst>
                    <a:ext uri="{9D8B030D-6E8A-4147-A177-3AD203B41FA5}">
                      <a16:colId xmlns:a16="http://schemas.microsoft.com/office/drawing/2014/main" val="1831042041"/>
                    </a:ext>
                  </a:extLst>
                </a:gridCol>
                <a:gridCol w="1287088">
                  <a:extLst>
                    <a:ext uri="{9D8B030D-6E8A-4147-A177-3AD203B41FA5}">
                      <a16:colId xmlns:a16="http://schemas.microsoft.com/office/drawing/2014/main" val="1058369051"/>
                    </a:ext>
                  </a:extLst>
                </a:gridCol>
                <a:gridCol w="1287088">
                  <a:extLst>
                    <a:ext uri="{9D8B030D-6E8A-4147-A177-3AD203B41FA5}">
                      <a16:colId xmlns:a16="http://schemas.microsoft.com/office/drawing/2014/main" val="3215706305"/>
                    </a:ext>
                  </a:extLst>
                </a:gridCol>
                <a:gridCol w="1287798">
                  <a:extLst>
                    <a:ext uri="{9D8B030D-6E8A-4147-A177-3AD203B41FA5}">
                      <a16:colId xmlns:a16="http://schemas.microsoft.com/office/drawing/2014/main" val="52166213"/>
                    </a:ext>
                  </a:extLst>
                </a:gridCol>
                <a:gridCol w="1287798">
                  <a:extLst>
                    <a:ext uri="{9D8B030D-6E8A-4147-A177-3AD203B41FA5}">
                      <a16:colId xmlns:a16="http://schemas.microsoft.com/office/drawing/2014/main" val="1247408042"/>
                    </a:ext>
                  </a:extLst>
                </a:gridCol>
                <a:gridCol w="1287798">
                  <a:extLst>
                    <a:ext uri="{9D8B030D-6E8A-4147-A177-3AD203B41FA5}">
                      <a16:colId xmlns:a16="http://schemas.microsoft.com/office/drawing/2014/main" val="641956937"/>
                    </a:ext>
                  </a:extLst>
                </a:gridCol>
                <a:gridCol w="1287798">
                  <a:extLst>
                    <a:ext uri="{9D8B030D-6E8A-4147-A177-3AD203B41FA5}">
                      <a16:colId xmlns:a16="http://schemas.microsoft.com/office/drawing/2014/main" val="598257576"/>
                    </a:ext>
                  </a:extLst>
                </a:gridCol>
                <a:gridCol w="1287798">
                  <a:extLst>
                    <a:ext uri="{9D8B030D-6E8A-4147-A177-3AD203B41FA5}">
                      <a16:colId xmlns:a16="http://schemas.microsoft.com/office/drawing/2014/main" val="1141282019"/>
                    </a:ext>
                  </a:extLst>
                </a:gridCol>
              </a:tblGrid>
              <a:tr h="904142">
                <a:tc>
                  <a:txBody>
                    <a:bodyPr/>
                    <a:lstStyle/>
                    <a:p>
                      <a:pPr>
                        <a:lnSpc>
                          <a:spcPct val="107000"/>
                        </a:lnSpc>
                        <a:spcAft>
                          <a:spcPts val="0"/>
                        </a:spcAft>
                      </a:pPr>
                      <a:r>
                        <a:rPr lang="nb-NO" sz="2000">
                          <a:effectLst/>
                          <a:latin typeface="+mn-lt"/>
                          <a:ea typeface="+mn-ea"/>
                          <a:cs typeface="+mn-cs"/>
                        </a:rPr>
                        <a:t>Variabel</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G1:</a:t>
                      </a:r>
                    </a:p>
                  </a:txBody>
                  <a:tcPr marL="68580" marR="68580" marT="0" marB="0"/>
                </a:tc>
                <a:tc>
                  <a:txBody>
                    <a:bodyPr/>
                    <a:lstStyle/>
                    <a:p>
                      <a:pPr>
                        <a:lnSpc>
                          <a:spcPct val="107000"/>
                        </a:lnSpc>
                        <a:spcAft>
                          <a:spcPts val="0"/>
                        </a:spcAft>
                      </a:pPr>
                      <a:r>
                        <a:rPr lang="nb-NO" sz="2000">
                          <a:effectLst/>
                        </a:rPr>
                        <a:t>G2: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G5:</a:t>
                      </a: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G6:</a:t>
                      </a: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G7:</a:t>
                      </a:r>
                    </a:p>
                  </a:txBody>
                  <a:tcPr marL="68580" marR="68580" marT="0" marB="0"/>
                </a:tc>
                <a:extLst>
                  <a:ext uri="{0D108BD9-81ED-4DB2-BD59-A6C34878D82A}">
                    <a16:rowId xmlns:a16="http://schemas.microsoft.com/office/drawing/2014/main" val="3363287223"/>
                  </a:ext>
                </a:extLst>
              </a:tr>
              <a:tr h="565378">
                <a:tc>
                  <a:txBody>
                    <a:bodyPr/>
                    <a:lstStyle/>
                    <a:p>
                      <a:pPr>
                        <a:lnSpc>
                          <a:spcPct val="107000"/>
                        </a:lnSpc>
                        <a:spcAft>
                          <a:spcPts val="0"/>
                        </a:spcAft>
                      </a:pPr>
                      <a:r>
                        <a:rPr lang="nb-NO" sz="1800">
                          <a:effectLst/>
                        </a:rPr>
                        <a:t>Stående/ liggende</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45332300"/>
                  </a:ext>
                </a:extLst>
              </a:tr>
              <a:tr h="565378">
                <a:tc>
                  <a:txBody>
                    <a:bodyPr/>
                    <a:lstStyle/>
                    <a:p>
                      <a:pPr>
                        <a:lnSpc>
                          <a:spcPct val="107000"/>
                        </a:lnSpc>
                        <a:spcAft>
                          <a:spcPts val="0"/>
                        </a:spcAft>
                      </a:pPr>
                      <a:r>
                        <a:rPr lang="nb-NO" sz="18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77723259"/>
                  </a:ext>
                </a:extLst>
              </a:tr>
              <a:tr h="567666">
                <a:tc>
                  <a:txBody>
                    <a:bodyPr/>
                    <a:lstStyle/>
                    <a:p>
                      <a:pPr>
                        <a:lnSpc>
                          <a:spcPct val="107000"/>
                        </a:lnSpc>
                        <a:spcAft>
                          <a:spcPts val="0"/>
                        </a:spcAft>
                      </a:pPr>
                      <a:r>
                        <a:rPr lang="nb-NO" sz="1800">
                          <a:effectLst/>
                        </a:rPr>
                        <a:t>Tyngde-punkt</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7663461"/>
                  </a:ext>
                </a:extLst>
              </a:tr>
              <a:tr h="501287">
                <a:tc>
                  <a:txBody>
                    <a:bodyPr/>
                    <a:lstStyle/>
                    <a:p>
                      <a:pPr>
                        <a:lnSpc>
                          <a:spcPct val="107000"/>
                        </a:lnSpc>
                        <a:spcAft>
                          <a:spcPts val="0"/>
                        </a:spcAft>
                      </a:pPr>
                      <a:r>
                        <a:rPr lang="nb-NO" sz="1800">
                          <a:effectLst/>
                        </a:rPr>
                        <a:t>Høyde</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44676331"/>
                  </a:ext>
                </a:extLst>
              </a:tr>
              <a:tr h="503574">
                <a:tc>
                  <a:txBody>
                    <a:bodyPr/>
                    <a:lstStyle/>
                    <a:p>
                      <a:pPr>
                        <a:lnSpc>
                          <a:spcPct val="107000"/>
                        </a:lnSpc>
                        <a:spcAft>
                          <a:spcPts val="0"/>
                        </a:spcAft>
                      </a:pPr>
                      <a:r>
                        <a:rPr lang="nb-NO" sz="1800">
                          <a:effectLst/>
                        </a:rPr>
                        <a:t>Vingeknekk</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77171486"/>
                  </a:ext>
                </a:extLst>
              </a:tr>
              <a:tr h="634688">
                <a:tc>
                  <a:txBody>
                    <a:bodyPr/>
                    <a:lstStyle/>
                    <a:p>
                      <a:pPr>
                        <a:lnSpc>
                          <a:spcPct val="107000"/>
                        </a:lnSpc>
                        <a:spcAft>
                          <a:spcPts val="0"/>
                        </a:spcAft>
                      </a:pPr>
                      <a:r>
                        <a:rPr lang="nb-NO" sz="16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Flyvelengde</a:t>
                      </a:r>
                      <a:r>
                        <a:rPr lang="nb-NO" sz="1600" baseline="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 (m)</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90306"/>
                  </a:ext>
                </a:extLst>
              </a:tr>
            </a:tbl>
          </a:graphicData>
        </a:graphic>
      </p:graphicFrame>
    </p:spTree>
    <p:extLst>
      <p:ext uri="{BB962C8B-B14F-4D97-AF65-F5344CB8AC3E}">
        <p14:creationId xmlns:p14="http://schemas.microsoft.com/office/powerpoint/2010/main" val="29222116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05068" y="245855"/>
            <a:ext cx="10515600" cy="1325563"/>
          </a:xfrm>
        </p:spPr>
        <p:txBody>
          <a:bodyPr>
            <a:normAutofit/>
          </a:bodyPr>
          <a:lstStyle/>
          <a:p>
            <a:r>
              <a:rPr lang="nb-NO"/>
              <a:t>Generasjon 2 finner vi i fellesskap!</a:t>
            </a:r>
          </a:p>
        </p:txBody>
      </p:sp>
      <p:graphicFrame>
        <p:nvGraphicFramePr>
          <p:cNvPr id="4" name="Plassholder for innhold 3"/>
          <p:cNvGraphicFramePr>
            <a:graphicFrameLocks noGrp="1"/>
          </p:cNvGraphicFramePr>
          <p:nvPr>
            <p:ph idx="1"/>
          </p:nvPr>
        </p:nvGraphicFramePr>
        <p:xfrm>
          <a:off x="805068" y="2027582"/>
          <a:ext cx="10300254" cy="4362949"/>
        </p:xfrm>
        <a:graphic>
          <a:graphicData uri="http://schemas.openxmlformats.org/drawingml/2006/table">
            <a:tbl>
              <a:tblPr firstRow="1" firstCol="1" bandRow="1">
                <a:tableStyleId>{5C22544A-7EE6-4342-B048-85BDC9FD1C3A}</a:tableStyleId>
              </a:tblPr>
              <a:tblGrid>
                <a:gridCol w="1287088">
                  <a:extLst>
                    <a:ext uri="{9D8B030D-6E8A-4147-A177-3AD203B41FA5}">
                      <a16:colId xmlns:a16="http://schemas.microsoft.com/office/drawing/2014/main" val="1831042041"/>
                    </a:ext>
                  </a:extLst>
                </a:gridCol>
                <a:gridCol w="1287088">
                  <a:extLst>
                    <a:ext uri="{9D8B030D-6E8A-4147-A177-3AD203B41FA5}">
                      <a16:colId xmlns:a16="http://schemas.microsoft.com/office/drawing/2014/main" val="1058369051"/>
                    </a:ext>
                  </a:extLst>
                </a:gridCol>
                <a:gridCol w="1287088">
                  <a:extLst>
                    <a:ext uri="{9D8B030D-6E8A-4147-A177-3AD203B41FA5}">
                      <a16:colId xmlns:a16="http://schemas.microsoft.com/office/drawing/2014/main" val="3215706305"/>
                    </a:ext>
                  </a:extLst>
                </a:gridCol>
                <a:gridCol w="1287798">
                  <a:extLst>
                    <a:ext uri="{9D8B030D-6E8A-4147-A177-3AD203B41FA5}">
                      <a16:colId xmlns:a16="http://schemas.microsoft.com/office/drawing/2014/main" val="52166213"/>
                    </a:ext>
                  </a:extLst>
                </a:gridCol>
                <a:gridCol w="1287798">
                  <a:extLst>
                    <a:ext uri="{9D8B030D-6E8A-4147-A177-3AD203B41FA5}">
                      <a16:colId xmlns:a16="http://schemas.microsoft.com/office/drawing/2014/main" val="1247408042"/>
                    </a:ext>
                  </a:extLst>
                </a:gridCol>
                <a:gridCol w="1287798">
                  <a:extLst>
                    <a:ext uri="{9D8B030D-6E8A-4147-A177-3AD203B41FA5}">
                      <a16:colId xmlns:a16="http://schemas.microsoft.com/office/drawing/2014/main" val="641956937"/>
                    </a:ext>
                  </a:extLst>
                </a:gridCol>
                <a:gridCol w="1287798">
                  <a:extLst>
                    <a:ext uri="{9D8B030D-6E8A-4147-A177-3AD203B41FA5}">
                      <a16:colId xmlns:a16="http://schemas.microsoft.com/office/drawing/2014/main" val="1663257491"/>
                    </a:ext>
                  </a:extLst>
                </a:gridCol>
                <a:gridCol w="1287798">
                  <a:extLst>
                    <a:ext uri="{9D8B030D-6E8A-4147-A177-3AD203B41FA5}">
                      <a16:colId xmlns:a16="http://schemas.microsoft.com/office/drawing/2014/main" val="3865174562"/>
                    </a:ext>
                  </a:extLst>
                </a:gridCol>
              </a:tblGrid>
              <a:tr h="904142">
                <a:tc>
                  <a:txBody>
                    <a:bodyPr/>
                    <a:lstStyle/>
                    <a:p>
                      <a:pPr>
                        <a:lnSpc>
                          <a:spcPct val="107000"/>
                        </a:lnSpc>
                        <a:spcAft>
                          <a:spcPts val="0"/>
                        </a:spcAft>
                      </a:pPr>
                      <a:r>
                        <a:rPr lang="nb-NO" sz="2000">
                          <a:effectLst/>
                          <a:latin typeface="+mn-lt"/>
                          <a:ea typeface="+mn-ea"/>
                          <a:cs typeface="+mn-cs"/>
                        </a:rPr>
                        <a:t>Variabel</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G1:</a:t>
                      </a:r>
                    </a:p>
                  </a:txBody>
                  <a:tcPr marL="68580" marR="68580" marT="0" marB="0"/>
                </a:tc>
                <a:tc>
                  <a:txBody>
                    <a:bodyPr/>
                    <a:lstStyle/>
                    <a:p>
                      <a:pPr>
                        <a:lnSpc>
                          <a:spcPct val="107000"/>
                        </a:lnSpc>
                        <a:spcAft>
                          <a:spcPts val="0"/>
                        </a:spcAft>
                      </a:pPr>
                      <a:r>
                        <a:rPr lang="nb-NO" sz="2000">
                          <a:effectLst/>
                        </a:rPr>
                        <a:t>G2: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G5:</a:t>
                      </a: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G6:</a:t>
                      </a:r>
                    </a:p>
                  </a:txBody>
                  <a:tcPr marL="68580" marR="68580" marT="0" marB="0"/>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G7:</a:t>
                      </a:r>
                    </a:p>
                  </a:txBody>
                  <a:tcPr marL="68580" marR="68580" marT="0" marB="0"/>
                </a:tc>
                <a:extLst>
                  <a:ext uri="{0D108BD9-81ED-4DB2-BD59-A6C34878D82A}">
                    <a16:rowId xmlns:a16="http://schemas.microsoft.com/office/drawing/2014/main" val="3363287223"/>
                  </a:ext>
                </a:extLst>
              </a:tr>
              <a:tr h="565378">
                <a:tc>
                  <a:txBody>
                    <a:bodyPr/>
                    <a:lstStyle/>
                    <a:p>
                      <a:pPr>
                        <a:lnSpc>
                          <a:spcPct val="107000"/>
                        </a:lnSpc>
                        <a:spcAft>
                          <a:spcPts val="0"/>
                        </a:spcAft>
                      </a:pPr>
                      <a:r>
                        <a:rPr lang="nb-NO" sz="1800">
                          <a:effectLst/>
                        </a:rPr>
                        <a:t>Stående/ liggende</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45332300"/>
                  </a:ext>
                </a:extLst>
              </a:tr>
              <a:tr h="565378">
                <a:tc>
                  <a:txBody>
                    <a:bodyPr/>
                    <a:lstStyle/>
                    <a:p>
                      <a:pPr>
                        <a:lnSpc>
                          <a:spcPct val="107000"/>
                        </a:lnSpc>
                        <a:spcAft>
                          <a:spcPts val="0"/>
                        </a:spcAft>
                      </a:pPr>
                      <a:r>
                        <a:rPr lang="nb-NO" sz="18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77723259"/>
                  </a:ext>
                </a:extLst>
              </a:tr>
              <a:tr h="567666">
                <a:tc>
                  <a:txBody>
                    <a:bodyPr/>
                    <a:lstStyle/>
                    <a:p>
                      <a:pPr>
                        <a:lnSpc>
                          <a:spcPct val="107000"/>
                        </a:lnSpc>
                        <a:spcAft>
                          <a:spcPts val="0"/>
                        </a:spcAft>
                      </a:pPr>
                      <a:r>
                        <a:rPr lang="nb-NO" sz="1800">
                          <a:effectLst/>
                        </a:rPr>
                        <a:t>Tyngde-punkt</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7663461"/>
                  </a:ext>
                </a:extLst>
              </a:tr>
              <a:tr h="501287">
                <a:tc>
                  <a:txBody>
                    <a:bodyPr/>
                    <a:lstStyle/>
                    <a:p>
                      <a:pPr>
                        <a:lnSpc>
                          <a:spcPct val="107000"/>
                        </a:lnSpc>
                        <a:spcAft>
                          <a:spcPts val="0"/>
                        </a:spcAft>
                      </a:pPr>
                      <a:r>
                        <a:rPr lang="nb-NO" sz="1800">
                          <a:effectLst/>
                        </a:rPr>
                        <a:t>Høyde</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44676331"/>
                  </a:ext>
                </a:extLst>
              </a:tr>
              <a:tr h="503574">
                <a:tc>
                  <a:txBody>
                    <a:bodyPr/>
                    <a:lstStyle/>
                    <a:p>
                      <a:pPr>
                        <a:lnSpc>
                          <a:spcPct val="107000"/>
                        </a:lnSpc>
                        <a:spcAft>
                          <a:spcPts val="0"/>
                        </a:spcAft>
                      </a:pPr>
                      <a:r>
                        <a:rPr lang="nb-NO" sz="1800">
                          <a:effectLst/>
                        </a:rPr>
                        <a:t>Vingeknekk</a:t>
                      </a:r>
                      <a:endParaRPr lang="nb-NO"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77171486"/>
                  </a:ext>
                </a:extLst>
              </a:tr>
              <a:tr h="634688">
                <a:tc>
                  <a:txBody>
                    <a:bodyPr/>
                    <a:lstStyle/>
                    <a:p>
                      <a:pPr>
                        <a:lnSpc>
                          <a:spcPct val="107000"/>
                        </a:lnSpc>
                        <a:spcAft>
                          <a:spcPts val="0"/>
                        </a:spcAft>
                      </a:pPr>
                      <a:r>
                        <a:rPr lang="nb-NO" sz="16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Flyvelengde</a:t>
                      </a:r>
                      <a:r>
                        <a:rPr lang="nb-NO" sz="1600" baseline="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 (m)</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endParaRPr lang="nb-NO" sz="3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90306"/>
                  </a:ext>
                </a:extLst>
              </a:tr>
            </a:tbl>
          </a:graphicData>
        </a:graphic>
      </p:graphicFrame>
    </p:spTree>
    <p:extLst>
      <p:ext uri="{BB962C8B-B14F-4D97-AF65-F5344CB8AC3E}">
        <p14:creationId xmlns:p14="http://schemas.microsoft.com/office/powerpoint/2010/main" val="26035118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Når vi har funnet hvilke fly som flyr lengst…</a:t>
            </a:r>
          </a:p>
        </p:txBody>
      </p:sp>
      <p:sp>
        <p:nvSpPr>
          <p:cNvPr id="3" name="Plassholder for innhold 2"/>
          <p:cNvSpPr>
            <a:spLocks noGrp="1"/>
          </p:cNvSpPr>
          <p:nvPr>
            <p:ph idx="1"/>
          </p:nvPr>
        </p:nvSpPr>
        <p:spPr/>
        <p:txBody>
          <a:bodyPr/>
          <a:lstStyle/>
          <a:p>
            <a:r>
              <a:rPr lang="nb-NO"/>
              <a:t>Kombinerer vi de «kromosomene» som ga de lengste kastene</a:t>
            </a:r>
          </a:p>
          <a:p>
            <a:r>
              <a:rPr lang="nb-NO"/>
              <a:t>Overkrysning/rekombinasjon: Vi bytter et (eller flere) gener mellom to (eller flere) kromosomer.</a:t>
            </a:r>
          </a:p>
          <a:p>
            <a:r>
              <a:rPr lang="nb-NO"/>
              <a:t>Eksempel: Dersom gruppe 1 hadde «4» på vingehøyde og gruppe 2 hadde «2» på vingehøyde, endrer gruppe 1 til «2» og gruppe 2 endrer til «4».</a:t>
            </a:r>
          </a:p>
          <a:p>
            <a:r>
              <a:rPr lang="nb-NO"/>
              <a:t>Mutasjon: Vi lar et (eller flere) gener forandre seg (mutere)</a:t>
            </a:r>
          </a:p>
          <a:p>
            <a:r>
              <a:rPr lang="nb-NO"/>
              <a:t>Eksempel: Dersom gruppe 3 har «1» som vingeform på sitt fly, kan de mutere dette genet til «5» og se hva som skjer</a:t>
            </a:r>
          </a:p>
          <a:p>
            <a:endParaRPr lang="nb-NO"/>
          </a:p>
        </p:txBody>
      </p:sp>
    </p:spTree>
    <p:extLst>
      <p:ext uri="{BB962C8B-B14F-4D97-AF65-F5344CB8AC3E}">
        <p14:creationId xmlns:p14="http://schemas.microsoft.com/office/powerpoint/2010/main" val="42683635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05068" y="245855"/>
            <a:ext cx="10515600" cy="1325563"/>
          </a:xfrm>
        </p:spPr>
        <p:txBody>
          <a:bodyPr>
            <a:normAutofit/>
          </a:bodyPr>
          <a:lstStyle/>
          <a:p>
            <a:r>
              <a:rPr lang="nb-NO"/>
              <a:t>Eksempel:</a:t>
            </a:r>
          </a:p>
        </p:txBody>
      </p:sp>
      <p:graphicFrame>
        <p:nvGraphicFramePr>
          <p:cNvPr id="4" name="Plassholder for innhold 3"/>
          <p:cNvGraphicFramePr>
            <a:graphicFrameLocks noGrp="1"/>
          </p:cNvGraphicFramePr>
          <p:nvPr>
            <p:ph idx="1"/>
          </p:nvPr>
        </p:nvGraphicFramePr>
        <p:xfrm>
          <a:off x="672546" y="2129767"/>
          <a:ext cx="10300254" cy="4359791"/>
        </p:xfrm>
        <a:graphic>
          <a:graphicData uri="http://schemas.openxmlformats.org/drawingml/2006/table">
            <a:tbl>
              <a:tblPr firstRow="1" firstCol="1" bandRow="1">
                <a:tableStyleId>{5C22544A-7EE6-4342-B048-85BDC9FD1C3A}</a:tableStyleId>
              </a:tblPr>
              <a:tblGrid>
                <a:gridCol w="2059596">
                  <a:extLst>
                    <a:ext uri="{9D8B030D-6E8A-4147-A177-3AD203B41FA5}">
                      <a16:colId xmlns:a16="http://schemas.microsoft.com/office/drawing/2014/main" val="1831042041"/>
                    </a:ext>
                  </a:extLst>
                </a:gridCol>
                <a:gridCol w="2059596">
                  <a:extLst>
                    <a:ext uri="{9D8B030D-6E8A-4147-A177-3AD203B41FA5}">
                      <a16:colId xmlns:a16="http://schemas.microsoft.com/office/drawing/2014/main" val="1058369051"/>
                    </a:ext>
                  </a:extLst>
                </a:gridCol>
                <a:gridCol w="2059596">
                  <a:extLst>
                    <a:ext uri="{9D8B030D-6E8A-4147-A177-3AD203B41FA5}">
                      <a16:colId xmlns:a16="http://schemas.microsoft.com/office/drawing/2014/main" val="3215706305"/>
                    </a:ext>
                  </a:extLst>
                </a:gridCol>
                <a:gridCol w="2060733">
                  <a:extLst>
                    <a:ext uri="{9D8B030D-6E8A-4147-A177-3AD203B41FA5}">
                      <a16:colId xmlns:a16="http://schemas.microsoft.com/office/drawing/2014/main" val="52166213"/>
                    </a:ext>
                  </a:extLst>
                </a:gridCol>
                <a:gridCol w="2060733">
                  <a:extLst>
                    <a:ext uri="{9D8B030D-6E8A-4147-A177-3AD203B41FA5}">
                      <a16:colId xmlns:a16="http://schemas.microsoft.com/office/drawing/2014/main" val="1247408042"/>
                    </a:ext>
                  </a:extLst>
                </a:gridCol>
              </a:tblGrid>
              <a:tr h="904142">
                <a:tc>
                  <a:txBody>
                    <a:bodyPr/>
                    <a:lstStyle/>
                    <a:p>
                      <a:pPr>
                        <a:lnSpc>
                          <a:spcPct val="107000"/>
                        </a:lnSpc>
                        <a:spcAft>
                          <a:spcPts val="0"/>
                        </a:spcAft>
                      </a:pPr>
                      <a:r>
                        <a:rPr lang="nb-NO" sz="2000">
                          <a:effectLst/>
                          <a:latin typeface="+mn-lt"/>
                          <a:ea typeface="+mn-ea"/>
                          <a:cs typeface="+mn-cs"/>
                        </a:rPr>
                        <a:t>Variabel</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rPr>
                        <a:t>Gruppe1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rPr>
                        <a:t>Gruppe2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Gruppe</a:t>
                      </a:r>
                      <a:r>
                        <a:rPr lang="nb-NO" sz="2000" baseline="0">
                          <a:effectLst/>
                          <a:latin typeface="+mn-lt"/>
                          <a:ea typeface="+mn-ea"/>
                          <a:cs typeface="+mn-cs"/>
                        </a:rPr>
                        <a:t> 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Gruppe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63287223"/>
                  </a:ext>
                </a:extLst>
              </a:tr>
              <a:tr h="565378">
                <a:tc>
                  <a:txBody>
                    <a:bodyPr/>
                    <a:lstStyle/>
                    <a:p>
                      <a:pPr>
                        <a:lnSpc>
                          <a:spcPct val="107000"/>
                        </a:lnSpc>
                        <a:spcAft>
                          <a:spcPts val="0"/>
                        </a:spcAft>
                      </a:pPr>
                      <a:r>
                        <a:rPr lang="nb-NO" sz="2000">
                          <a:effectLst/>
                        </a:rPr>
                        <a:t>Stående/liggende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3 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45332300"/>
                  </a:ext>
                </a:extLst>
              </a:tr>
              <a:tr h="567666">
                <a:tc>
                  <a:txBody>
                    <a:bodyPr/>
                    <a:lstStyle/>
                    <a:p>
                      <a:pPr>
                        <a:lnSpc>
                          <a:spcPct val="107000"/>
                        </a:lnSpc>
                        <a:spcAft>
                          <a:spcPts val="0"/>
                        </a:spcAft>
                      </a:pPr>
                      <a:r>
                        <a:rPr lang="nb-NO" sz="20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r>
                        <a:rPr lang="nb-NO" sz="2000">
                          <a:effectLst/>
                        </a:rPr>
                        <a:t> 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7663461"/>
                  </a:ext>
                </a:extLst>
              </a:tr>
              <a:tr h="501287">
                <a:tc>
                  <a:txBody>
                    <a:bodyPr/>
                    <a:lstStyle/>
                    <a:p>
                      <a:pPr>
                        <a:lnSpc>
                          <a:spcPct val="107000"/>
                        </a:lnSpc>
                        <a:spcAft>
                          <a:spcPts val="0"/>
                        </a:spcAft>
                      </a:pPr>
                      <a:r>
                        <a:rPr lang="nb-NO" sz="2000">
                          <a:effectLst/>
                        </a:rPr>
                        <a:t>Tyngdepunkt</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5</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44676331"/>
                  </a:ext>
                </a:extLst>
              </a:tr>
              <a:tr h="503574">
                <a:tc>
                  <a:txBody>
                    <a:bodyPr/>
                    <a:lstStyle/>
                    <a:p>
                      <a:pPr>
                        <a:lnSpc>
                          <a:spcPct val="107000"/>
                        </a:lnSpc>
                        <a:spcAft>
                          <a:spcPts val="0"/>
                        </a:spcAft>
                      </a:pPr>
                      <a:r>
                        <a:rPr lang="nb-NO" sz="2000">
                          <a:effectLst/>
                        </a:rPr>
                        <a:t>Høyde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77171486"/>
                  </a:ext>
                </a:extLst>
              </a:tr>
              <a:tr h="603718">
                <a:tc>
                  <a:txBody>
                    <a:bodyPr/>
                    <a:lstStyle/>
                    <a:p>
                      <a:pPr>
                        <a:lnSpc>
                          <a:spcPct val="107000"/>
                        </a:lnSpc>
                        <a:spcAft>
                          <a:spcPts val="0"/>
                        </a:spcAft>
                      </a:pPr>
                      <a:r>
                        <a:rPr lang="nb-NO" sz="2000">
                          <a:effectLst/>
                        </a:rPr>
                        <a:t>Vingeknekk</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5</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2888344"/>
                  </a:ext>
                </a:extLst>
              </a:tr>
              <a:tr h="634688">
                <a:tc>
                  <a:txBody>
                    <a:bodyPr/>
                    <a:lstStyle/>
                    <a:p>
                      <a:pPr>
                        <a:lnSpc>
                          <a:spcPct val="107000"/>
                        </a:lnSpc>
                        <a:spcAft>
                          <a:spcPts val="0"/>
                        </a:spcAft>
                      </a:pPr>
                      <a:r>
                        <a:rPr lang="nb-NO" sz="16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Flyvelengde</a:t>
                      </a:r>
                      <a:r>
                        <a:rPr lang="nb-NO" sz="1600" baseline="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 (m)</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3 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6 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8m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1 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90306"/>
                  </a:ext>
                </a:extLst>
              </a:tr>
            </a:tbl>
          </a:graphicData>
        </a:graphic>
      </p:graphicFrame>
      <p:sp>
        <p:nvSpPr>
          <p:cNvPr id="3" name="Avrundet rektangel 2"/>
          <p:cNvSpPr/>
          <p:nvPr/>
        </p:nvSpPr>
        <p:spPr>
          <a:xfrm>
            <a:off x="4850296" y="1987826"/>
            <a:ext cx="1391478" cy="42141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Avrundet rektangel 4"/>
          <p:cNvSpPr/>
          <p:nvPr/>
        </p:nvSpPr>
        <p:spPr>
          <a:xfrm>
            <a:off x="6751983" y="1987825"/>
            <a:ext cx="1391478" cy="42141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p:cNvSpPr txBox="1"/>
          <p:nvPr/>
        </p:nvSpPr>
        <p:spPr>
          <a:xfrm>
            <a:off x="4585252" y="825514"/>
            <a:ext cx="4704522" cy="954107"/>
          </a:xfrm>
          <a:prstGeom prst="rect">
            <a:avLst/>
          </a:prstGeom>
          <a:noFill/>
        </p:spPr>
        <p:txBody>
          <a:bodyPr wrap="square" rtlCol="0">
            <a:spAutoFit/>
          </a:bodyPr>
          <a:lstStyle/>
          <a:p>
            <a:r>
              <a:rPr lang="nb-NO" sz="2800"/>
              <a:t>Disse to «kromosomene» ga lengst flytur</a:t>
            </a:r>
          </a:p>
        </p:txBody>
      </p:sp>
    </p:spTree>
    <p:extLst>
      <p:ext uri="{BB962C8B-B14F-4D97-AF65-F5344CB8AC3E}">
        <p14:creationId xmlns:p14="http://schemas.microsoft.com/office/powerpoint/2010/main" val="330654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Overkrysning</a:t>
            </a:r>
          </a:p>
        </p:txBody>
      </p:sp>
      <p:sp>
        <p:nvSpPr>
          <p:cNvPr id="3" name="Plassholder for innhold 2"/>
          <p:cNvSpPr>
            <a:spLocks noGrp="1"/>
          </p:cNvSpPr>
          <p:nvPr>
            <p:ph idx="1"/>
          </p:nvPr>
        </p:nvSpPr>
        <p:spPr>
          <a:xfrm>
            <a:off x="838200" y="1825625"/>
            <a:ext cx="6304722" cy="4351338"/>
          </a:xfrm>
        </p:spPr>
        <p:txBody>
          <a:bodyPr/>
          <a:lstStyle/>
          <a:p>
            <a:r>
              <a:rPr lang="nb-NO"/>
              <a:t>Re-kombinerer de «kromosomene» som ga de lengste kastene. Overkrysser og «byttelåner» genet for en/flere egenskaper</a:t>
            </a:r>
          </a:p>
        </p:txBody>
      </p:sp>
      <p:graphicFrame>
        <p:nvGraphicFramePr>
          <p:cNvPr id="4" name="Tabell 3"/>
          <p:cNvGraphicFramePr>
            <a:graphicFrameLocks noGrp="1"/>
          </p:cNvGraphicFramePr>
          <p:nvPr/>
        </p:nvGraphicFramePr>
        <p:xfrm>
          <a:off x="7482840" y="1744415"/>
          <a:ext cx="3993543" cy="4426826"/>
        </p:xfrm>
        <a:graphic>
          <a:graphicData uri="http://schemas.openxmlformats.org/drawingml/2006/table">
            <a:tbl>
              <a:tblPr firstRow="1" firstCol="1" bandRow="1">
                <a:tableStyleId>{5C22544A-7EE6-4342-B048-85BDC9FD1C3A}</a:tableStyleId>
              </a:tblPr>
              <a:tblGrid>
                <a:gridCol w="1661160">
                  <a:extLst>
                    <a:ext uri="{9D8B030D-6E8A-4147-A177-3AD203B41FA5}">
                      <a16:colId xmlns:a16="http://schemas.microsoft.com/office/drawing/2014/main" val="4159965681"/>
                    </a:ext>
                  </a:extLst>
                </a:gridCol>
                <a:gridCol w="1078156">
                  <a:extLst>
                    <a:ext uri="{9D8B030D-6E8A-4147-A177-3AD203B41FA5}">
                      <a16:colId xmlns:a16="http://schemas.microsoft.com/office/drawing/2014/main" val="987980045"/>
                    </a:ext>
                  </a:extLst>
                </a:gridCol>
                <a:gridCol w="1254227">
                  <a:extLst>
                    <a:ext uri="{9D8B030D-6E8A-4147-A177-3AD203B41FA5}">
                      <a16:colId xmlns:a16="http://schemas.microsoft.com/office/drawing/2014/main" val="2567833366"/>
                    </a:ext>
                  </a:extLst>
                </a:gridCol>
              </a:tblGrid>
              <a:tr h="786750">
                <a:tc>
                  <a:txBody>
                    <a:bodyPr/>
                    <a:lstStyle/>
                    <a:p>
                      <a:pPr>
                        <a:lnSpc>
                          <a:spcPct val="107000"/>
                        </a:lnSpc>
                        <a:spcAft>
                          <a:spcPts val="0"/>
                        </a:spcAft>
                      </a:pPr>
                      <a:r>
                        <a:rPr lang="nb-NO" sz="2000">
                          <a:effectLst/>
                          <a:latin typeface="+mn-lt"/>
                          <a:ea typeface="+mn-ea"/>
                          <a:cs typeface="+mn-cs"/>
                        </a:rPr>
                        <a:t>Variabel</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rPr>
                        <a:t>Gruppe2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nb-NO" sz="2000">
                          <a:effectLst/>
                          <a:latin typeface="+mn-lt"/>
                          <a:ea typeface="+mn-ea"/>
                          <a:cs typeface="+mn-cs"/>
                        </a:rPr>
                        <a:t>Gruppe</a:t>
                      </a:r>
                      <a:r>
                        <a:rPr lang="nb-NO" sz="2000" baseline="0">
                          <a:effectLst/>
                          <a:latin typeface="+mn-lt"/>
                          <a:ea typeface="+mn-ea"/>
                          <a:cs typeface="+mn-cs"/>
                        </a:rPr>
                        <a:t> 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57458791"/>
                  </a:ext>
                </a:extLst>
              </a:tr>
              <a:tr h="565378">
                <a:tc>
                  <a:txBody>
                    <a:bodyPr/>
                    <a:lstStyle/>
                    <a:p>
                      <a:pPr>
                        <a:lnSpc>
                          <a:spcPct val="107000"/>
                        </a:lnSpc>
                        <a:spcAft>
                          <a:spcPts val="0"/>
                        </a:spcAft>
                      </a:pPr>
                      <a:r>
                        <a:rPr lang="nb-NO" sz="2000">
                          <a:effectLst/>
                        </a:rPr>
                        <a:t>Stående/liggende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9364723"/>
                  </a:ext>
                </a:extLst>
              </a:tr>
              <a:tr h="567666">
                <a:tc>
                  <a:txBody>
                    <a:bodyPr/>
                    <a:lstStyle/>
                    <a:p>
                      <a:pPr>
                        <a:lnSpc>
                          <a:spcPct val="107000"/>
                        </a:lnSpc>
                        <a:spcAft>
                          <a:spcPts val="0"/>
                        </a:spcAft>
                      </a:pPr>
                      <a:r>
                        <a:rPr lang="nb-NO" sz="20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r>
                        <a:rPr lang="nb-NO" sz="2000">
                          <a:effectLst/>
                        </a:rPr>
                        <a:t> 4</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2</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77015599"/>
                  </a:ext>
                </a:extLst>
              </a:tr>
              <a:tr h="501287">
                <a:tc>
                  <a:txBody>
                    <a:bodyPr/>
                    <a:lstStyle/>
                    <a:p>
                      <a:pPr>
                        <a:lnSpc>
                          <a:spcPct val="107000"/>
                        </a:lnSpc>
                        <a:spcAft>
                          <a:spcPts val="0"/>
                        </a:spcAft>
                      </a:pPr>
                      <a:r>
                        <a:rPr lang="nb-NO" sz="2000">
                          <a:effectLst/>
                        </a:rPr>
                        <a:t>Tyngdepunkt</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5</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965641"/>
                  </a:ext>
                </a:extLst>
              </a:tr>
              <a:tr h="503574">
                <a:tc>
                  <a:txBody>
                    <a:bodyPr/>
                    <a:lstStyle/>
                    <a:p>
                      <a:pPr>
                        <a:lnSpc>
                          <a:spcPct val="107000"/>
                        </a:lnSpc>
                        <a:spcAft>
                          <a:spcPts val="0"/>
                        </a:spcAft>
                      </a:pPr>
                      <a:r>
                        <a:rPr lang="nb-NO" sz="2000">
                          <a:effectLst/>
                        </a:rPr>
                        <a:t>Høyde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07298942"/>
                  </a:ext>
                </a:extLst>
              </a:tr>
              <a:tr h="603718">
                <a:tc>
                  <a:txBody>
                    <a:bodyPr/>
                    <a:lstStyle/>
                    <a:p>
                      <a:pPr>
                        <a:lnSpc>
                          <a:spcPct val="107000"/>
                        </a:lnSpc>
                        <a:spcAft>
                          <a:spcPts val="0"/>
                        </a:spcAft>
                      </a:pPr>
                      <a:r>
                        <a:rPr lang="nb-NO" sz="2000">
                          <a:effectLst/>
                        </a:rPr>
                        <a:t>Vingeknekk</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3</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228169"/>
                  </a:ext>
                </a:extLst>
              </a:tr>
              <a:tr h="634688">
                <a:tc>
                  <a:txBody>
                    <a:bodyPr/>
                    <a:lstStyle/>
                    <a:p>
                      <a:pPr>
                        <a:lnSpc>
                          <a:spcPct val="107000"/>
                        </a:lnSpc>
                        <a:spcAft>
                          <a:spcPts val="0"/>
                        </a:spcAft>
                      </a:pPr>
                      <a:r>
                        <a:rPr lang="nb-NO" sz="16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Flyvelengde</a:t>
                      </a:r>
                      <a:r>
                        <a:rPr lang="nb-NO" sz="1600" baseline="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rPr>
                        <a:t> (m)</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6 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nb-NO" sz="1600">
                          <a:effectLst/>
                          <a:latin typeface="Calibri" panose="020F0502020204030204" pitchFamily="34" charset="0"/>
                          <a:ea typeface="Calibri" panose="020F0502020204030204" pitchFamily="34" charset="0"/>
                          <a:cs typeface="Arial" panose="020B0604020202020204" pitchFamily="34" charset="0"/>
                        </a:rPr>
                        <a:t>8m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1153963"/>
                  </a:ext>
                </a:extLst>
              </a:tr>
            </a:tbl>
          </a:graphicData>
        </a:graphic>
      </p:graphicFrame>
      <p:graphicFrame>
        <p:nvGraphicFramePr>
          <p:cNvPr id="5" name="Tabell 4"/>
          <p:cNvGraphicFramePr>
            <a:graphicFrameLocks noGrp="1"/>
          </p:cNvGraphicFramePr>
          <p:nvPr/>
        </p:nvGraphicFramePr>
        <p:xfrm>
          <a:off x="957470" y="3570277"/>
          <a:ext cx="3004930" cy="3005388"/>
        </p:xfrm>
        <a:graphic>
          <a:graphicData uri="http://schemas.openxmlformats.org/drawingml/2006/table">
            <a:tbl>
              <a:tblPr firstRow="1" firstCol="1" bandRow="1">
                <a:tableStyleId>{5C22544A-7EE6-4342-B048-85BDC9FD1C3A}</a:tableStyleId>
              </a:tblPr>
              <a:tblGrid>
                <a:gridCol w="1569720">
                  <a:extLst>
                    <a:ext uri="{9D8B030D-6E8A-4147-A177-3AD203B41FA5}">
                      <a16:colId xmlns:a16="http://schemas.microsoft.com/office/drawing/2014/main" val="2900191141"/>
                    </a:ext>
                  </a:extLst>
                </a:gridCol>
                <a:gridCol w="702807">
                  <a:extLst>
                    <a:ext uri="{9D8B030D-6E8A-4147-A177-3AD203B41FA5}">
                      <a16:colId xmlns:a16="http://schemas.microsoft.com/office/drawing/2014/main" val="2858793871"/>
                    </a:ext>
                  </a:extLst>
                </a:gridCol>
                <a:gridCol w="732403">
                  <a:extLst>
                    <a:ext uri="{9D8B030D-6E8A-4147-A177-3AD203B41FA5}">
                      <a16:colId xmlns:a16="http://schemas.microsoft.com/office/drawing/2014/main" val="1805222046"/>
                    </a:ext>
                  </a:extLst>
                </a:gridCol>
              </a:tblGrid>
              <a:tr h="565378">
                <a:tc>
                  <a:txBody>
                    <a:bodyPr/>
                    <a:lstStyle/>
                    <a:p>
                      <a:pPr>
                        <a:lnSpc>
                          <a:spcPct val="107000"/>
                        </a:lnSpc>
                        <a:spcAft>
                          <a:spcPts val="0"/>
                        </a:spcAft>
                      </a:pPr>
                      <a:r>
                        <a:rPr lang="nb-NO" sz="2000">
                          <a:effectLst/>
                        </a:rPr>
                        <a:t>Stående/liggende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algn="ctr" defTabSz="914400" rtl="0" eaLnBrk="1" latinLnBrk="0" hangingPunct="1">
                        <a:lnSpc>
                          <a:spcPct val="107000"/>
                        </a:lnSpc>
                        <a:spcAft>
                          <a:spcPts val="0"/>
                        </a:spcAft>
                      </a:pPr>
                      <a:r>
                        <a:rPr lang="nb-NO" sz="2000" b="0" kern="1200">
                          <a:solidFill>
                            <a:schemeClr val="dk1"/>
                          </a:solidFill>
                          <a:effectLst/>
                          <a:latin typeface="+mn-lt"/>
                          <a:ea typeface="+mn-ea"/>
                          <a:cs typeface="+mn-cs"/>
                        </a:rPr>
                        <a:t>2 </a:t>
                      </a:r>
                    </a:p>
                  </a:txBody>
                  <a:tcPr marL="68580" marR="68580" marT="0" marB="0"/>
                </a:tc>
                <a:tc>
                  <a:txBody>
                    <a:bodyPr/>
                    <a:lstStyle/>
                    <a:p>
                      <a:pPr marL="0" algn="ctr" defTabSz="914400" rtl="0" eaLnBrk="1" latinLnBrk="0" hangingPunct="1">
                        <a:lnSpc>
                          <a:spcPct val="107000"/>
                        </a:lnSpc>
                        <a:spcAft>
                          <a:spcPts val="0"/>
                        </a:spcAft>
                      </a:pPr>
                      <a:r>
                        <a:rPr lang="nb-NO" sz="2000" b="0" kern="1200">
                          <a:solidFill>
                            <a:schemeClr val="dk1"/>
                          </a:solidFill>
                          <a:effectLst/>
                          <a:latin typeface="+mn-lt"/>
                          <a:ea typeface="+mn-ea"/>
                          <a:cs typeface="+mn-cs"/>
                        </a:rPr>
                        <a:t>2 </a:t>
                      </a:r>
                    </a:p>
                  </a:txBody>
                  <a:tcPr marL="68580" marR="68580" marT="0" marB="0"/>
                </a:tc>
                <a:extLst>
                  <a:ext uri="{0D108BD9-81ED-4DB2-BD59-A6C34878D82A}">
                    <a16:rowId xmlns:a16="http://schemas.microsoft.com/office/drawing/2014/main" val="694463783"/>
                  </a:ext>
                </a:extLst>
              </a:tr>
              <a:tr h="567666">
                <a:tc>
                  <a:txBody>
                    <a:bodyPr/>
                    <a:lstStyle/>
                    <a:p>
                      <a:pPr>
                        <a:lnSpc>
                          <a:spcPct val="107000"/>
                        </a:lnSpc>
                        <a:spcAft>
                          <a:spcPts val="0"/>
                        </a:spcAft>
                      </a:pPr>
                      <a:r>
                        <a:rPr lang="nb-NO" sz="20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r>
                        <a:rPr lang="nb-NO" sz="2000">
                          <a:effectLst/>
                        </a:rPr>
                        <a:t> </a:t>
                      </a:r>
                      <a:r>
                        <a:rPr lang="nb-NO" sz="2800" b="1">
                          <a:effectLst/>
                        </a:rPr>
                        <a:t>4</a:t>
                      </a:r>
                      <a:endParaRPr lang="nb-NO" sz="16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a:t>
                      </a:r>
                      <a:r>
                        <a:rPr lang="nb-NO" sz="2800" b="1">
                          <a:effectLst/>
                        </a:rPr>
                        <a:t>2</a:t>
                      </a:r>
                      <a:endParaRPr lang="nb-NO" sz="20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171908"/>
                  </a:ext>
                </a:extLst>
              </a:tr>
              <a:tr h="501287">
                <a:tc>
                  <a:txBody>
                    <a:bodyPr/>
                    <a:lstStyle/>
                    <a:p>
                      <a:pPr>
                        <a:lnSpc>
                          <a:spcPct val="107000"/>
                        </a:lnSpc>
                        <a:spcAft>
                          <a:spcPts val="0"/>
                        </a:spcAft>
                      </a:pPr>
                      <a:r>
                        <a:rPr lang="nb-NO" sz="2000">
                          <a:effectLst/>
                        </a:rPr>
                        <a:t>Tyngdepunkt</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5</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13626313"/>
                  </a:ext>
                </a:extLst>
              </a:tr>
              <a:tr h="503574">
                <a:tc>
                  <a:txBody>
                    <a:bodyPr/>
                    <a:lstStyle/>
                    <a:p>
                      <a:pPr>
                        <a:lnSpc>
                          <a:spcPct val="107000"/>
                        </a:lnSpc>
                        <a:spcAft>
                          <a:spcPts val="0"/>
                        </a:spcAft>
                      </a:pPr>
                      <a:r>
                        <a:rPr lang="nb-NO" sz="2000">
                          <a:effectLst/>
                        </a:rPr>
                        <a:t>Høyde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37100968"/>
                  </a:ext>
                </a:extLst>
              </a:tr>
              <a:tr h="603718">
                <a:tc>
                  <a:txBody>
                    <a:bodyPr/>
                    <a:lstStyle/>
                    <a:p>
                      <a:pPr>
                        <a:lnSpc>
                          <a:spcPct val="107000"/>
                        </a:lnSpc>
                        <a:spcAft>
                          <a:spcPts val="0"/>
                        </a:spcAft>
                      </a:pPr>
                      <a:r>
                        <a:rPr lang="nb-NO" sz="2000">
                          <a:effectLst/>
                        </a:rPr>
                        <a:t>Vingeknekk</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7000"/>
                        </a:lnSpc>
                        <a:spcAft>
                          <a:spcPts val="0"/>
                        </a:spcAft>
                      </a:pPr>
                      <a:r>
                        <a:rPr lang="nb-NO" sz="2800" b="1" kern="1200">
                          <a:solidFill>
                            <a:schemeClr val="dk1"/>
                          </a:solidFill>
                          <a:effectLst/>
                          <a:latin typeface="+mn-lt"/>
                          <a:ea typeface="+mn-ea"/>
                          <a:cs typeface="+mn-cs"/>
                        </a:rPr>
                        <a:t> 3</a:t>
                      </a:r>
                    </a:p>
                  </a:txBody>
                  <a:tcPr marL="68580" marR="68580" marT="0" marB="0">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7000"/>
                        </a:lnSpc>
                        <a:spcAft>
                          <a:spcPts val="0"/>
                        </a:spcAft>
                      </a:pPr>
                      <a:r>
                        <a:rPr lang="nb-NO" sz="2800" b="1" kern="1200">
                          <a:solidFill>
                            <a:schemeClr val="dk1"/>
                          </a:solidFill>
                          <a:effectLst/>
                          <a:latin typeface="+mn-lt"/>
                          <a:ea typeface="+mn-ea"/>
                          <a:cs typeface="+mn-cs"/>
                        </a:rPr>
                        <a:t> 6</a:t>
                      </a: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088932"/>
                  </a:ext>
                </a:extLst>
              </a:tr>
            </a:tbl>
          </a:graphicData>
        </a:graphic>
      </p:graphicFrame>
      <p:graphicFrame>
        <p:nvGraphicFramePr>
          <p:cNvPr id="6" name="Tabell 5"/>
          <p:cNvGraphicFramePr>
            <a:graphicFrameLocks noGrp="1"/>
          </p:cNvGraphicFramePr>
          <p:nvPr/>
        </p:nvGraphicFramePr>
        <p:xfrm>
          <a:off x="5450287" y="3570277"/>
          <a:ext cx="1569720" cy="2741623"/>
        </p:xfrm>
        <a:graphic>
          <a:graphicData uri="http://schemas.openxmlformats.org/drawingml/2006/table">
            <a:tbl>
              <a:tblPr firstRow="1" firstCol="1" bandRow="1">
                <a:tableStyleId>{5C22544A-7EE6-4342-B048-85BDC9FD1C3A}</a:tableStyleId>
              </a:tblPr>
              <a:tblGrid>
                <a:gridCol w="784860">
                  <a:extLst>
                    <a:ext uri="{9D8B030D-6E8A-4147-A177-3AD203B41FA5}">
                      <a16:colId xmlns:a16="http://schemas.microsoft.com/office/drawing/2014/main" val="2900191141"/>
                    </a:ext>
                  </a:extLst>
                </a:gridCol>
                <a:gridCol w="784860">
                  <a:extLst>
                    <a:ext uri="{9D8B030D-6E8A-4147-A177-3AD203B41FA5}">
                      <a16:colId xmlns:a16="http://schemas.microsoft.com/office/drawing/2014/main" val="384055397"/>
                    </a:ext>
                  </a:extLst>
                </a:gridCol>
              </a:tblGrid>
              <a:tr h="565378">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94463783"/>
                  </a:ext>
                </a:extLst>
              </a:tr>
              <a:tr h="567666">
                <a:tc>
                  <a:txBody>
                    <a:bodyPr/>
                    <a:lstStyle/>
                    <a:p>
                      <a:pPr algn="ctr">
                        <a:lnSpc>
                          <a:spcPct val="107000"/>
                        </a:lnSpc>
                        <a:spcAft>
                          <a:spcPts val="0"/>
                        </a:spcAft>
                      </a:pPr>
                      <a:r>
                        <a:rPr lang="nb-NO" sz="2000">
                          <a:solidFill>
                            <a:schemeClr val="tx1"/>
                          </a:solidFill>
                          <a:effectLst/>
                        </a:rPr>
                        <a:t> </a:t>
                      </a:r>
                      <a:r>
                        <a:rPr lang="nb-NO" sz="2800" b="1">
                          <a:solidFill>
                            <a:schemeClr val="tx1"/>
                          </a:solidFill>
                          <a:effectLst/>
                        </a:rPr>
                        <a:t>2</a:t>
                      </a:r>
                      <a:endParaRPr lang="nb-NO" sz="1600" b="1">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800" b="1" kern="1200">
                          <a:solidFill>
                            <a:schemeClr val="tx1"/>
                          </a:solidFill>
                          <a:effectLst/>
                          <a:latin typeface="+mn-lt"/>
                          <a:ea typeface="+mn-ea"/>
                          <a:cs typeface="+mn-cs"/>
                        </a:rPr>
                        <a:t>4</a:t>
                      </a:r>
                    </a:p>
                  </a:txBody>
                  <a:tcPr marL="68580" marR="68580" marT="0" marB="0"/>
                </a:tc>
                <a:extLst>
                  <a:ext uri="{0D108BD9-81ED-4DB2-BD59-A6C34878D82A}">
                    <a16:rowId xmlns:a16="http://schemas.microsoft.com/office/drawing/2014/main" val="35171908"/>
                  </a:ext>
                </a:extLst>
              </a:tr>
              <a:tr h="501287">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5</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13626313"/>
                  </a:ext>
                </a:extLst>
              </a:tr>
              <a:tr h="503574">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37100968"/>
                  </a:ext>
                </a:extLst>
              </a:tr>
              <a:tr h="603718">
                <a:tc>
                  <a:txBody>
                    <a:bodyPr/>
                    <a:lstStyle/>
                    <a:p>
                      <a:pPr algn="ctr">
                        <a:lnSpc>
                          <a:spcPct val="107000"/>
                        </a:lnSpc>
                        <a:spcAft>
                          <a:spcPts val="0"/>
                        </a:spcAft>
                      </a:pPr>
                      <a:r>
                        <a:rPr lang="nb-NO" sz="2800" b="1">
                          <a:solidFill>
                            <a:schemeClr val="tx1"/>
                          </a:solidFill>
                          <a:effectLst/>
                        </a:rPr>
                        <a:t> 6</a:t>
                      </a:r>
                      <a:endParaRPr lang="nb-NO" sz="2000" b="1">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nb-NO" sz="2800" b="1">
                          <a:solidFill>
                            <a:schemeClr val="tx1"/>
                          </a:solidFill>
                          <a:effectLst/>
                        </a:rPr>
                        <a:t>3</a:t>
                      </a:r>
                      <a:endParaRPr lang="nb-NO" sz="2000" b="1">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088932"/>
                  </a:ext>
                </a:extLst>
              </a:tr>
            </a:tbl>
          </a:graphicData>
        </a:graphic>
      </p:graphicFrame>
      <p:sp>
        <p:nvSpPr>
          <p:cNvPr id="7" name="Pil mot venstre og høyre 6"/>
          <p:cNvSpPr/>
          <p:nvPr/>
        </p:nvSpPr>
        <p:spPr>
          <a:xfrm>
            <a:off x="3048332" y="4251533"/>
            <a:ext cx="450574" cy="238539"/>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Pil mot venstre og høyre 7"/>
          <p:cNvSpPr/>
          <p:nvPr/>
        </p:nvSpPr>
        <p:spPr>
          <a:xfrm>
            <a:off x="3048332" y="5774744"/>
            <a:ext cx="450574" cy="265464"/>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Pil høyre 8"/>
          <p:cNvSpPr/>
          <p:nvPr/>
        </p:nvSpPr>
        <p:spPr>
          <a:xfrm>
            <a:off x="4302318" y="4490072"/>
            <a:ext cx="901147" cy="66260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553996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92BA8-A920-E7E9-6F2D-1B390DE89864}"/>
            </a:ext>
          </a:extLst>
        </p:cNvPr>
        <p:cNvGrpSpPr/>
        <p:nvPr/>
      </p:nvGrpSpPr>
      <p:grpSpPr>
        <a:xfrm>
          <a:off x="0" y="0"/>
          <a:ext cx="0" cy="0"/>
          <a:chOff x="0" y="0"/>
          <a:chExt cx="0" cy="0"/>
        </a:xfrm>
      </p:grpSpPr>
      <p:pic>
        <p:nvPicPr>
          <p:cNvPr id="21" name="Plassholder for innhold 20" descr="Et bilde som inneholder klær, innendørs, tekst, møbler&#10;&#10;Automatisk generert beskrivelse">
            <a:extLst>
              <a:ext uri="{FF2B5EF4-FFF2-40B4-BE49-F238E27FC236}">
                <a16:creationId xmlns:a16="http://schemas.microsoft.com/office/drawing/2014/main" id="{47E8142F-8496-26EC-1277-4E311907FACF}"/>
              </a:ext>
            </a:extLst>
          </p:cNvPr>
          <p:cNvPicPr>
            <a:picLocks noGrp="1" noChangeAspect="1"/>
          </p:cNvPicPr>
          <p:nvPr>
            <p:ph type="pic" sz="quarter" idx="13"/>
          </p:nvPr>
        </p:nvPicPr>
        <p:blipFill>
          <a:blip r:embed="rId2"/>
          <a:stretch/>
        </p:blipFill>
        <p:spPr>
          <a:xfrm>
            <a:off x="8851900" y="0"/>
            <a:ext cx="6858000" cy="6858000"/>
          </a:xfrm>
          <a:noFill/>
        </p:spPr>
      </p:pic>
      <p:sp>
        <p:nvSpPr>
          <p:cNvPr id="34" name="Content Placeholder 2">
            <a:extLst>
              <a:ext uri="{FF2B5EF4-FFF2-40B4-BE49-F238E27FC236}">
                <a16:creationId xmlns:a16="http://schemas.microsoft.com/office/drawing/2014/main" id="{92BCD6F6-6585-25AE-5409-B22A9AB6A4B0}"/>
              </a:ext>
            </a:extLst>
          </p:cNvPr>
          <p:cNvSpPr>
            <a:spLocks noGrp="1"/>
          </p:cNvSpPr>
          <p:nvPr>
            <p:ph idx="1"/>
          </p:nvPr>
        </p:nvSpPr>
        <p:spPr>
          <a:xfrm>
            <a:off x="404811" y="1868187"/>
            <a:ext cx="8193089" cy="3924272"/>
          </a:xfrm>
        </p:spPr>
        <p:txBody>
          <a:bodyPr/>
          <a:lstStyle/>
          <a:p>
            <a:r>
              <a:rPr lang="en-US" sz="2800" err="1"/>
              <a:t>Generativ</a:t>
            </a:r>
            <a:r>
              <a:rPr lang="en-US" sz="2800"/>
              <a:t> KI</a:t>
            </a:r>
          </a:p>
          <a:p>
            <a:r>
              <a:rPr lang="en-US" sz="2800" err="1"/>
              <a:t>Tekst-til-tekst</a:t>
            </a:r>
            <a:r>
              <a:rPr lang="en-US" sz="2800"/>
              <a:t> </a:t>
            </a:r>
            <a:r>
              <a:rPr lang="en-US" sz="2800" err="1"/>
              <a:t>og</a:t>
            </a:r>
            <a:r>
              <a:rPr lang="en-US" sz="2800"/>
              <a:t> </a:t>
            </a:r>
            <a:r>
              <a:rPr lang="en-US" sz="2800" err="1"/>
              <a:t>tekst-til-bilde</a:t>
            </a:r>
            <a:endParaRPr lang="en-US"/>
          </a:p>
          <a:p>
            <a:endParaRPr lang="en-US"/>
          </a:p>
        </p:txBody>
      </p:sp>
      <p:sp>
        <p:nvSpPr>
          <p:cNvPr id="4" name="Plassholder for dato 3">
            <a:extLst>
              <a:ext uri="{FF2B5EF4-FFF2-40B4-BE49-F238E27FC236}">
                <a16:creationId xmlns:a16="http://schemas.microsoft.com/office/drawing/2014/main" id="{072F5E9E-BFDF-F058-0783-91CB63BDE7F9}"/>
              </a:ext>
            </a:extLst>
          </p:cNvPr>
          <p:cNvSpPr>
            <a:spLocks noGrp="1"/>
          </p:cNvSpPr>
          <p:nvPr>
            <p:ph type="dt" sz="half" idx="10"/>
          </p:nvPr>
        </p:nvSpPr>
        <p:spPr>
          <a:xfrm>
            <a:off x="10156825" y="6292352"/>
            <a:ext cx="1339850" cy="365125"/>
          </a:xfrm>
        </p:spPr>
        <p:txBody>
          <a:bodyPr anchor="ctr">
            <a:normAutofit/>
          </a:bodyPr>
          <a:lstStyle/>
          <a:p>
            <a:pPr>
              <a:spcAft>
                <a:spcPts val="600"/>
              </a:spcAft>
            </a:pPr>
            <a:fld id="{4D766B14-D201-5E43-92B4-5BFC4FDF65D3}" type="datetime1">
              <a:rPr lang="nb-NO" smtClean="0"/>
              <a:pPr>
                <a:spcAft>
                  <a:spcPts val="600"/>
                </a:spcAft>
              </a:pPr>
              <a:t>16.01.2025</a:t>
            </a:fld>
            <a:endParaRPr lang="nb-NO"/>
          </a:p>
        </p:txBody>
      </p:sp>
      <p:sp>
        <p:nvSpPr>
          <p:cNvPr id="5" name="Plassholder for lysbildenummer 4">
            <a:extLst>
              <a:ext uri="{FF2B5EF4-FFF2-40B4-BE49-F238E27FC236}">
                <a16:creationId xmlns:a16="http://schemas.microsoft.com/office/drawing/2014/main" id="{8F7F6977-DD56-11EF-D7D9-8E70A60DC6C7}"/>
              </a:ext>
            </a:extLst>
          </p:cNvPr>
          <p:cNvSpPr>
            <a:spLocks noGrp="1"/>
          </p:cNvSpPr>
          <p:nvPr>
            <p:ph type="sldNum" sz="quarter" idx="12"/>
          </p:nvPr>
        </p:nvSpPr>
        <p:spPr>
          <a:xfrm>
            <a:off x="11496674" y="6292352"/>
            <a:ext cx="695325" cy="365125"/>
          </a:xfrm>
        </p:spPr>
        <p:txBody>
          <a:bodyPr anchor="ctr">
            <a:normAutofit/>
          </a:bodyPr>
          <a:lstStyle/>
          <a:p>
            <a:pPr>
              <a:spcAft>
                <a:spcPts val="600"/>
              </a:spcAft>
            </a:pPr>
            <a:fld id="{8ACEFDFC-287E-0A4D-81A7-6CC8C070690D}" type="slidenum">
              <a:rPr lang="nb-NO" smtClean="0"/>
              <a:pPr>
                <a:spcAft>
                  <a:spcPts val="600"/>
                </a:spcAft>
              </a:pPr>
              <a:t>9</a:t>
            </a:fld>
            <a:endParaRPr lang="nb-NO"/>
          </a:p>
        </p:txBody>
      </p:sp>
      <p:sp>
        <p:nvSpPr>
          <p:cNvPr id="7" name="Title 1">
            <a:extLst>
              <a:ext uri="{FF2B5EF4-FFF2-40B4-BE49-F238E27FC236}">
                <a16:creationId xmlns:a16="http://schemas.microsoft.com/office/drawing/2014/main" id="{8B608A73-9414-9721-1928-8737A908F853}"/>
              </a:ext>
            </a:extLst>
          </p:cNvPr>
          <p:cNvSpPr txBox="1">
            <a:spLocks/>
          </p:cNvSpPr>
          <p:nvPr/>
        </p:nvSpPr>
        <p:spPr>
          <a:xfrm>
            <a:off x="404811" y="409541"/>
            <a:ext cx="6018434" cy="1311999"/>
          </a:xfrm>
          <a:prstGeom prst="rect">
            <a:avLst/>
          </a:prstGeom>
        </p:spPr>
        <p:txBody>
          <a:bodyPr vert="horz" lIns="0" tIns="0" rIns="360000" bIns="0" rtlCol="0" anchor="t">
            <a:normAutofit fontScale="97500"/>
          </a:bodyPr>
          <a:lstStyle>
            <a:lvl1pPr algn="l" defTabSz="914400" rtl="0" eaLnBrk="1" latinLnBrk="0" hangingPunct="1">
              <a:lnSpc>
                <a:spcPct val="100000"/>
              </a:lnSpc>
              <a:spcBef>
                <a:spcPct val="0"/>
              </a:spcBef>
              <a:buNone/>
              <a:defRPr sz="3200" b="0" i="0" kern="1200">
                <a:solidFill>
                  <a:schemeClr val="tx1"/>
                </a:solidFill>
                <a:latin typeface="+mj-lt"/>
                <a:ea typeface="+mj-ea"/>
                <a:cs typeface="+mj-cs"/>
              </a:defRPr>
            </a:lvl1pPr>
          </a:lstStyle>
          <a:p>
            <a:r>
              <a:rPr lang="en-US" sz="4400" err="1"/>
              <a:t>Hva</a:t>
            </a:r>
            <a:r>
              <a:rPr lang="en-US" sz="4400"/>
              <a:t> er (</a:t>
            </a:r>
            <a:r>
              <a:rPr lang="en-US" sz="4400" err="1"/>
              <a:t>og</a:t>
            </a:r>
            <a:r>
              <a:rPr lang="en-US" sz="4400"/>
              <a:t> </a:t>
            </a:r>
            <a:r>
              <a:rPr lang="en-US" sz="4400" err="1"/>
              <a:t>hva</a:t>
            </a:r>
            <a:r>
              <a:rPr lang="en-US" sz="4400"/>
              <a:t> </a:t>
            </a:r>
            <a:r>
              <a:rPr lang="en-US" sz="4400" err="1"/>
              <a:t>bør</a:t>
            </a:r>
            <a:r>
              <a:rPr lang="en-US" sz="4400"/>
              <a:t> </a:t>
            </a:r>
            <a:r>
              <a:rPr lang="en-US" sz="4400" err="1"/>
              <a:t>jeg</a:t>
            </a:r>
            <a:r>
              <a:rPr lang="en-US" sz="4400"/>
              <a:t> </a:t>
            </a:r>
            <a:r>
              <a:rPr lang="en-US" sz="4400" err="1"/>
              <a:t>kunne</a:t>
            </a:r>
            <a:r>
              <a:rPr lang="en-US" sz="4400"/>
              <a:t> om) KI</a:t>
            </a:r>
          </a:p>
        </p:txBody>
      </p:sp>
      <p:sp>
        <p:nvSpPr>
          <p:cNvPr id="8" name="TekstSylinder 7">
            <a:extLst>
              <a:ext uri="{FF2B5EF4-FFF2-40B4-BE49-F238E27FC236}">
                <a16:creationId xmlns:a16="http://schemas.microsoft.com/office/drawing/2014/main" id="{78970CE2-3373-AFA8-9BEE-2514B05B410E}"/>
              </a:ext>
            </a:extLst>
          </p:cNvPr>
          <p:cNvSpPr txBox="1"/>
          <p:nvPr/>
        </p:nvSpPr>
        <p:spPr>
          <a:xfrm>
            <a:off x="1611086" y="3860800"/>
            <a:ext cx="5027838" cy="2308324"/>
          </a:xfrm>
          <a:prstGeom prst="rect">
            <a:avLst/>
          </a:prstGeom>
          <a:noFill/>
        </p:spPr>
        <p:txBody>
          <a:bodyPr wrap="square" rtlCol="0">
            <a:spAutoFit/>
          </a:bodyPr>
          <a:lstStyle/>
          <a:p>
            <a:pPr algn="l"/>
            <a:r>
              <a:rPr lang="nb-NO" sz="3600"/>
              <a:t>Du må ikke være KI-ekspert for å bruke KI eller undervise i og med KI!</a:t>
            </a:r>
          </a:p>
        </p:txBody>
      </p:sp>
    </p:spTree>
    <p:extLst>
      <p:ext uri="{BB962C8B-B14F-4D97-AF65-F5344CB8AC3E}">
        <p14:creationId xmlns:p14="http://schemas.microsoft.com/office/powerpoint/2010/main" val="144547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anim calcmode="lin" valueType="num">
                                      <p:cBhvr additive="base">
                                        <p:cTn id="11"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Mutasjon</a:t>
            </a:r>
          </a:p>
        </p:txBody>
      </p:sp>
      <p:graphicFrame>
        <p:nvGraphicFramePr>
          <p:cNvPr id="4" name="Plassholder for innhold 3"/>
          <p:cNvGraphicFramePr>
            <a:graphicFrameLocks noGrp="1"/>
          </p:cNvGraphicFramePr>
          <p:nvPr>
            <p:ph idx="1"/>
          </p:nvPr>
        </p:nvGraphicFramePr>
        <p:xfrm>
          <a:off x="838200" y="1825625"/>
          <a:ext cx="2272527" cy="3005388"/>
        </p:xfrm>
        <a:graphic>
          <a:graphicData uri="http://schemas.openxmlformats.org/drawingml/2006/table">
            <a:tbl>
              <a:tblPr firstRow="1" firstCol="1" bandRow="1">
                <a:tableStyleId>{5C22544A-7EE6-4342-B048-85BDC9FD1C3A}</a:tableStyleId>
              </a:tblPr>
              <a:tblGrid>
                <a:gridCol w="1569720">
                  <a:extLst>
                    <a:ext uri="{9D8B030D-6E8A-4147-A177-3AD203B41FA5}">
                      <a16:colId xmlns:a16="http://schemas.microsoft.com/office/drawing/2014/main" val="1307125647"/>
                    </a:ext>
                  </a:extLst>
                </a:gridCol>
                <a:gridCol w="702807">
                  <a:extLst>
                    <a:ext uri="{9D8B030D-6E8A-4147-A177-3AD203B41FA5}">
                      <a16:colId xmlns:a16="http://schemas.microsoft.com/office/drawing/2014/main" val="532729497"/>
                    </a:ext>
                  </a:extLst>
                </a:gridCol>
              </a:tblGrid>
              <a:tr h="565378">
                <a:tc>
                  <a:txBody>
                    <a:bodyPr/>
                    <a:lstStyle/>
                    <a:p>
                      <a:pPr>
                        <a:lnSpc>
                          <a:spcPct val="107000"/>
                        </a:lnSpc>
                        <a:spcAft>
                          <a:spcPts val="0"/>
                        </a:spcAft>
                      </a:pPr>
                      <a:r>
                        <a:rPr lang="nb-NO" sz="2000">
                          <a:effectLst/>
                        </a:rPr>
                        <a:t>Stående/liggende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56566605"/>
                  </a:ext>
                </a:extLst>
              </a:tr>
              <a:tr h="567666">
                <a:tc>
                  <a:txBody>
                    <a:bodyPr/>
                    <a:lstStyle/>
                    <a:p>
                      <a:pPr>
                        <a:lnSpc>
                          <a:spcPct val="107000"/>
                        </a:lnSpc>
                        <a:spcAft>
                          <a:spcPts val="0"/>
                        </a:spcAft>
                      </a:pPr>
                      <a:r>
                        <a:rPr lang="nb-NO" sz="2000" b="1" kern="1200">
                          <a:solidFill>
                            <a:schemeClr val="lt1"/>
                          </a:solidFill>
                          <a:effectLst/>
                          <a:latin typeface="+mn-lt"/>
                          <a:ea typeface="+mn-ea"/>
                          <a:cs typeface="+mn-cs"/>
                        </a:rPr>
                        <a:t>Vingeform</a:t>
                      </a:r>
                    </a:p>
                  </a:txBody>
                  <a:tcPr marL="68580" marR="68580" marT="0" marB="0"/>
                </a:tc>
                <a:tc>
                  <a:txBody>
                    <a:bodyPr/>
                    <a:lstStyle/>
                    <a:p>
                      <a:pPr algn="ctr">
                        <a:lnSpc>
                          <a:spcPct val="107000"/>
                        </a:lnSpc>
                        <a:spcAft>
                          <a:spcPts val="0"/>
                        </a:spcAft>
                      </a:pPr>
                      <a:r>
                        <a:rPr lang="nb-NO" sz="2000">
                          <a:effectLst/>
                        </a:rPr>
                        <a:t> </a:t>
                      </a:r>
                      <a:r>
                        <a:rPr lang="nb-NO" sz="2800" b="1">
                          <a:effectLst/>
                        </a:rPr>
                        <a:t>4</a:t>
                      </a:r>
                      <a:endParaRPr lang="nb-NO" sz="16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1772175"/>
                  </a:ext>
                </a:extLst>
              </a:tr>
              <a:tr h="501287">
                <a:tc>
                  <a:txBody>
                    <a:bodyPr/>
                    <a:lstStyle/>
                    <a:p>
                      <a:pPr>
                        <a:lnSpc>
                          <a:spcPct val="107000"/>
                        </a:lnSpc>
                        <a:spcAft>
                          <a:spcPts val="0"/>
                        </a:spcAft>
                      </a:pPr>
                      <a:r>
                        <a:rPr lang="nb-NO" sz="2000">
                          <a:effectLst/>
                        </a:rPr>
                        <a:t>Tyngdepunkt</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5779832"/>
                  </a:ext>
                </a:extLst>
              </a:tr>
              <a:tr h="503574">
                <a:tc>
                  <a:txBody>
                    <a:bodyPr/>
                    <a:lstStyle/>
                    <a:p>
                      <a:pPr>
                        <a:lnSpc>
                          <a:spcPct val="107000"/>
                        </a:lnSpc>
                        <a:spcAft>
                          <a:spcPts val="0"/>
                        </a:spcAft>
                      </a:pPr>
                      <a:r>
                        <a:rPr lang="nb-NO" sz="2000">
                          <a:effectLst/>
                        </a:rPr>
                        <a:t>Høyde</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40148409"/>
                  </a:ext>
                </a:extLst>
              </a:tr>
              <a:tr h="603718">
                <a:tc>
                  <a:txBody>
                    <a:bodyPr/>
                    <a:lstStyle/>
                    <a:p>
                      <a:pPr>
                        <a:lnSpc>
                          <a:spcPct val="107000"/>
                        </a:lnSpc>
                        <a:spcAft>
                          <a:spcPts val="0"/>
                        </a:spcAft>
                      </a:pPr>
                      <a:r>
                        <a:rPr lang="nb-NO" sz="2000">
                          <a:effectLst/>
                        </a:rPr>
                        <a:t>Vingeknekk</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7000"/>
                        </a:lnSpc>
                        <a:spcAft>
                          <a:spcPts val="0"/>
                        </a:spcAft>
                      </a:pPr>
                      <a:r>
                        <a:rPr lang="nb-NO" sz="2800" b="1" kern="1200">
                          <a:solidFill>
                            <a:schemeClr val="dk1"/>
                          </a:solidFill>
                          <a:effectLst/>
                          <a:latin typeface="+mn-lt"/>
                          <a:ea typeface="+mn-ea"/>
                          <a:cs typeface="+mn-cs"/>
                        </a:rPr>
                        <a:t> 3</a:t>
                      </a: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1989183"/>
                  </a:ext>
                </a:extLst>
              </a:tr>
            </a:tbl>
          </a:graphicData>
        </a:graphic>
      </p:graphicFrame>
      <p:sp>
        <p:nvSpPr>
          <p:cNvPr id="5" name="Pil høyre 4"/>
          <p:cNvSpPr/>
          <p:nvPr/>
        </p:nvSpPr>
        <p:spPr>
          <a:xfrm>
            <a:off x="3666214" y="2865132"/>
            <a:ext cx="901147" cy="66260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aphicFrame>
        <p:nvGraphicFramePr>
          <p:cNvPr id="6" name="Tabell 5"/>
          <p:cNvGraphicFramePr>
            <a:graphicFrameLocks noGrp="1"/>
          </p:cNvGraphicFramePr>
          <p:nvPr/>
        </p:nvGraphicFramePr>
        <p:xfrm>
          <a:off x="4911917" y="1825625"/>
          <a:ext cx="702807" cy="2741623"/>
        </p:xfrm>
        <a:graphic>
          <a:graphicData uri="http://schemas.openxmlformats.org/drawingml/2006/table">
            <a:tbl>
              <a:tblPr firstRow="1" firstCol="1" bandRow="1">
                <a:tableStyleId>{5C22544A-7EE6-4342-B048-85BDC9FD1C3A}</a:tableStyleId>
              </a:tblPr>
              <a:tblGrid>
                <a:gridCol w="702807">
                  <a:extLst>
                    <a:ext uri="{9D8B030D-6E8A-4147-A177-3AD203B41FA5}">
                      <a16:colId xmlns:a16="http://schemas.microsoft.com/office/drawing/2014/main" val="708054661"/>
                    </a:ext>
                  </a:extLst>
                </a:gridCol>
              </a:tblGrid>
              <a:tr h="565378">
                <a:tc>
                  <a:txBody>
                    <a:bodyPr/>
                    <a:lstStyle/>
                    <a:p>
                      <a:pPr algn="ctr">
                        <a:lnSpc>
                          <a:spcPct val="107000"/>
                        </a:lnSpc>
                        <a:spcAft>
                          <a:spcPts val="0"/>
                        </a:spcAft>
                      </a:pPr>
                      <a:r>
                        <a:rPr lang="nb-NO" sz="2000">
                          <a:effectLst/>
                        </a:rPr>
                        <a:t>2 </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97707742"/>
                  </a:ext>
                </a:extLst>
              </a:tr>
              <a:tr h="567666">
                <a:tc>
                  <a:txBody>
                    <a:bodyPr/>
                    <a:lstStyle/>
                    <a:p>
                      <a:pPr algn="ctr">
                        <a:lnSpc>
                          <a:spcPct val="107000"/>
                        </a:lnSpc>
                        <a:spcAft>
                          <a:spcPts val="0"/>
                        </a:spcAft>
                      </a:pPr>
                      <a:r>
                        <a:rPr lang="nb-NO" sz="2000">
                          <a:effectLst/>
                        </a:rPr>
                        <a:t> </a:t>
                      </a:r>
                      <a:r>
                        <a:rPr lang="nb-NO" sz="2800" b="1">
                          <a:solidFill>
                            <a:schemeClr val="tx1"/>
                          </a:solidFill>
                          <a:effectLst/>
                        </a:rPr>
                        <a:t>1</a:t>
                      </a:r>
                      <a:endParaRPr lang="nb-NO" sz="1600" b="1">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53055286"/>
                  </a:ext>
                </a:extLst>
              </a:tr>
              <a:tr h="501287">
                <a:tc>
                  <a:txBody>
                    <a:bodyPr/>
                    <a:lstStyle/>
                    <a:p>
                      <a:pPr algn="ctr">
                        <a:lnSpc>
                          <a:spcPct val="107000"/>
                        </a:lnSpc>
                        <a:spcAft>
                          <a:spcPts val="0"/>
                        </a:spcAft>
                      </a:pPr>
                      <a:r>
                        <a:rPr lang="nb-NO" sz="2000">
                          <a:effectLst/>
                        </a:rPr>
                        <a:t> 6</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51485149"/>
                  </a:ext>
                </a:extLst>
              </a:tr>
              <a:tr h="503574">
                <a:tc>
                  <a:txBody>
                    <a:bodyPr/>
                    <a:lstStyle/>
                    <a:p>
                      <a:pPr algn="ctr">
                        <a:lnSpc>
                          <a:spcPct val="107000"/>
                        </a:lnSpc>
                        <a:spcAft>
                          <a:spcPts val="0"/>
                        </a:spcAft>
                      </a:pPr>
                      <a:r>
                        <a:rPr lang="nb-NO" sz="2000">
                          <a:effectLst/>
                        </a:rPr>
                        <a:t> 1</a:t>
                      </a:r>
                      <a:endParaRPr lang="nb-NO"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1796782"/>
                  </a:ext>
                </a:extLst>
              </a:tr>
              <a:tr h="603718">
                <a:tc>
                  <a:txBody>
                    <a:bodyPr/>
                    <a:lstStyle/>
                    <a:p>
                      <a:pPr marL="0" algn="ctr" defTabSz="914400" rtl="0" eaLnBrk="1" latinLnBrk="0" hangingPunct="1">
                        <a:lnSpc>
                          <a:spcPct val="107000"/>
                        </a:lnSpc>
                        <a:spcAft>
                          <a:spcPts val="0"/>
                        </a:spcAft>
                      </a:pPr>
                      <a:r>
                        <a:rPr lang="nb-NO" sz="2800" b="1" kern="1200">
                          <a:solidFill>
                            <a:schemeClr val="dk1"/>
                          </a:solidFill>
                          <a:effectLst/>
                          <a:latin typeface="+mn-lt"/>
                          <a:ea typeface="+mn-ea"/>
                          <a:cs typeface="+mn-cs"/>
                        </a:rPr>
                        <a:t> 5</a:t>
                      </a: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5492047"/>
                  </a:ext>
                </a:extLst>
              </a:tr>
            </a:tbl>
          </a:graphicData>
        </a:graphic>
      </p:graphicFrame>
    </p:spTree>
    <p:extLst>
      <p:ext uri="{BB962C8B-B14F-4D97-AF65-F5344CB8AC3E}">
        <p14:creationId xmlns:p14="http://schemas.microsoft.com/office/powerpoint/2010/main" val="13557869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Klar for bretting av fly med tilfeldig valgte parameteret/variabler?</a:t>
            </a:r>
          </a:p>
        </p:txBody>
      </p:sp>
      <p:sp>
        <p:nvSpPr>
          <p:cNvPr id="3" name="Plassholder for innhold 2"/>
          <p:cNvSpPr>
            <a:spLocks noGrp="1"/>
          </p:cNvSpPr>
          <p:nvPr>
            <p:ph idx="1"/>
          </p:nvPr>
        </p:nvSpPr>
        <p:spPr/>
        <p:txBody>
          <a:bodyPr/>
          <a:lstStyle/>
          <a:p>
            <a:r>
              <a:rPr lang="nb-NO"/>
              <a:t>Gruppene kaster terning og skriver ned sine «kromosomer» på eget ark og på felles-skjemaet på tavla</a:t>
            </a:r>
          </a:p>
          <a:p>
            <a:r>
              <a:rPr lang="nb-NO"/>
              <a:t>Gruppene bretter flere fly, og kaster dem flere ganger, og registrerer median-lengden av kastene sine</a:t>
            </a:r>
          </a:p>
          <a:p>
            <a:r>
              <a:rPr lang="nb-NO"/>
              <a:t>Når alle har registrert sine kast, styrer lærer hvem som muterer og hvem som overkrysser. Alle får da nye «kromosomer» som de skal bygge etter, og teste igjen</a:t>
            </a:r>
          </a:p>
          <a:p>
            <a:r>
              <a:rPr lang="nb-NO"/>
              <a:t>Så repeterer vi denne prosessen til vi har en fly som flyr meget bra, eller til utviklingen stanser opp. Hva gjør vi da? </a:t>
            </a:r>
            <a:r>
              <a:rPr lang="nb-NO">
                <a:sym typeface="Wingdings" panose="05000000000000000000" pitchFamily="2" charset="2"/>
              </a:rPr>
              <a:t></a:t>
            </a:r>
            <a:endParaRPr lang="nb-NO"/>
          </a:p>
        </p:txBody>
      </p:sp>
    </p:spTree>
    <p:extLst>
      <p:ext uri="{BB962C8B-B14F-4D97-AF65-F5344CB8AC3E}">
        <p14:creationId xmlns:p14="http://schemas.microsoft.com/office/powerpoint/2010/main" val="13183340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Kaste flyene</a:t>
            </a:r>
          </a:p>
        </p:txBody>
      </p:sp>
      <p:sp>
        <p:nvSpPr>
          <p:cNvPr id="3" name="Plassholder for innhold 2"/>
          <p:cNvSpPr>
            <a:spLocks noGrp="1"/>
          </p:cNvSpPr>
          <p:nvPr>
            <p:ph idx="1"/>
          </p:nvPr>
        </p:nvSpPr>
        <p:spPr/>
        <p:txBody>
          <a:bodyPr/>
          <a:lstStyle/>
          <a:p>
            <a:r>
              <a:rPr lang="nb-NO"/>
              <a:t>Ta vare på den halvparten som kom lengst</a:t>
            </a:r>
          </a:p>
          <a:p>
            <a:r>
              <a:rPr lang="nb-NO"/>
              <a:t>Mikse gener mellom disse</a:t>
            </a:r>
          </a:p>
          <a:p>
            <a:r>
              <a:rPr lang="nb-NO"/>
              <a:t>Notere i skjema på tavla hvilken lengde de fikk med hvilken gen-kombinasjon</a:t>
            </a:r>
          </a:p>
          <a:p>
            <a:r>
              <a:rPr lang="nb-NO"/>
              <a:t>Finne kombinasjoner som gir lang rekkevidde</a:t>
            </a:r>
          </a:p>
          <a:p>
            <a:r>
              <a:rPr lang="nb-NO"/>
              <a:t>Finne kombinasjoner sonm gir kort rekkevidde</a:t>
            </a:r>
          </a:p>
          <a:p>
            <a:r>
              <a:rPr lang="nb-NO"/>
              <a:t>Konkludere med hvilke kombinasjoner som anbefales til andre som skal bygge papirfly</a:t>
            </a:r>
          </a:p>
        </p:txBody>
      </p:sp>
    </p:spTree>
    <p:extLst>
      <p:ext uri="{BB962C8B-B14F-4D97-AF65-F5344CB8AC3E}">
        <p14:creationId xmlns:p14="http://schemas.microsoft.com/office/powerpoint/2010/main" val="4238223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27B896D-FA30-68FC-DE24-525DE168FF54}"/>
              </a:ext>
            </a:extLst>
          </p:cNvPr>
          <p:cNvSpPr>
            <a:spLocks noGrp="1"/>
          </p:cNvSpPr>
          <p:nvPr>
            <p:ph type="ctrTitle"/>
          </p:nvPr>
        </p:nvSpPr>
        <p:spPr/>
        <p:txBody>
          <a:bodyPr/>
          <a:lstStyle/>
          <a:p>
            <a:r>
              <a:rPr lang="nb-NO"/>
              <a:t>Nevrale nettverk</a:t>
            </a:r>
          </a:p>
        </p:txBody>
      </p:sp>
      <p:sp>
        <p:nvSpPr>
          <p:cNvPr id="3" name="Plassholder for tekst 2">
            <a:extLst>
              <a:ext uri="{FF2B5EF4-FFF2-40B4-BE49-F238E27FC236}">
                <a16:creationId xmlns:a16="http://schemas.microsoft.com/office/drawing/2014/main" id="{C3679518-C208-CCC7-92F4-BD4D6AC74379}"/>
              </a:ext>
            </a:extLst>
          </p:cNvPr>
          <p:cNvSpPr>
            <a:spLocks noGrp="1"/>
          </p:cNvSpPr>
          <p:nvPr>
            <p:ph type="body" sz="quarter" idx="19"/>
          </p:nvPr>
        </p:nvSpPr>
        <p:spPr/>
        <p:txBody>
          <a:bodyPr/>
          <a:lstStyle/>
          <a:p>
            <a:endParaRPr lang="nb-NO"/>
          </a:p>
        </p:txBody>
      </p:sp>
      <p:sp>
        <p:nvSpPr>
          <p:cNvPr id="4" name="Plassholder for dato 3">
            <a:extLst>
              <a:ext uri="{FF2B5EF4-FFF2-40B4-BE49-F238E27FC236}">
                <a16:creationId xmlns:a16="http://schemas.microsoft.com/office/drawing/2014/main" id="{33D225B3-8119-1F86-258A-776B4052CB3C}"/>
              </a:ext>
            </a:extLst>
          </p:cNvPr>
          <p:cNvSpPr>
            <a:spLocks noGrp="1"/>
          </p:cNvSpPr>
          <p:nvPr>
            <p:ph type="dt" sz="half" idx="10"/>
          </p:nvPr>
        </p:nvSpPr>
        <p:spPr/>
        <p:txBody>
          <a:bodyPr/>
          <a:lstStyle/>
          <a:p>
            <a:fld id="{F641A862-612A-7D45-A0ED-07030570FC13}" type="datetime1">
              <a:rPr lang="nb-NO" smtClean="0"/>
              <a:t>16.01.2025</a:t>
            </a:fld>
            <a:endParaRPr lang="nb-NO"/>
          </a:p>
        </p:txBody>
      </p:sp>
      <p:sp>
        <p:nvSpPr>
          <p:cNvPr id="5" name="Plassholder for lysbildenummer 4">
            <a:extLst>
              <a:ext uri="{FF2B5EF4-FFF2-40B4-BE49-F238E27FC236}">
                <a16:creationId xmlns:a16="http://schemas.microsoft.com/office/drawing/2014/main" id="{1B0BBC97-523A-743B-9807-5B31A4F3A255}"/>
              </a:ext>
            </a:extLst>
          </p:cNvPr>
          <p:cNvSpPr>
            <a:spLocks noGrp="1"/>
          </p:cNvSpPr>
          <p:nvPr>
            <p:ph type="sldNum" sz="quarter" idx="12"/>
          </p:nvPr>
        </p:nvSpPr>
        <p:spPr/>
        <p:txBody>
          <a:bodyPr/>
          <a:lstStyle/>
          <a:p>
            <a:fld id="{8ACEFDFC-287E-0A4D-81A7-6CC8C070690D}" type="slidenum">
              <a:rPr lang="nb-NO" smtClean="0"/>
              <a:t>93</a:t>
            </a:fld>
            <a:endParaRPr lang="nb-NO"/>
          </a:p>
        </p:txBody>
      </p:sp>
      <p:sp>
        <p:nvSpPr>
          <p:cNvPr id="6" name="Undertittel 5">
            <a:extLst>
              <a:ext uri="{FF2B5EF4-FFF2-40B4-BE49-F238E27FC236}">
                <a16:creationId xmlns:a16="http://schemas.microsoft.com/office/drawing/2014/main" id="{4877B497-278C-5AD3-4D86-D2B6F10F69AE}"/>
              </a:ext>
            </a:extLst>
          </p:cNvPr>
          <p:cNvSpPr>
            <a:spLocks noGrp="1"/>
          </p:cNvSpPr>
          <p:nvPr>
            <p:ph type="subTitle" idx="1"/>
          </p:nvPr>
        </p:nvSpPr>
        <p:spPr/>
        <p:txBody>
          <a:bodyPr/>
          <a:lstStyle/>
          <a:p>
            <a:r>
              <a:rPr lang="nb-NO"/>
              <a:t>Learning by </a:t>
            </a:r>
            <a:r>
              <a:rPr lang="nb-NO" err="1"/>
              <a:t>doing</a:t>
            </a:r>
            <a:endParaRPr lang="nb-NO"/>
          </a:p>
        </p:txBody>
      </p:sp>
      <p:sp>
        <p:nvSpPr>
          <p:cNvPr id="7" name="Plassholder for tekst 6">
            <a:extLst>
              <a:ext uri="{FF2B5EF4-FFF2-40B4-BE49-F238E27FC236}">
                <a16:creationId xmlns:a16="http://schemas.microsoft.com/office/drawing/2014/main" id="{BB0614DD-0969-242C-82D5-F1FAB7A520DD}"/>
              </a:ext>
            </a:extLst>
          </p:cNvPr>
          <p:cNvSpPr>
            <a:spLocks noGrp="1"/>
          </p:cNvSpPr>
          <p:nvPr>
            <p:ph type="body" sz="quarter" idx="18"/>
          </p:nvPr>
        </p:nvSpPr>
        <p:spPr/>
        <p:txBody>
          <a:bodyPr/>
          <a:lstStyle/>
          <a:p>
            <a:endParaRPr lang="nb-NO"/>
          </a:p>
        </p:txBody>
      </p:sp>
      <p:sp>
        <p:nvSpPr>
          <p:cNvPr id="8" name="Plassholder for tekst 7">
            <a:extLst>
              <a:ext uri="{FF2B5EF4-FFF2-40B4-BE49-F238E27FC236}">
                <a16:creationId xmlns:a16="http://schemas.microsoft.com/office/drawing/2014/main" id="{F5359C7B-4B3B-DE53-A1E0-BACC64DC92EA}"/>
              </a:ext>
            </a:extLst>
          </p:cNvPr>
          <p:cNvSpPr>
            <a:spLocks noGrp="1"/>
          </p:cNvSpPr>
          <p:nvPr>
            <p:ph type="body" sz="quarter" idx="20"/>
          </p:nvPr>
        </p:nvSpPr>
        <p:spPr/>
        <p:txBody>
          <a:bodyPr/>
          <a:lstStyle/>
          <a:p>
            <a:endParaRPr lang="nb-NO"/>
          </a:p>
        </p:txBody>
      </p:sp>
    </p:spTree>
    <p:extLst>
      <p:ext uri="{BB962C8B-B14F-4D97-AF65-F5344CB8AC3E}">
        <p14:creationId xmlns:p14="http://schemas.microsoft.com/office/powerpoint/2010/main" val="2841346963"/>
      </p:ext>
    </p:extLst>
  </p:cSld>
  <p:clrMapOvr>
    <a:masterClrMapping/>
  </p:clrMapOvr>
  <mc:AlternateContent xmlns:mc="http://schemas.openxmlformats.org/markup-compatibility/2006" xmlns:p14="http://schemas.microsoft.com/office/powerpoint/2010/main">
    <mc:Choice Requires="p14">
      <p:transition spd="slow" p14:dur="2000" advTm="995512"/>
    </mc:Choice>
    <mc:Fallback xmlns="">
      <p:transition spd="slow" advTm="995512"/>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A5F3D4A-1115-1649-A4C9-C3E4614CE752}"/>
              </a:ext>
            </a:extLst>
          </p:cNvPr>
          <p:cNvSpPr>
            <a:spLocks noGrp="1"/>
          </p:cNvSpPr>
          <p:nvPr>
            <p:ph type="title"/>
          </p:nvPr>
        </p:nvSpPr>
        <p:spPr/>
        <p:txBody>
          <a:bodyPr/>
          <a:lstStyle/>
          <a:p>
            <a:r>
              <a:rPr lang="nb-NO"/>
              <a:t>Mål for økta</a:t>
            </a:r>
          </a:p>
        </p:txBody>
      </p:sp>
      <p:sp>
        <p:nvSpPr>
          <p:cNvPr id="3" name="Plassholder for innhold 2">
            <a:extLst>
              <a:ext uri="{FF2B5EF4-FFF2-40B4-BE49-F238E27FC236}">
                <a16:creationId xmlns:a16="http://schemas.microsoft.com/office/drawing/2014/main" id="{E9329A1B-7323-E6E2-7503-D53A6E5F5459}"/>
              </a:ext>
            </a:extLst>
          </p:cNvPr>
          <p:cNvSpPr>
            <a:spLocks noGrp="1"/>
          </p:cNvSpPr>
          <p:nvPr>
            <p:ph idx="1"/>
          </p:nvPr>
        </p:nvSpPr>
        <p:spPr/>
        <p:txBody>
          <a:bodyPr/>
          <a:lstStyle/>
          <a:p>
            <a:r>
              <a:rPr lang="nb-NO"/>
              <a:t>Dere skal ha en viss formening om hva et nevralt nettverk er</a:t>
            </a:r>
          </a:p>
          <a:p>
            <a:r>
              <a:rPr lang="nb-NO"/>
              <a:t>Dere skal lære litt om vekter, </a:t>
            </a:r>
            <a:r>
              <a:rPr lang="nb-NO" err="1"/>
              <a:t>biaser</a:t>
            </a:r>
            <a:r>
              <a:rPr lang="nb-NO"/>
              <a:t> og aktiveringsfunksjoner</a:t>
            </a:r>
          </a:p>
          <a:p>
            <a:r>
              <a:rPr lang="nb-NO"/>
              <a:t>Vi skal innom regresjon og kurvetilpasning og kanskje en svipptur innom differensialregning og matriseregning</a:t>
            </a:r>
          </a:p>
          <a:p>
            <a:r>
              <a:rPr lang="nb-NO"/>
              <a:t>Vi skal kanskje kjøre </a:t>
            </a:r>
            <a:r>
              <a:rPr lang="nb-NO" err="1"/>
              <a:t>teachable</a:t>
            </a:r>
            <a:r>
              <a:rPr lang="nb-NO"/>
              <a:t> </a:t>
            </a:r>
            <a:r>
              <a:rPr lang="nb-NO" err="1"/>
              <a:t>machine</a:t>
            </a:r>
            <a:r>
              <a:rPr lang="nb-NO"/>
              <a:t> pakken eller si at den finnes</a:t>
            </a:r>
          </a:p>
          <a:p>
            <a:r>
              <a:rPr lang="nb-NO"/>
              <a:t>Vi skal kanskje programmere et nevralt nettverk som kan trenes</a:t>
            </a:r>
          </a:p>
          <a:p>
            <a:r>
              <a:rPr lang="nb-NO"/>
              <a:t>Vi skal kanskje trene det til … noe</a:t>
            </a:r>
          </a:p>
          <a:p>
            <a:endParaRPr lang="nb-NO"/>
          </a:p>
        </p:txBody>
      </p:sp>
      <p:sp>
        <p:nvSpPr>
          <p:cNvPr id="4" name="Plassholder for dato 3">
            <a:extLst>
              <a:ext uri="{FF2B5EF4-FFF2-40B4-BE49-F238E27FC236}">
                <a16:creationId xmlns:a16="http://schemas.microsoft.com/office/drawing/2014/main" id="{CC8CE7E9-044A-85C3-ABF3-731B1664169C}"/>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B2978D83-C625-701F-6EFA-9C922AE898B3}"/>
              </a:ext>
            </a:extLst>
          </p:cNvPr>
          <p:cNvSpPr>
            <a:spLocks noGrp="1"/>
          </p:cNvSpPr>
          <p:nvPr>
            <p:ph type="sldNum" sz="quarter" idx="12"/>
          </p:nvPr>
        </p:nvSpPr>
        <p:spPr/>
        <p:txBody>
          <a:bodyPr/>
          <a:lstStyle/>
          <a:p>
            <a:fld id="{8ACEFDFC-287E-0A4D-81A7-6CC8C070690D}" type="slidenum">
              <a:rPr lang="nb-NO" smtClean="0"/>
              <a:t>94</a:t>
            </a:fld>
            <a:endParaRPr lang="nb-NO"/>
          </a:p>
        </p:txBody>
      </p:sp>
    </p:spTree>
    <p:extLst>
      <p:ext uri="{BB962C8B-B14F-4D97-AF65-F5344CB8AC3E}">
        <p14:creationId xmlns:p14="http://schemas.microsoft.com/office/powerpoint/2010/main" val="71759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DB4A203-4D53-B3F0-788F-D07EA7345EA1}"/>
              </a:ext>
            </a:extLst>
          </p:cNvPr>
          <p:cNvSpPr>
            <a:spLocks noGrp="1"/>
          </p:cNvSpPr>
          <p:nvPr>
            <p:ph type="title"/>
          </p:nvPr>
        </p:nvSpPr>
        <p:spPr>
          <a:xfrm>
            <a:off x="695326" y="720001"/>
            <a:ext cx="7623286" cy="1311999"/>
          </a:xfrm>
        </p:spPr>
        <p:txBody>
          <a:bodyPr/>
          <a:lstStyle/>
          <a:p>
            <a:r>
              <a:rPr lang="nb-NO"/>
              <a:t>Motivasjon 1: Gjenkjenne håndskrevne bokstaver og tall digitalt </a:t>
            </a:r>
          </a:p>
        </p:txBody>
      </p:sp>
      <p:sp>
        <p:nvSpPr>
          <p:cNvPr id="3" name="Plassholder for innhold 2">
            <a:extLst>
              <a:ext uri="{FF2B5EF4-FFF2-40B4-BE49-F238E27FC236}">
                <a16:creationId xmlns:a16="http://schemas.microsoft.com/office/drawing/2014/main" id="{8C265425-BF05-D6E7-6138-E5448F5F6E11}"/>
              </a:ext>
            </a:extLst>
          </p:cNvPr>
          <p:cNvSpPr>
            <a:spLocks noGrp="1"/>
          </p:cNvSpPr>
          <p:nvPr>
            <p:ph idx="1"/>
          </p:nvPr>
        </p:nvSpPr>
        <p:spPr/>
        <p:txBody>
          <a:bodyPr/>
          <a:lstStyle/>
          <a:p>
            <a:r>
              <a:rPr lang="nb-NO"/>
              <a:t>Hva kjennetegner alle bokstav S?</a:t>
            </a:r>
          </a:p>
          <a:p>
            <a:r>
              <a:rPr lang="nb-NO"/>
              <a:t>Hvordan skjelner vi S fra 5?</a:t>
            </a:r>
          </a:p>
          <a:p>
            <a:r>
              <a:rPr lang="nb-NO"/>
              <a:t>Hva er et hjerte? </a:t>
            </a:r>
            <a:r>
              <a:rPr lang="nb-NO">
                <a:hlinkClick r:id="rId2"/>
              </a:rPr>
              <a:t>https://rantonse.no/art/2017-02-14</a:t>
            </a:r>
            <a:endParaRPr lang="nb-NO"/>
          </a:p>
          <a:p>
            <a:endParaRPr lang="nb-NO"/>
          </a:p>
        </p:txBody>
      </p:sp>
      <p:sp>
        <p:nvSpPr>
          <p:cNvPr id="4" name="Plassholder for dato 3">
            <a:extLst>
              <a:ext uri="{FF2B5EF4-FFF2-40B4-BE49-F238E27FC236}">
                <a16:creationId xmlns:a16="http://schemas.microsoft.com/office/drawing/2014/main" id="{6FB811D5-1B1F-E8C0-0E71-6D93D0713E63}"/>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603F810F-8643-4FEB-4F09-6CB0AB6C589A}"/>
              </a:ext>
            </a:extLst>
          </p:cNvPr>
          <p:cNvSpPr>
            <a:spLocks noGrp="1"/>
          </p:cNvSpPr>
          <p:nvPr>
            <p:ph type="sldNum" sz="quarter" idx="12"/>
          </p:nvPr>
        </p:nvSpPr>
        <p:spPr/>
        <p:txBody>
          <a:bodyPr/>
          <a:lstStyle/>
          <a:p>
            <a:fld id="{8ACEFDFC-287E-0A4D-81A7-6CC8C070690D}" type="slidenum">
              <a:rPr lang="nb-NO" smtClean="0"/>
              <a:t>95</a:t>
            </a:fld>
            <a:endParaRPr lang="nb-NO"/>
          </a:p>
        </p:txBody>
      </p:sp>
      <p:pic>
        <p:nvPicPr>
          <p:cNvPr id="7" name="Bilde 6">
            <a:extLst>
              <a:ext uri="{FF2B5EF4-FFF2-40B4-BE49-F238E27FC236}">
                <a16:creationId xmlns:a16="http://schemas.microsoft.com/office/drawing/2014/main" id="{4CE0B179-E559-2440-4502-AF62CF5E98EF}"/>
              </a:ext>
            </a:extLst>
          </p:cNvPr>
          <p:cNvPicPr>
            <a:picLocks noChangeAspect="1"/>
          </p:cNvPicPr>
          <p:nvPr/>
        </p:nvPicPr>
        <p:blipFill>
          <a:blip r:embed="rId3"/>
          <a:stretch>
            <a:fillRect/>
          </a:stretch>
        </p:blipFill>
        <p:spPr>
          <a:xfrm>
            <a:off x="774510" y="3556540"/>
            <a:ext cx="2262503" cy="2362529"/>
          </a:xfrm>
          <a:prstGeom prst="rect">
            <a:avLst/>
          </a:prstGeom>
        </p:spPr>
      </p:pic>
      <p:pic>
        <p:nvPicPr>
          <p:cNvPr id="9" name="Bilde 8">
            <a:extLst>
              <a:ext uri="{FF2B5EF4-FFF2-40B4-BE49-F238E27FC236}">
                <a16:creationId xmlns:a16="http://schemas.microsoft.com/office/drawing/2014/main" id="{250A9C1A-C139-D22F-2915-6C3BAEE739D5}"/>
              </a:ext>
            </a:extLst>
          </p:cNvPr>
          <p:cNvPicPr>
            <a:picLocks noChangeAspect="1"/>
          </p:cNvPicPr>
          <p:nvPr/>
        </p:nvPicPr>
        <p:blipFill>
          <a:blip r:embed="rId4"/>
          <a:stretch>
            <a:fillRect/>
          </a:stretch>
        </p:blipFill>
        <p:spPr>
          <a:xfrm rot="3548724">
            <a:off x="3038780" y="3901974"/>
            <a:ext cx="1649952" cy="1671662"/>
          </a:xfrm>
          <a:prstGeom prst="rect">
            <a:avLst/>
          </a:prstGeom>
        </p:spPr>
      </p:pic>
      <p:pic>
        <p:nvPicPr>
          <p:cNvPr id="11" name="Bilde 10">
            <a:extLst>
              <a:ext uri="{FF2B5EF4-FFF2-40B4-BE49-F238E27FC236}">
                <a16:creationId xmlns:a16="http://schemas.microsoft.com/office/drawing/2014/main" id="{8CAAB57D-F41A-9F2C-FCC9-45017E73D882}"/>
              </a:ext>
            </a:extLst>
          </p:cNvPr>
          <p:cNvPicPr>
            <a:picLocks noChangeAspect="1"/>
          </p:cNvPicPr>
          <p:nvPr/>
        </p:nvPicPr>
        <p:blipFill>
          <a:blip r:embed="rId5"/>
          <a:stretch>
            <a:fillRect/>
          </a:stretch>
        </p:blipFill>
        <p:spPr>
          <a:xfrm>
            <a:off x="4679716" y="3900613"/>
            <a:ext cx="2832567" cy="2756864"/>
          </a:xfrm>
          <a:prstGeom prst="rect">
            <a:avLst/>
          </a:prstGeom>
        </p:spPr>
      </p:pic>
      <p:pic>
        <p:nvPicPr>
          <p:cNvPr id="13" name="Bilde 12">
            <a:extLst>
              <a:ext uri="{FF2B5EF4-FFF2-40B4-BE49-F238E27FC236}">
                <a16:creationId xmlns:a16="http://schemas.microsoft.com/office/drawing/2014/main" id="{24339C7A-9643-10AD-3BB2-4CB040C6787C}"/>
              </a:ext>
            </a:extLst>
          </p:cNvPr>
          <p:cNvPicPr>
            <a:picLocks noChangeAspect="1"/>
          </p:cNvPicPr>
          <p:nvPr/>
        </p:nvPicPr>
        <p:blipFill>
          <a:blip r:embed="rId6"/>
          <a:stretch>
            <a:fillRect/>
          </a:stretch>
        </p:blipFill>
        <p:spPr>
          <a:xfrm>
            <a:off x="7813402" y="2895026"/>
            <a:ext cx="2042303" cy="2548879"/>
          </a:xfrm>
          <a:prstGeom prst="rect">
            <a:avLst/>
          </a:prstGeom>
        </p:spPr>
      </p:pic>
      <p:pic>
        <p:nvPicPr>
          <p:cNvPr id="15" name="Bilde 14">
            <a:extLst>
              <a:ext uri="{FF2B5EF4-FFF2-40B4-BE49-F238E27FC236}">
                <a16:creationId xmlns:a16="http://schemas.microsoft.com/office/drawing/2014/main" id="{C5BC79ED-5970-9376-4B51-E4626A495556}"/>
              </a:ext>
            </a:extLst>
          </p:cNvPr>
          <p:cNvPicPr>
            <a:picLocks noChangeAspect="1"/>
          </p:cNvPicPr>
          <p:nvPr/>
        </p:nvPicPr>
        <p:blipFill>
          <a:blip r:embed="rId7"/>
          <a:stretch>
            <a:fillRect/>
          </a:stretch>
        </p:blipFill>
        <p:spPr>
          <a:xfrm rot="18558012">
            <a:off x="9859656" y="4222522"/>
            <a:ext cx="1767542" cy="2169464"/>
          </a:xfrm>
          <a:prstGeom prst="rect">
            <a:avLst/>
          </a:prstGeom>
        </p:spPr>
      </p:pic>
      <p:pic>
        <p:nvPicPr>
          <p:cNvPr id="17" name="Bilde 16">
            <a:extLst>
              <a:ext uri="{FF2B5EF4-FFF2-40B4-BE49-F238E27FC236}">
                <a16:creationId xmlns:a16="http://schemas.microsoft.com/office/drawing/2014/main" id="{3DD4A7B3-7B81-8B58-3283-40FD4DA2F57C}"/>
              </a:ext>
            </a:extLst>
          </p:cNvPr>
          <p:cNvPicPr>
            <a:picLocks noChangeAspect="1"/>
          </p:cNvPicPr>
          <p:nvPr/>
        </p:nvPicPr>
        <p:blipFill>
          <a:blip r:embed="rId8"/>
          <a:stretch>
            <a:fillRect/>
          </a:stretch>
        </p:blipFill>
        <p:spPr>
          <a:xfrm>
            <a:off x="8956906" y="701636"/>
            <a:ext cx="2415715" cy="2137465"/>
          </a:xfrm>
          <a:prstGeom prst="rect">
            <a:avLst/>
          </a:prstGeom>
        </p:spPr>
      </p:pic>
      <p:grpSp>
        <p:nvGrpSpPr>
          <p:cNvPr id="12" name="Gruppe 11">
            <a:extLst>
              <a:ext uri="{FF2B5EF4-FFF2-40B4-BE49-F238E27FC236}">
                <a16:creationId xmlns:a16="http://schemas.microsoft.com/office/drawing/2014/main" id="{9CC56CAA-F893-B066-ED67-8582520404E3}"/>
              </a:ext>
            </a:extLst>
          </p:cNvPr>
          <p:cNvGrpSpPr/>
          <p:nvPr/>
        </p:nvGrpSpPr>
        <p:grpSpPr>
          <a:xfrm>
            <a:off x="6415194" y="1652887"/>
            <a:ext cx="1542960" cy="724680"/>
            <a:chOff x="6415194" y="1652887"/>
            <a:chExt cx="1542960" cy="724680"/>
          </a:xfrm>
        </p:grpSpPr>
        <mc:AlternateContent xmlns:mc="http://schemas.openxmlformats.org/markup-compatibility/2006" xmlns:p14="http://schemas.microsoft.com/office/powerpoint/2010/main">
          <mc:Choice Requires="p14">
            <p:contentPart p14:bwMode="auto" r:id="rId9">
              <p14:nvContentPartPr>
                <p14:cNvPr id="6" name="Håndskrift 5">
                  <a:extLst>
                    <a:ext uri="{FF2B5EF4-FFF2-40B4-BE49-F238E27FC236}">
                      <a16:creationId xmlns:a16="http://schemas.microsoft.com/office/drawing/2014/main" id="{801358AD-FCA1-EFD5-47D9-ABCE6F2C11D6}"/>
                    </a:ext>
                  </a:extLst>
                </p14:cNvPr>
                <p14:cNvContentPartPr/>
                <p14:nvPr/>
              </p14:nvContentPartPr>
              <p14:xfrm>
                <a:off x="6415194" y="1652887"/>
                <a:ext cx="569520" cy="642960"/>
              </p14:xfrm>
            </p:contentPart>
          </mc:Choice>
          <mc:Fallback xmlns="">
            <p:pic>
              <p:nvPicPr>
                <p:cNvPr id="6" name="Håndskrift 5">
                  <a:extLst>
                    <a:ext uri="{FF2B5EF4-FFF2-40B4-BE49-F238E27FC236}">
                      <a16:creationId xmlns:a16="http://schemas.microsoft.com/office/drawing/2014/main" id="{801358AD-FCA1-EFD5-47D9-ABCE6F2C11D6}"/>
                    </a:ext>
                  </a:extLst>
                </p:cNvPr>
                <p:cNvPicPr/>
                <p:nvPr/>
              </p:nvPicPr>
              <p:blipFill>
                <a:blip r:embed="rId10"/>
                <a:stretch>
                  <a:fillRect/>
                </a:stretch>
              </p:blipFill>
              <p:spPr>
                <a:xfrm>
                  <a:off x="6409074" y="1646764"/>
                  <a:ext cx="581760" cy="65520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Håndskrift 7">
                  <a:extLst>
                    <a:ext uri="{FF2B5EF4-FFF2-40B4-BE49-F238E27FC236}">
                      <a16:creationId xmlns:a16="http://schemas.microsoft.com/office/drawing/2014/main" id="{DCD86071-04D0-3844-0EDC-3B143FEA71AD}"/>
                    </a:ext>
                  </a:extLst>
                </p14:cNvPr>
                <p14:cNvContentPartPr/>
                <p14:nvPr/>
              </p14:nvContentPartPr>
              <p14:xfrm>
                <a:off x="7303674" y="1777447"/>
                <a:ext cx="356400" cy="600120"/>
              </p14:xfrm>
            </p:contentPart>
          </mc:Choice>
          <mc:Fallback xmlns="">
            <p:pic>
              <p:nvPicPr>
                <p:cNvPr id="8" name="Håndskrift 7">
                  <a:extLst>
                    <a:ext uri="{FF2B5EF4-FFF2-40B4-BE49-F238E27FC236}">
                      <a16:creationId xmlns:a16="http://schemas.microsoft.com/office/drawing/2014/main" id="{DCD86071-04D0-3844-0EDC-3B143FEA71AD}"/>
                    </a:ext>
                  </a:extLst>
                </p:cNvPr>
                <p:cNvPicPr/>
                <p:nvPr/>
              </p:nvPicPr>
              <p:blipFill>
                <a:blip r:embed="rId12"/>
                <a:stretch>
                  <a:fillRect/>
                </a:stretch>
              </p:blipFill>
              <p:spPr>
                <a:xfrm>
                  <a:off x="7297554" y="1771327"/>
                  <a:ext cx="36864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Håndskrift 9">
                  <a:extLst>
                    <a:ext uri="{FF2B5EF4-FFF2-40B4-BE49-F238E27FC236}">
                      <a16:creationId xmlns:a16="http://schemas.microsoft.com/office/drawing/2014/main" id="{B41BF74F-540D-B7CA-CE21-07E5BC3395C4}"/>
                    </a:ext>
                  </a:extLst>
                </p14:cNvPr>
                <p14:cNvContentPartPr/>
                <p14:nvPr/>
              </p14:nvContentPartPr>
              <p14:xfrm>
                <a:off x="7457754" y="1762687"/>
                <a:ext cx="500400" cy="23040"/>
              </p14:xfrm>
            </p:contentPart>
          </mc:Choice>
          <mc:Fallback xmlns="">
            <p:pic>
              <p:nvPicPr>
                <p:cNvPr id="10" name="Håndskrift 9">
                  <a:extLst>
                    <a:ext uri="{FF2B5EF4-FFF2-40B4-BE49-F238E27FC236}">
                      <a16:creationId xmlns:a16="http://schemas.microsoft.com/office/drawing/2014/main" id="{B41BF74F-540D-B7CA-CE21-07E5BC3395C4}"/>
                    </a:ext>
                  </a:extLst>
                </p:cNvPr>
                <p:cNvPicPr/>
                <p:nvPr/>
              </p:nvPicPr>
              <p:blipFill>
                <a:blip r:embed="rId14"/>
                <a:stretch>
                  <a:fillRect/>
                </a:stretch>
              </p:blipFill>
              <p:spPr>
                <a:xfrm>
                  <a:off x="7451634" y="1756567"/>
                  <a:ext cx="51264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4" name="Håndskrift 13">
                <a:extLst>
                  <a:ext uri="{FF2B5EF4-FFF2-40B4-BE49-F238E27FC236}">
                    <a16:creationId xmlns:a16="http://schemas.microsoft.com/office/drawing/2014/main" id="{6DD50872-C30E-5EB6-9670-4A4AB0045555}"/>
                  </a:ext>
                </a:extLst>
              </p14:cNvPr>
              <p14:cNvContentPartPr/>
              <p14:nvPr/>
            </p14:nvContentPartPr>
            <p14:xfrm>
              <a:off x="7268034" y="1665847"/>
              <a:ext cx="246960" cy="383760"/>
            </p14:xfrm>
          </p:contentPart>
        </mc:Choice>
        <mc:Fallback xmlns="">
          <p:pic>
            <p:nvPicPr>
              <p:cNvPr id="14" name="Håndskrift 13">
                <a:extLst>
                  <a:ext uri="{FF2B5EF4-FFF2-40B4-BE49-F238E27FC236}">
                    <a16:creationId xmlns:a16="http://schemas.microsoft.com/office/drawing/2014/main" id="{6DD50872-C30E-5EB6-9670-4A4AB0045555}"/>
                  </a:ext>
                </a:extLst>
              </p:cNvPr>
              <p:cNvPicPr/>
              <p:nvPr/>
            </p:nvPicPr>
            <p:blipFill>
              <a:blip r:embed="rId16"/>
              <a:stretch>
                <a:fillRect/>
              </a:stretch>
            </p:blipFill>
            <p:spPr>
              <a:xfrm>
                <a:off x="7214034" y="1557847"/>
                <a:ext cx="35460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Håndskrift 15">
                <a:extLst>
                  <a:ext uri="{FF2B5EF4-FFF2-40B4-BE49-F238E27FC236}">
                    <a16:creationId xmlns:a16="http://schemas.microsoft.com/office/drawing/2014/main" id="{2253DF16-E83C-B42E-71E4-D9D6B39C1474}"/>
                  </a:ext>
                </a:extLst>
              </p14:cNvPr>
              <p14:cNvContentPartPr/>
              <p14:nvPr/>
            </p14:nvContentPartPr>
            <p14:xfrm>
              <a:off x="6508434" y="1439047"/>
              <a:ext cx="178920" cy="446400"/>
            </p14:xfrm>
          </p:contentPart>
        </mc:Choice>
        <mc:Fallback xmlns="">
          <p:pic>
            <p:nvPicPr>
              <p:cNvPr id="16" name="Håndskrift 15">
                <a:extLst>
                  <a:ext uri="{FF2B5EF4-FFF2-40B4-BE49-F238E27FC236}">
                    <a16:creationId xmlns:a16="http://schemas.microsoft.com/office/drawing/2014/main" id="{2253DF16-E83C-B42E-71E4-D9D6B39C1474}"/>
                  </a:ext>
                </a:extLst>
              </p:cNvPr>
              <p:cNvPicPr/>
              <p:nvPr/>
            </p:nvPicPr>
            <p:blipFill>
              <a:blip r:embed="rId18"/>
              <a:stretch>
                <a:fillRect/>
              </a:stretch>
            </p:blipFill>
            <p:spPr>
              <a:xfrm>
                <a:off x="6454325" y="1331047"/>
                <a:ext cx="286777"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Håndskrift 17">
                <a:extLst>
                  <a:ext uri="{FF2B5EF4-FFF2-40B4-BE49-F238E27FC236}">
                    <a16:creationId xmlns:a16="http://schemas.microsoft.com/office/drawing/2014/main" id="{60CD4468-4C19-9109-6179-106D2CDD83A4}"/>
                  </a:ext>
                </a:extLst>
              </p14:cNvPr>
              <p14:cNvContentPartPr/>
              <p14:nvPr/>
            </p14:nvContentPartPr>
            <p14:xfrm>
              <a:off x="7533714" y="1689247"/>
              <a:ext cx="561960" cy="191160"/>
            </p14:xfrm>
          </p:contentPart>
        </mc:Choice>
        <mc:Fallback xmlns="">
          <p:pic>
            <p:nvPicPr>
              <p:cNvPr id="18" name="Håndskrift 17">
                <a:extLst>
                  <a:ext uri="{FF2B5EF4-FFF2-40B4-BE49-F238E27FC236}">
                    <a16:creationId xmlns:a16="http://schemas.microsoft.com/office/drawing/2014/main" id="{60CD4468-4C19-9109-6179-106D2CDD83A4}"/>
                  </a:ext>
                </a:extLst>
              </p:cNvPr>
              <p:cNvPicPr/>
              <p:nvPr/>
            </p:nvPicPr>
            <p:blipFill>
              <a:blip r:embed="rId20"/>
              <a:stretch>
                <a:fillRect/>
              </a:stretch>
            </p:blipFill>
            <p:spPr>
              <a:xfrm>
                <a:off x="7479714" y="1581247"/>
                <a:ext cx="6696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Håndskrift 18">
                <a:extLst>
                  <a:ext uri="{FF2B5EF4-FFF2-40B4-BE49-F238E27FC236}">
                    <a16:creationId xmlns:a16="http://schemas.microsoft.com/office/drawing/2014/main" id="{9F6B3D19-CDEC-01A7-D992-E2894790E785}"/>
                  </a:ext>
                </a:extLst>
              </p14:cNvPr>
              <p14:cNvContentPartPr/>
              <p14:nvPr/>
            </p14:nvContentPartPr>
            <p14:xfrm>
              <a:off x="6648474" y="1648927"/>
              <a:ext cx="407520" cy="117720"/>
            </p14:xfrm>
          </p:contentPart>
        </mc:Choice>
        <mc:Fallback xmlns="">
          <p:pic>
            <p:nvPicPr>
              <p:cNvPr id="19" name="Håndskrift 18">
                <a:extLst>
                  <a:ext uri="{FF2B5EF4-FFF2-40B4-BE49-F238E27FC236}">
                    <a16:creationId xmlns:a16="http://schemas.microsoft.com/office/drawing/2014/main" id="{9F6B3D19-CDEC-01A7-D992-E2894790E785}"/>
                  </a:ext>
                </a:extLst>
              </p:cNvPr>
              <p:cNvPicPr/>
              <p:nvPr/>
            </p:nvPicPr>
            <p:blipFill>
              <a:blip r:embed="rId22"/>
              <a:stretch>
                <a:fillRect/>
              </a:stretch>
            </p:blipFill>
            <p:spPr>
              <a:xfrm>
                <a:off x="6594474" y="1540927"/>
                <a:ext cx="515160" cy="333360"/>
              </a:xfrm>
              <a:prstGeom prst="rect">
                <a:avLst/>
              </a:prstGeom>
            </p:spPr>
          </p:pic>
        </mc:Fallback>
      </mc:AlternateContent>
    </p:spTree>
    <p:extLst>
      <p:ext uri="{BB962C8B-B14F-4D97-AF65-F5344CB8AC3E}">
        <p14:creationId xmlns:p14="http://schemas.microsoft.com/office/powerpoint/2010/main" val="204907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C16F53F-0BA5-3078-DD1D-BE8964529CC8}"/>
              </a:ext>
            </a:extLst>
          </p:cNvPr>
          <p:cNvSpPr>
            <a:spLocks noGrp="1"/>
          </p:cNvSpPr>
          <p:nvPr>
            <p:ph type="title"/>
          </p:nvPr>
        </p:nvSpPr>
        <p:spPr/>
        <p:txBody>
          <a:bodyPr/>
          <a:lstStyle/>
          <a:p>
            <a:r>
              <a:rPr lang="nb-NO"/>
              <a:t>Motivasjon 2</a:t>
            </a:r>
          </a:p>
        </p:txBody>
      </p:sp>
      <p:sp>
        <p:nvSpPr>
          <p:cNvPr id="3" name="Plassholder for innhold 2">
            <a:extLst>
              <a:ext uri="{FF2B5EF4-FFF2-40B4-BE49-F238E27FC236}">
                <a16:creationId xmlns:a16="http://schemas.microsoft.com/office/drawing/2014/main" id="{D4CFD7E2-82D5-9FA5-45B4-03521E0DD05D}"/>
              </a:ext>
            </a:extLst>
          </p:cNvPr>
          <p:cNvSpPr>
            <a:spLocks noGrp="1"/>
          </p:cNvSpPr>
          <p:nvPr>
            <p:ph idx="1"/>
          </p:nvPr>
        </p:nvSpPr>
        <p:spPr/>
        <p:txBody>
          <a:bodyPr/>
          <a:lstStyle/>
          <a:p>
            <a:r>
              <a:rPr lang="nb-NO"/>
              <a:t>Konkludere ut fra mye informasjon. Uten at en eksakt matematisk sammenheng er kjent.</a:t>
            </a:r>
          </a:p>
          <a:p>
            <a:r>
              <a:rPr lang="nb-NO"/>
              <a:t>Eksempel 1: Gitt en dose medisin, fastslå effekten av denne dosen. </a:t>
            </a:r>
          </a:p>
          <a:p>
            <a:r>
              <a:rPr lang="nb-NO"/>
              <a:t>Eksempel 2: Gitt beskjeder og lyder/kroppsspråk fra folk i et rom, finn ut om det har skjedd noe dramatisk eller ikke</a:t>
            </a:r>
          </a:p>
          <a:p>
            <a:r>
              <a:rPr lang="nb-NO"/>
              <a:t>Eksempel 3: Dersom du skriver tekst, vil du har en auto fullfør-metode så du kan velge sannsynlige neste ord</a:t>
            </a:r>
          </a:p>
          <a:p>
            <a:r>
              <a:rPr lang="nb-NO"/>
              <a:t>Eksempel 4: Dersom du hører på musikk på en strømmetjeneste, vil du gjerne har mer av det samme eller får gode forslag til ny musikk</a:t>
            </a:r>
          </a:p>
        </p:txBody>
      </p:sp>
      <p:sp>
        <p:nvSpPr>
          <p:cNvPr id="4" name="Plassholder for dato 3">
            <a:extLst>
              <a:ext uri="{FF2B5EF4-FFF2-40B4-BE49-F238E27FC236}">
                <a16:creationId xmlns:a16="http://schemas.microsoft.com/office/drawing/2014/main" id="{CCC4541F-EF86-0E82-EAE9-C117274B4CDB}"/>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FA8D8E10-F348-77FE-7059-B874BD3E809D}"/>
              </a:ext>
            </a:extLst>
          </p:cNvPr>
          <p:cNvSpPr>
            <a:spLocks noGrp="1"/>
          </p:cNvSpPr>
          <p:nvPr>
            <p:ph type="sldNum" sz="quarter" idx="12"/>
          </p:nvPr>
        </p:nvSpPr>
        <p:spPr/>
        <p:txBody>
          <a:bodyPr/>
          <a:lstStyle/>
          <a:p>
            <a:fld id="{8ACEFDFC-287E-0A4D-81A7-6CC8C070690D}" type="slidenum">
              <a:rPr lang="nb-NO" smtClean="0"/>
              <a:t>96</a:t>
            </a:fld>
            <a:endParaRPr lang="nb-NO"/>
          </a:p>
        </p:txBody>
      </p:sp>
    </p:spTree>
    <p:extLst>
      <p:ext uri="{BB962C8B-B14F-4D97-AF65-F5344CB8AC3E}">
        <p14:creationId xmlns:p14="http://schemas.microsoft.com/office/powerpoint/2010/main" val="7254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4AE7116-D2DB-6438-DB39-C7BD033C9D6E}"/>
              </a:ext>
            </a:extLst>
          </p:cNvPr>
          <p:cNvSpPr>
            <a:spLocks noGrp="1"/>
          </p:cNvSpPr>
          <p:nvPr>
            <p:ph type="title"/>
          </p:nvPr>
        </p:nvSpPr>
        <p:spPr/>
        <p:txBody>
          <a:bodyPr/>
          <a:lstStyle/>
          <a:p>
            <a:r>
              <a:rPr lang="nb-NO"/>
              <a:t>Et nevralt nettverk er…</a:t>
            </a:r>
          </a:p>
        </p:txBody>
      </p:sp>
      <p:sp>
        <p:nvSpPr>
          <p:cNvPr id="3" name="Plassholder for innhold 2">
            <a:extLst>
              <a:ext uri="{FF2B5EF4-FFF2-40B4-BE49-F238E27FC236}">
                <a16:creationId xmlns:a16="http://schemas.microsoft.com/office/drawing/2014/main" id="{D5D48956-B626-25C6-B3B5-AF5B69B87EA0}"/>
              </a:ext>
            </a:extLst>
          </p:cNvPr>
          <p:cNvSpPr>
            <a:spLocks noGrp="1"/>
          </p:cNvSpPr>
          <p:nvPr>
            <p:ph idx="1"/>
          </p:nvPr>
        </p:nvSpPr>
        <p:spPr/>
        <p:txBody>
          <a:bodyPr/>
          <a:lstStyle/>
          <a:p>
            <a:r>
              <a:rPr lang="nb-NO"/>
              <a:t>Et nettverk som består av flere lag med</a:t>
            </a:r>
          </a:p>
          <a:p>
            <a:r>
              <a:rPr lang="nb-NO"/>
              <a:t>Objekter som kalles </a:t>
            </a:r>
            <a:r>
              <a:rPr lang="nb-NO" err="1"/>
              <a:t>perceptroner</a:t>
            </a:r>
            <a:r>
              <a:rPr lang="nb-NO"/>
              <a:t> som er </a:t>
            </a:r>
          </a:p>
          <a:p>
            <a:r>
              <a:rPr lang="nb-NO"/>
              <a:t>Datastrukturer som etterlikner biologiske nerveceller (nevroner)</a:t>
            </a:r>
          </a:p>
          <a:p>
            <a:r>
              <a:rPr lang="nb-NO" err="1"/>
              <a:t>Perceptronene</a:t>
            </a:r>
            <a:r>
              <a:rPr lang="nb-NO"/>
              <a:t> er koblet med «Ledninger» som minner om nervetråder. </a:t>
            </a:r>
          </a:p>
          <a:p>
            <a:r>
              <a:rPr lang="nb-NO" err="1"/>
              <a:t>Perceptronene</a:t>
            </a:r>
            <a:r>
              <a:rPr lang="nb-NO"/>
              <a:t> ligger i flere lag</a:t>
            </a:r>
          </a:p>
          <a:p>
            <a:r>
              <a:rPr lang="nb-NO"/>
              <a:t>Hvert lag består av et antall </a:t>
            </a:r>
            <a:r>
              <a:rPr lang="nb-NO" err="1"/>
              <a:t>perceptroner</a:t>
            </a:r>
            <a:endParaRPr lang="nb-NO"/>
          </a:p>
          <a:p>
            <a:r>
              <a:rPr lang="nb-NO"/>
              <a:t>Et lag er koblet til det neste og forrige laget med nervetråder, som formidler elektriske (eller matematiske) signaler til </a:t>
            </a:r>
            <a:r>
              <a:rPr lang="nb-NO" err="1"/>
              <a:t>perceptronene</a:t>
            </a:r>
            <a:endParaRPr lang="nb-NO"/>
          </a:p>
        </p:txBody>
      </p:sp>
      <p:sp>
        <p:nvSpPr>
          <p:cNvPr id="4" name="Plassholder for dato 3">
            <a:extLst>
              <a:ext uri="{FF2B5EF4-FFF2-40B4-BE49-F238E27FC236}">
                <a16:creationId xmlns:a16="http://schemas.microsoft.com/office/drawing/2014/main" id="{41FA196E-512E-E06E-B08F-AFE1840585E6}"/>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5DF14FD5-A5FF-2482-62BC-4FE4923ACE73}"/>
              </a:ext>
            </a:extLst>
          </p:cNvPr>
          <p:cNvSpPr>
            <a:spLocks noGrp="1"/>
          </p:cNvSpPr>
          <p:nvPr>
            <p:ph type="sldNum" sz="quarter" idx="12"/>
          </p:nvPr>
        </p:nvSpPr>
        <p:spPr/>
        <p:txBody>
          <a:bodyPr/>
          <a:lstStyle/>
          <a:p>
            <a:fld id="{8ACEFDFC-287E-0A4D-81A7-6CC8C070690D}" type="slidenum">
              <a:rPr lang="nb-NO" smtClean="0"/>
              <a:t>97</a:t>
            </a:fld>
            <a:endParaRPr lang="nb-NO"/>
          </a:p>
        </p:txBody>
      </p:sp>
    </p:spTree>
    <p:extLst>
      <p:ext uri="{BB962C8B-B14F-4D97-AF65-F5344CB8AC3E}">
        <p14:creationId xmlns:p14="http://schemas.microsoft.com/office/powerpoint/2010/main" val="109737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D38E0C8-1197-3DD7-2EBE-3B3AA3B83644}"/>
              </a:ext>
            </a:extLst>
          </p:cNvPr>
          <p:cNvSpPr>
            <a:spLocks noGrp="1"/>
          </p:cNvSpPr>
          <p:nvPr>
            <p:ph type="title"/>
          </p:nvPr>
        </p:nvSpPr>
        <p:spPr/>
        <p:txBody>
          <a:bodyPr/>
          <a:lstStyle/>
          <a:p>
            <a:r>
              <a:rPr lang="nb-NO"/>
              <a:t>Noen visualiseringer av nettverk med flere lag med </a:t>
            </a:r>
            <a:r>
              <a:rPr lang="nb-NO" err="1"/>
              <a:t>perseptroner</a:t>
            </a:r>
            <a:r>
              <a:rPr lang="nb-NO"/>
              <a:t> (noder i nettverket)</a:t>
            </a:r>
          </a:p>
        </p:txBody>
      </p:sp>
      <p:pic>
        <p:nvPicPr>
          <p:cNvPr id="7" name="Plassholder for innhold 6">
            <a:extLst>
              <a:ext uri="{FF2B5EF4-FFF2-40B4-BE49-F238E27FC236}">
                <a16:creationId xmlns:a16="http://schemas.microsoft.com/office/drawing/2014/main" id="{98BDA350-8ACB-5C89-15D4-F97C963B9687}"/>
              </a:ext>
            </a:extLst>
          </p:cNvPr>
          <p:cNvPicPr>
            <a:picLocks noGrp="1" noChangeAspect="1"/>
          </p:cNvPicPr>
          <p:nvPr>
            <p:ph idx="1"/>
          </p:nvPr>
        </p:nvPicPr>
        <p:blipFill>
          <a:blip r:embed="rId2"/>
          <a:stretch>
            <a:fillRect/>
          </a:stretch>
        </p:blipFill>
        <p:spPr>
          <a:xfrm>
            <a:off x="5579014" y="1768097"/>
            <a:ext cx="6612985" cy="4706817"/>
          </a:xfrm>
        </p:spPr>
      </p:pic>
      <p:sp>
        <p:nvSpPr>
          <p:cNvPr id="4" name="Plassholder for dato 3">
            <a:extLst>
              <a:ext uri="{FF2B5EF4-FFF2-40B4-BE49-F238E27FC236}">
                <a16:creationId xmlns:a16="http://schemas.microsoft.com/office/drawing/2014/main" id="{863016B3-4A6A-8DCC-FF12-7ABCDED8BC35}"/>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38A9FD3F-93BF-F500-093A-96CE20B915C4}"/>
              </a:ext>
            </a:extLst>
          </p:cNvPr>
          <p:cNvSpPr>
            <a:spLocks noGrp="1"/>
          </p:cNvSpPr>
          <p:nvPr>
            <p:ph type="sldNum" sz="quarter" idx="12"/>
          </p:nvPr>
        </p:nvSpPr>
        <p:spPr/>
        <p:txBody>
          <a:bodyPr/>
          <a:lstStyle/>
          <a:p>
            <a:fld id="{8ACEFDFC-287E-0A4D-81A7-6CC8C070690D}" type="slidenum">
              <a:rPr lang="nb-NO" smtClean="0"/>
              <a:t>98</a:t>
            </a:fld>
            <a:endParaRPr lang="nb-NO"/>
          </a:p>
        </p:txBody>
      </p:sp>
      <p:pic>
        <p:nvPicPr>
          <p:cNvPr id="9" name="Bilde 8">
            <a:extLst>
              <a:ext uri="{FF2B5EF4-FFF2-40B4-BE49-F238E27FC236}">
                <a16:creationId xmlns:a16="http://schemas.microsoft.com/office/drawing/2014/main" id="{F41B13AF-6162-783C-79AE-DF3FB6A7761C}"/>
              </a:ext>
            </a:extLst>
          </p:cNvPr>
          <p:cNvPicPr>
            <a:picLocks noChangeAspect="1"/>
          </p:cNvPicPr>
          <p:nvPr/>
        </p:nvPicPr>
        <p:blipFill>
          <a:blip r:embed="rId3"/>
          <a:stretch>
            <a:fillRect/>
          </a:stretch>
        </p:blipFill>
        <p:spPr>
          <a:xfrm>
            <a:off x="0" y="2032000"/>
            <a:ext cx="5621153" cy="3819930"/>
          </a:xfrm>
          <a:prstGeom prst="rect">
            <a:avLst/>
          </a:prstGeom>
        </p:spPr>
      </p:pic>
    </p:spTree>
    <p:extLst>
      <p:ext uri="{BB962C8B-B14F-4D97-AF65-F5344CB8AC3E}">
        <p14:creationId xmlns:p14="http://schemas.microsoft.com/office/powerpoint/2010/main" val="34442868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DA9D27E-51A3-8EE2-A3F3-F634C060C96C}"/>
              </a:ext>
            </a:extLst>
          </p:cNvPr>
          <p:cNvSpPr>
            <a:spLocks noGrp="1"/>
          </p:cNvSpPr>
          <p:nvPr>
            <p:ph type="title"/>
          </p:nvPr>
        </p:nvSpPr>
        <p:spPr/>
        <p:txBody>
          <a:bodyPr/>
          <a:lstStyle/>
          <a:p>
            <a:r>
              <a:rPr lang="nb-NO"/>
              <a:t>Et ekte nevralt nettverk (legg inn figur!!)</a:t>
            </a:r>
          </a:p>
        </p:txBody>
      </p:sp>
      <p:sp>
        <p:nvSpPr>
          <p:cNvPr id="3" name="Plassholder for innhold 2">
            <a:extLst>
              <a:ext uri="{FF2B5EF4-FFF2-40B4-BE49-F238E27FC236}">
                <a16:creationId xmlns:a16="http://schemas.microsoft.com/office/drawing/2014/main" id="{3AE50202-FE01-73F7-8C38-303B05D8017C}"/>
              </a:ext>
            </a:extLst>
          </p:cNvPr>
          <p:cNvSpPr>
            <a:spLocks noGrp="1"/>
          </p:cNvSpPr>
          <p:nvPr>
            <p:ph idx="1"/>
          </p:nvPr>
        </p:nvSpPr>
        <p:spPr/>
        <p:txBody>
          <a:bodyPr>
            <a:normAutofit fontScale="70000" lnSpcReduction="20000"/>
          </a:bodyPr>
          <a:lstStyle/>
          <a:p>
            <a:r>
              <a:rPr lang="nb-NO"/>
              <a:t>Nerveceller er koblet gjennom </a:t>
            </a:r>
            <a:r>
              <a:rPr lang="nb-NO" err="1"/>
              <a:t>aksoner</a:t>
            </a:r>
            <a:r>
              <a:rPr lang="nb-NO"/>
              <a:t> og dendritter.</a:t>
            </a:r>
          </a:p>
          <a:p>
            <a:r>
              <a:rPr lang="nb-NO"/>
              <a:t>Signaler sendes og bærer godt med myelin-isolasjon (et fettstoff)</a:t>
            </a:r>
          </a:p>
          <a:p>
            <a:r>
              <a:rPr lang="nb-NO"/>
              <a:t>For at et nevron skal sende signaler videre (dette kalles å aktivere), må stimulansen (input) over en viss terskelverdi. Hvis denne verdien nås, sendes signal videre til nettverket</a:t>
            </a:r>
          </a:p>
          <a:p>
            <a:r>
              <a:rPr lang="nb-NO"/>
              <a:t>Og så videre</a:t>
            </a:r>
          </a:p>
          <a:p>
            <a:endParaRPr lang="nb-NO"/>
          </a:p>
        </p:txBody>
      </p:sp>
      <p:sp>
        <p:nvSpPr>
          <p:cNvPr id="4" name="Plassholder for dato 3">
            <a:extLst>
              <a:ext uri="{FF2B5EF4-FFF2-40B4-BE49-F238E27FC236}">
                <a16:creationId xmlns:a16="http://schemas.microsoft.com/office/drawing/2014/main" id="{DB2A60FC-595C-3462-7ECE-4B643783F5A9}"/>
              </a:ext>
            </a:extLst>
          </p:cNvPr>
          <p:cNvSpPr>
            <a:spLocks noGrp="1"/>
          </p:cNvSpPr>
          <p:nvPr>
            <p:ph type="dt" sz="half" idx="10"/>
          </p:nvPr>
        </p:nvSpPr>
        <p:spPr/>
        <p:txBody>
          <a:bodyPr/>
          <a:lstStyle/>
          <a:p>
            <a:fld id="{C20DE0DF-BE6B-D248-92A9-54242D212695}" type="datetime1">
              <a:rPr lang="nb-NO" smtClean="0"/>
              <a:t>16.01.2025</a:t>
            </a:fld>
            <a:endParaRPr lang="nb-NO"/>
          </a:p>
        </p:txBody>
      </p:sp>
      <p:sp>
        <p:nvSpPr>
          <p:cNvPr id="5" name="Plassholder for lysbildenummer 4">
            <a:extLst>
              <a:ext uri="{FF2B5EF4-FFF2-40B4-BE49-F238E27FC236}">
                <a16:creationId xmlns:a16="http://schemas.microsoft.com/office/drawing/2014/main" id="{4FAE04E0-ADDD-AA34-2C9F-94CD3380995A}"/>
              </a:ext>
            </a:extLst>
          </p:cNvPr>
          <p:cNvSpPr>
            <a:spLocks noGrp="1"/>
          </p:cNvSpPr>
          <p:nvPr>
            <p:ph type="sldNum" sz="quarter" idx="12"/>
          </p:nvPr>
        </p:nvSpPr>
        <p:spPr/>
        <p:txBody>
          <a:bodyPr/>
          <a:lstStyle/>
          <a:p>
            <a:fld id="{8ACEFDFC-287E-0A4D-81A7-6CC8C070690D}" type="slidenum">
              <a:rPr lang="nb-NO" smtClean="0"/>
              <a:t>99</a:t>
            </a:fld>
            <a:endParaRPr lang="nb-NO"/>
          </a:p>
        </p:txBody>
      </p:sp>
    </p:spTree>
    <p:extLst>
      <p:ext uri="{BB962C8B-B14F-4D97-AF65-F5344CB8AC3E}">
        <p14:creationId xmlns:p14="http://schemas.microsoft.com/office/powerpoint/2010/main" val="18088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slo_2019_enkel_blå_lys">
  <a:themeElements>
    <a:clrScheme name="Oslo">
      <a:dk1>
        <a:srgbClr val="000000"/>
      </a:dk1>
      <a:lt1>
        <a:srgbClr val="FFFFFF"/>
      </a:lt1>
      <a:dk2>
        <a:srgbClr val="2A2859"/>
      </a:dk2>
      <a:lt2>
        <a:srgbClr val="F8F0DD"/>
      </a:lt2>
      <a:accent1>
        <a:srgbClr val="034B45"/>
      </a:accent1>
      <a:accent2>
        <a:srgbClr val="4EF8B6"/>
      </a:accent2>
      <a:accent3>
        <a:srgbClr val="C7F6C9"/>
      </a:accent3>
      <a:accent4>
        <a:srgbClr val="6FE9FF"/>
      </a:accent4>
      <a:accent5>
        <a:srgbClr val="FF8274"/>
      </a:accent5>
      <a:accent6>
        <a:srgbClr val="F9C66B"/>
      </a:accent6>
      <a:hlink>
        <a:srgbClr val="000000"/>
      </a:hlink>
      <a:folHlink>
        <a:srgbClr val="000000"/>
      </a:folHlink>
    </a:clrScheme>
    <a:fontScheme name="Oslo Sans Office">
      <a:majorFont>
        <a:latin typeface="Oslo Sans Office"/>
        <a:ea typeface=""/>
        <a:cs typeface=""/>
      </a:majorFont>
      <a:minorFont>
        <a:latin typeface="Oslo Sans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slo_2019-enkel_lyseblå.pptx" id="{36D289A3-7EF4-4ADA-A722-DBC4AACDCE57}" vid="{ED880F8D-BB01-4F2F-AAE1-FFC9CFB31D81}"/>
    </a:ext>
  </a:extLst>
</a:theme>
</file>

<file path=ppt/theme/theme2.xml><?xml version="1.0" encoding="utf-8"?>
<a:theme xmlns:a="http://schemas.openxmlformats.org/drawingml/2006/main" name="Oslo_2019_enkel_gul">
  <a:themeElements>
    <a:clrScheme name="Oslo">
      <a:dk1>
        <a:srgbClr val="000000"/>
      </a:dk1>
      <a:lt1>
        <a:srgbClr val="FFFFFF"/>
      </a:lt1>
      <a:dk2>
        <a:srgbClr val="2A2859"/>
      </a:dk2>
      <a:lt2>
        <a:srgbClr val="F8F0DD"/>
      </a:lt2>
      <a:accent1>
        <a:srgbClr val="034B45"/>
      </a:accent1>
      <a:accent2>
        <a:srgbClr val="4EF8B6"/>
      </a:accent2>
      <a:accent3>
        <a:srgbClr val="C7F6C9"/>
      </a:accent3>
      <a:accent4>
        <a:srgbClr val="6FE9FF"/>
      </a:accent4>
      <a:accent5>
        <a:srgbClr val="FF8274"/>
      </a:accent5>
      <a:accent6>
        <a:srgbClr val="F9C66B"/>
      </a:accent6>
      <a:hlink>
        <a:srgbClr val="000000"/>
      </a:hlink>
      <a:folHlink>
        <a:srgbClr val="000000"/>
      </a:folHlink>
    </a:clrScheme>
    <a:fontScheme name="Oslo Sans Office">
      <a:majorFont>
        <a:latin typeface="Oslo Sans Office"/>
        <a:ea typeface=""/>
        <a:cs typeface=""/>
      </a:majorFont>
      <a:minorFont>
        <a:latin typeface="Oslo Sans Offi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slo_2019-enkel_gul.pptx" id="{994869EE-91C0-4305-B0B8-F88398A1571B}" vid="{90F1424E-9A91-442D-99CE-ACE18C5EBCAE}"/>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341B3DD-9A70-4347-B1A1-F4940246D65C}">
  <we:reference id="22ff87a5-132f-4d52-9e97-94d888e4dd91" version="3.6.0.0" store="EXCatalog" storeType="EXCatalog"/>
  <we:alternateReferences>
    <we:reference id="WA104380050" version="3.6.0.0" store="nb-NO"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EF9912B985F5A4CBA3A25CB147FDD89" ma:contentTypeVersion="13" ma:contentTypeDescription="Opprett et nytt dokument." ma:contentTypeScope="" ma:versionID="c9b7677b704398fabf4ef94423f88ab8">
  <xsd:schema xmlns:xsd="http://www.w3.org/2001/XMLSchema" xmlns:xs="http://www.w3.org/2001/XMLSchema" xmlns:p="http://schemas.microsoft.com/office/2006/metadata/properties" xmlns:ns2="bad43c7d-0127-4ec9-beae-cc8dc134f3fc" xmlns:ns3="c33d2ac2-b433-42bb-ac9b-3fbf9c7e3450" targetNamespace="http://schemas.microsoft.com/office/2006/metadata/properties" ma:root="true" ma:fieldsID="c79851824cb25a312b529aa77511557a" ns2:_="" ns3:_="">
    <xsd:import namespace="bad43c7d-0127-4ec9-beae-cc8dc134f3fc"/>
    <xsd:import namespace="c33d2ac2-b433-42bb-ac9b-3fbf9c7e345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d43c7d-0127-4ec9-beae-cc8dc134f3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Bildemerkelapper" ma:readOnly="false" ma:fieldId="{5cf76f15-5ced-4ddc-b409-7134ff3c332f}" ma:taxonomyMulti="true" ma:sspId="d2bf785b-8fef-4b70-b2f9-38d45fd2cc10"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3d2ac2-b433-42bb-ac9b-3fbf9c7e3450"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a56b29a4-e0fd-45c3-8eca-9db220ff488a}" ma:internalName="TaxCatchAll" ma:showField="CatchAllData" ma:web="c33d2ac2-b433-42bb-ac9b-3fbf9c7e3450">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lings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33d2ac2-b433-42bb-ac9b-3fbf9c7e3450" xsi:nil="true"/>
    <lcf76f155ced4ddcb4097134ff3c332f xmlns="bad43c7d-0127-4ec9-beae-cc8dc134f3fc">
      <Terms xmlns="http://schemas.microsoft.com/office/infopath/2007/PartnerControls"/>
    </lcf76f155ced4ddcb4097134ff3c332f>
    <SharedWithUsers xmlns="c33d2ac2-b433-42bb-ac9b-3fbf9c7e3450">
      <UserInfo>
        <DisplayName>Martin Haldorsen</DisplayName>
        <AccountId>29</AccountId>
        <AccountType/>
      </UserInfo>
      <UserInfo>
        <DisplayName>Nina Eriksdatter</DisplayName>
        <AccountId>28</AccountId>
        <AccountType/>
      </UserInfo>
      <UserInfo>
        <DisplayName>Knut Tore Stuevold Madsbakken</DisplayName>
        <AccountId>12</AccountId>
        <AccountType/>
      </UserInfo>
      <UserInfo>
        <DisplayName>Kjersti Bjønness</DisplayName>
        <AccountId>35</AccountId>
        <AccountType/>
      </UserInfo>
    </SharedWithUsers>
  </documentManagement>
</p:properties>
</file>

<file path=customXml/itemProps1.xml><?xml version="1.0" encoding="utf-8"?>
<ds:datastoreItem xmlns:ds="http://schemas.openxmlformats.org/officeDocument/2006/customXml" ds:itemID="{0E57FBB6-2DF0-49A7-9B06-13E90814F590}">
  <ds:schemaRefs>
    <ds:schemaRef ds:uri="bad43c7d-0127-4ec9-beae-cc8dc134f3fc"/>
    <ds:schemaRef ds:uri="c33d2ac2-b433-42bb-ac9b-3fbf9c7e34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FF9A33-DC6D-404D-AF77-1B1AB562C5B2}">
  <ds:schemaRefs>
    <ds:schemaRef ds:uri="http://schemas.microsoft.com/sharepoint/v3/contenttype/forms"/>
  </ds:schemaRefs>
</ds:datastoreItem>
</file>

<file path=customXml/itemProps3.xml><?xml version="1.0" encoding="utf-8"?>
<ds:datastoreItem xmlns:ds="http://schemas.openxmlformats.org/officeDocument/2006/customXml" ds:itemID="{F9E08320-AAD0-4B82-9C73-941F52098515}">
  <ds:schemaRefs>
    <ds:schemaRef ds:uri="http://schemas.microsoft.com/office/infopath/2007/PartnerControls"/>
    <ds:schemaRef ds:uri="http://purl.org/dc/dcmitype/"/>
    <ds:schemaRef ds:uri="http://schemas.microsoft.com/office/2006/documentManagement/types"/>
    <ds:schemaRef ds:uri="http://purl.org/dc/elements/1.1/"/>
    <ds:schemaRef ds:uri="bad43c7d-0127-4ec9-beae-cc8dc134f3fc"/>
    <ds:schemaRef ds:uri="http://www.w3.org/XML/1998/namespace"/>
    <ds:schemaRef ds:uri="c33d2ac2-b433-42bb-ac9b-3fbf9c7e3450"/>
    <ds:schemaRef ds:uri="http://purl.org/dc/term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clbl:label id="{1d752017-d1f1-4dc4-a60b-20888d2e42a5}" enabled="1" method="Privileged" siteId="{a5a66368-d49e-4bf5-af9a-6ccbf48e6655}" removed="0"/>
</clbl:labelList>
</file>

<file path=docProps/app.xml><?xml version="1.0" encoding="utf-8"?>
<Properties xmlns="http://schemas.openxmlformats.org/officeDocument/2006/extended-properties" xmlns:vt="http://schemas.openxmlformats.org/officeDocument/2006/docPropsVTypes">
  <Template>ABF4326F</Template>
  <TotalTime>2</TotalTime>
  <Words>6326</Words>
  <Application>Microsoft Office PowerPoint</Application>
  <PresentationFormat>Widescreen</PresentationFormat>
  <Paragraphs>1154</Paragraphs>
  <Slides>158</Slides>
  <Notes>21</Notes>
  <HiddenSlides>0</HiddenSlides>
  <MMClips>0</MMClips>
  <ScaleCrop>false</ScaleCrop>
  <HeadingPairs>
    <vt:vector size="6" baseType="variant">
      <vt:variant>
        <vt:lpstr>Brukte skrifter</vt:lpstr>
      </vt:variant>
      <vt:variant>
        <vt:i4>8</vt:i4>
      </vt:variant>
      <vt:variant>
        <vt:lpstr>Tema</vt:lpstr>
      </vt:variant>
      <vt:variant>
        <vt:i4>2</vt:i4>
      </vt:variant>
      <vt:variant>
        <vt:lpstr>Lysbildetitler</vt:lpstr>
      </vt:variant>
      <vt:variant>
        <vt:i4>158</vt:i4>
      </vt:variant>
    </vt:vector>
  </HeadingPairs>
  <TitlesOfParts>
    <vt:vector size="168" baseType="lpstr">
      <vt:lpstr>Wingdings</vt:lpstr>
      <vt:lpstr>Chalkboard</vt:lpstr>
      <vt:lpstr>Cambria Math</vt:lpstr>
      <vt:lpstr>Consolas</vt:lpstr>
      <vt:lpstr>Arial</vt:lpstr>
      <vt:lpstr>Calibri</vt:lpstr>
      <vt:lpstr>OsloSans</vt:lpstr>
      <vt:lpstr>Oslo Sans Office</vt:lpstr>
      <vt:lpstr>Oslo_2019_enkel_blå_lys</vt:lpstr>
      <vt:lpstr>Oslo_2019_enkel_gul</vt:lpstr>
      <vt:lpstr>Forside mangler </vt:lpstr>
      <vt:lpstr>PowerPoint-presentasjon</vt:lpstr>
      <vt:lpstr>Pitch: Kunstig intelligens i skolekontekst</vt:lpstr>
      <vt:lpstr>Kunstig intelligens i skolekontekst</vt:lpstr>
      <vt:lpstr>Agenda</vt:lpstr>
      <vt:lpstr>Disclaimer</vt:lpstr>
      <vt:lpstr>Hva er (og hva bør jeg kunne om) KI</vt:lpstr>
      <vt:lpstr>PowerPoint-presentasjon</vt:lpstr>
      <vt:lpstr>PowerPoint-presentasjon</vt:lpstr>
      <vt:lpstr>La oss prøve å være kunstig intelligens</vt:lpstr>
      <vt:lpstr>PowerPoint-presentasjon</vt:lpstr>
      <vt:lpstr>PowerPoint-presentasjon</vt:lpstr>
      <vt:lpstr>Hvor intelligent er KI?</vt:lpstr>
      <vt:lpstr>PowerPoint-presentasjon</vt:lpstr>
      <vt:lpstr>PowerPoint-presentasjon</vt:lpstr>
      <vt:lpstr>PowerPoint-presentasjon</vt:lpstr>
      <vt:lpstr>PowerPoint-presentasjon</vt:lpstr>
      <vt:lpstr>PowerPoint-presentasjon</vt:lpstr>
      <vt:lpstr>Hva er KI i Osloskolen</vt:lpstr>
      <vt:lpstr>KI.osloskolen.no</vt:lpstr>
      <vt:lpstr>Hvorfor gjør Osloskolen dette?</vt:lpstr>
      <vt:lpstr>Hva gjør ki.osloskolen.no</vt:lpstr>
      <vt:lpstr>Vi har også tilgang til KI integrert i Edge</vt:lpstr>
      <vt:lpstr>PowerPoint-presentasjon</vt:lpstr>
      <vt:lpstr>Copilot i Edge </vt:lpstr>
      <vt:lpstr>PowerPoint-presentasjon</vt:lpstr>
      <vt:lpstr>PowerPoint-presentasjon</vt:lpstr>
      <vt:lpstr>KI fra et elevperspektiv</vt:lpstr>
      <vt:lpstr>PowerPoint-presentasjon</vt:lpstr>
      <vt:lpstr>Noen få bruddstykker fra elevstemmen</vt:lpstr>
      <vt:lpstr>KI i en skolekontekst</vt:lpstr>
      <vt:lpstr>Utfordringer med KI</vt:lpstr>
      <vt:lpstr>(Noen) Muligheter med KI</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Hva er oppskriften på suksess?</vt:lpstr>
      <vt:lpstr>Hvordan bruke KI effektivt?</vt:lpstr>
      <vt:lpstr>Prompting</vt:lpstr>
      <vt:lpstr>Prompting</vt:lpstr>
      <vt:lpstr>Prompting</vt:lpstr>
      <vt:lpstr>Prompting</vt:lpstr>
      <vt:lpstr>Språkbevissthet</vt:lpstr>
      <vt:lpstr>PowerPoint-presentasjon</vt:lpstr>
      <vt:lpstr>PowerPoint-presentasjon</vt:lpstr>
      <vt:lpstr>PowerPoint-presentasjon</vt:lpstr>
      <vt:lpstr>Workshop 1: Botbyggeverksted!</vt:lpstr>
      <vt:lpstr>Her er 3 måter å komme i gang på (eller komme seg videre):</vt:lpstr>
      <vt:lpstr>Genetiske algoritmer</vt:lpstr>
      <vt:lpstr>Genetiske algoritmer </vt:lpstr>
      <vt:lpstr>Genetiske algoritmer </vt:lpstr>
      <vt:lpstr>Eksempler på algoritmer </vt:lpstr>
      <vt:lpstr>Eksempler på algoritmer </vt:lpstr>
      <vt:lpstr>Definisjon av algoritme </vt:lpstr>
      <vt:lpstr>💪</vt:lpstr>
      <vt:lpstr>Genetiske algoritmer </vt:lpstr>
      <vt:lpstr>PowerPoint-presentasjon</vt:lpstr>
      <vt:lpstr>💪</vt:lpstr>
      <vt:lpstr>Hvordan forbedre en algoritme? </vt:lpstr>
      <vt:lpstr>Tre måter å forbedre en algoritme på </vt:lpstr>
      <vt:lpstr>Hvorfor heter det akkurat genetisk algoritme? </vt:lpstr>
      <vt:lpstr>Hva gjør en genetisk algoritme? </vt:lpstr>
      <vt:lpstr>💪</vt:lpstr>
      <vt:lpstr>PowerPoint-presentasjon</vt:lpstr>
      <vt:lpstr>Vi skal lære</vt:lpstr>
      <vt:lpstr>Genetiske algoritmer består av</vt:lpstr>
      <vt:lpstr>Papirflykonkurranse</vt:lpstr>
      <vt:lpstr>Vi bretter et fly der vi har disse valgene:</vt:lpstr>
      <vt:lpstr>Brette flyet. Kast terning:  1,2,3 = stående. 4,5,6 = liggende</vt:lpstr>
      <vt:lpstr>Velg antall brett (vingeform): 1,2 = 1 brett. 3,4 = 2 brett. 5,6 = 3 brett</vt:lpstr>
      <vt:lpstr>Velg antall brett (vingeform): 1,2 = 1 brett. 3,4 = 2 brett. 5,6 = 3 brett</vt:lpstr>
      <vt:lpstr>Velg antall brett (vingeform): 1,2 = 1 brett. 3,4 = 2 brett. 5,6 = 3 brett</vt:lpstr>
      <vt:lpstr>Tyngdepunkt: Tall angir posisjon til brettekanten</vt:lpstr>
      <vt:lpstr>PowerPoint-presentasjon</vt:lpstr>
      <vt:lpstr>Vingefestets høyde. Tegn inn skala selv. 1: Flyvende vinge. 2: Litt høyere.. 4: Midt på…</vt:lpstr>
      <vt:lpstr>PowerPoint-presentasjon</vt:lpstr>
      <vt:lpstr>Vingebrett: 1: Flat, Flat. 2: Flat, Opp. 3:  Flat, Ned. 4: Ned, Ned. 5: Ned, Opp. 6: Opp, Opp</vt:lpstr>
      <vt:lpstr>Eksempel på tabell</vt:lpstr>
      <vt:lpstr>Generasjon 2 finner vi i fellesskap!</vt:lpstr>
      <vt:lpstr>Når vi har funnet hvilke fly som flyr lengst…</vt:lpstr>
      <vt:lpstr>Eksempel:</vt:lpstr>
      <vt:lpstr>Overkrysning</vt:lpstr>
      <vt:lpstr>Mutasjon</vt:lpstr>
      <vt:lpstr>Klar for bretting av fly med tilfeldig valgte parameteret/variabler?</vt:lpstr>
      <vt:lpstr>Kaste flyene</vt:lpstr>
      <vt:lpstr>Nevrale nettverk</vt:lpstr>
      <vt:lpstr>Mål for økta</vt:lpstr>
      <vt:lpstr>Motivasjon 1: Gjenkjenne håndskrevne bokstaver og tall digitalt </vt:lpstr>
      <vt:lpstr>Motivasjon 2</vt:lpstr>
      <vt:lpstr>Et nevralt nettverk er…</vt:lpstr>
      <vt:lpstr>Noen visualiseringer av nettverk med flere lag med perseptroner (noder i nettverket)</vt:lpstr>
      <vt:lpstr>Et ekte nevralt nettverk (legg inn figur!!)</vt:lpstr>
      <vt:lpstr>PowerPoint-presentasjon</vt:lpstr>
      <vt:lpstr>PowerPoint-presentasjon</vt:lpstr>
      <vt:lpstr>PowerPoint-presentasjon</vt:lpstr>
      <vt:lpstr>PowerPoint-presentasjon</vt:lpstr>
      <vt:lpstr>PowerPoint-presentasjon</vt:lpstr>
      <vt:lpstr>Nå: Tegn deres eget perseptron!</vt:lpstr>
      <vt:lpstr>PowerPoint-presentasjon</vt:lpstr>
      <vt:lpstr>Perseptroner, nettverk og matematikk</vt:lpstr>
      <vt:lpstr>La oss sende input til et perseptron som kan gi ut to output-signaler hvis det aktiveres</vt:lpstr>
      <vt:lpstr>Noen aktiveringsfunksjoner</vt:lpstr>
      <vt:lpstr>Noen aktiveringsfunksjoner</vt:lpstr>
      <vt:lpstr>Noen aktiveringsfunksjoner</vt:lpstr>
      <vt:lpstr>Så da aktiveres perseptronet eller ikke</vt:lpstr>
      <vt:lpstr>La oss reise gjennom dette perceptronet med tall</vt:lpstr>
      <vt:lpstr>Hva har vi lært eller utforsket?</vt:lpstr>
      <vt:lpstr>Utvikle kode og lage et nettverk: Lag en datastruktur som dette!</vt:lpstr>
      <vt:lpstr>Her er ledetekst som ga et fungerende nevralt nettverk med TensorFlow biblioteket i Python</vt:lpstr>
      <vt:lpstr>Veien videre herfra</vt:lpstr>
      <vt:lpstr>For mer matematikk kan vi utforske</vt:lpstr>
      <vt:lpstr>Tema 2: Stille inn vektene til at det gir ønsket respons  TRENE nettverket</vt:lpstr>
      <vt:lpstr>Dette nettverket her. </vt:lpstr>
      <vt:lpstr>Lag 1 til Lag 2</vt:lpstr>
      <vt:lpstr>Lag 2 til Lag 3</vt:lpstr>
      <vt:lpstr>Input  Output fasit vs beregning</vt:lpstr>
      <vt:lpstr>Her er noen tenkte input-output relasjoner</vt:lpstr>
      <vt:lpstr>Noen treningsdata</vt:lpstr>
      <vt:lpstr>Det kan vi kanskje klare!</vt:lpstr>
      <vt:lpstr>PowerPoint-presentasjon</vt:lpstr>
      <vt:lpstr>Regresjon og kurvetilpasning</vt:lpstr>
      <vt:lpstr>Minste kvadraters metode</vt:lpstr>
      <vt:lpstr>Beste lineære tilpasning NN(x) = ax+b</vt:lpstr>
      <vt:lpstr>Noen likninger</vt:lpstr>
      <vt:lpstr>Så plusser vi sammen alle disse</vt:lpstr>
      <vt:lpstr>Litt mattetime/strategi for dette</vt:lpstr>
      <vt:lpstr>Så plusser vi sammen alle disse</vt:lpstr>
      <vt:lpstr>La oss minimere funksjonen SKA(a,b) med hensyn til a og b</vt:lpstr>
      <vt:lpstr>Hva blir det da?</vt:lpstr>
      <vt:lpstr>Hmmm, hva gjør Morfeus her?</vt:lpstr>
      <vt:lpstr>Matrise grunnleggende</vt:lpstr>
      <vt:lpstr>Matrise grunnleggende</vt:lpstr>
      <vt:lpstr>Matrise grunnleggende</vt:lpstr>
      <vt:lpstr>Matrisemultiplikasjon skjer ved at elementene i matrisens første rad (horisontalt) multipliseres med elementene i kolonnen med x og y (vertikalt) og dette adderes som en vektet sum</vt:lpstr>
      <vt:lpstr>Vi kan løse dette med vanlige teknikker</vt:lpstr>
      <vt:lpstr>Demo</vt:lpstr>
      <vt:lpstr>Denne kunne også vært løst ved å multiplisere med en invers matrise</vt:lpstr>
      <vt:lpstr>Denne kunne også vært løst ved å multiplisere med en invers matrise</vt:lpstr>
      <vt:lpstr>Men vi drev med noe nå… Hva? Jo, minste kvadraters metode!</vt:lpstr>
      <vt:lpstr>Hva blir det da?</vt:lpstr>
      <vt:lpstr>På matriseform:</vt:lpstr>
      <vt:lpstr>På matriseform:</vt:lpstr>
      <vt:lpstr>Oppsummert</vt:lpstr>
      <vt:lpstr>Oppsummert</vt:lpstr>
      <vt:lpstr>PowerPoint-presentasjon</vt:lpstr>
      <vt:lpstr>Workshop 2</vt:lpstr>
      <vt:lpstr>PowerPoint-presentasjon</vt:lpstr>
      <vt:lpstr>PowerPoint-presentasjon</vt:lpstr>
      <vt:lpstr>Oppsummering og spørsmål til ettertanke</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Skolehverdag med kunstig intelligens</dc:title>
  <dc:creator>Bjørn Silas Dvergastein</dc:creator>
  <cp:lastModifiedBy>Harald Bergersen Zeigler</cp:lastModifiedBy>
  <cp:revision>2</cp:revision>
  <cp:lastPrinted>2019-03-22T09:42:42Z</cp:lastPrinted>
  <dcterms:created xsi:type="dcterms:W3CDTF">2023-09-21T07:08:40Z</dcterms:created>
  <dcterms:modified xsi:type="dcterms:W3CDTF">2025-01-16T21:34:46Z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0x0101006EF9912B985F5A4CBA3A25CB147FDD89</vt:lpwstr>
  </property>
  <property fmtid="{D5CDD505-2E9C-101B-9397-08002B2CF9AE}" pid="3" name="MediaServiceImageTags">
    <vt:lpwstr/>
  </property>
</Properties>
</file>